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80" r:id="rId10"/>
    <p:sldId id="282" r:id="rId11"/>
    <p:sldId id="274" r:id="rId12"/>
    <p:sldId id="278" r:id="rId13"/>
    <p:sldId id="279" r:id="rId14"/>
    <p:sldId id="267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59" d="100"/>
          <a:sy n="59" d="100"/>
        </p:scale>
        <p:origin x="-1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7053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| Module 01: Title of Module Goes Here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content.checkpoint.com/solutions?id=sk6520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ngement_server_or_security_gw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content.checkpoint.com/solutions?id=sk652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Introduction : The Gaia Operating System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Module 1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The Gaia Operating System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Kim Winfield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Unattended USB Installation of Gaia O/S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Gaia can be installed on an appliance using and ISO and a removable USB drive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supportcontent.checkpoint.com/solutions?id=sk65205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Prepare the installation media(USB) with these pre-configured settings for specified network interfaces</a:t>
            </a:r>
          </a:p>
          <a:p>
            <a:pPr lvl="1"/>
            <a:r>
              <a:rPr lang="en-US" sz="2000" dirty="0" smtClean="0"/>
              <a:t>IP address</a:t>
            </a:r>
          </a:p>
          <a:p>
            <a:pPr lvl="1"/>
            <a:r>
              <a:rPr lang="en-US" sz="2000" dirty="0" smtClean="0"/>
              <a:t>Network mask</a:t>
            </a:r>
          </a:p>
          <a:p>
            <a:pPr lvl="1"/>
            <a:r>
              <a:rPr lang="en-US" sz="2000" dirty="0" smtClean="0"/>
              <a:t>Default gateway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952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Gaia Operating System Command Line (CLI)</a:t>
            </a:r>
            <a:b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Installation and Modification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onfig_system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sz="2000" dirty="0"/>
              <a:t>Command must have a parameters and value pair </a:t>
            </a:r>
            <a:r>
              <a:rPr lang="en-US" sz="2000" dirty="0" err="1"/>
              <a:t>seperated</a:t>
            </a:r>
            <a:r>
              <a:rPr lang="en-US" sz="2000" dirty="0"/>
              <a:t> by &amp;</a:t>
            </a:r>
          </a:p>
          <a:p>
            <a:pPr lvl="1"/>
            <a:r>
              <a:rPr lang="en-US" sz="2000" dirty="0"/>
              <a:t>"hostname=</a:t>
            </a:r>
            <a:r>
              <a:rPr lang="en-US" sz="2000" dirty="0" err="1"/>
              <a:t>myhost&amp;domainname</a:t>
            </a:r>
            <a:r>
              <a:rPr lang="en-US" sz="2000" dirty="0"/>
              <a:t>=</a:t>
            </a:r>
            <a:r>
              <a:rPr lang="en-US" sz="2000" dirty="0" err="1"/>
              <a:t>somedomain.com&amp;timezone</a:t>
            </a:r>
            <a:r>
              <a:rPr lang="en-US" sz="2000" dirty="0"/>
              <a:t>='America/Indiana/Indianapolis</a:t>
            </a:r>
            <a:r>
              <a:rPr lang="en-US" sz="2000" dirty="0" smtClean="0"/>
              <a:t>‘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err="1" smtClean="0"/>
              <a:t>config_system</a:t>
            </a:r>
            <a:r>
              <a:rPr lang="en-US" sz="2400" dirty="0" smtClean="0"/>
              <a:t> –f</a:t>
            </a:r>
          </a:p>
          <a:p>
            <a:pPr marL="228600" lvl="1">
              <a:spcBef>
                <a:spcPts val="1000"/>
              </a:spcBef>
            </a:pPr>
            <a:r>
              <a:rPr lang="en-US" sz="1600" dirty="0"/>
              <a:t>To run the first time configuration wizard form a specified configuration file, that includes a series of configuration command </a:t>
            </a:r>
            <a:r>
              <a:rPr lang="en-US" sz="1600" dirty="0" smtClean="0"/>
              <a:t>strings</a:t>
            </a:r>
            <a:endParaRPr lang="en-US" sz="2400" dirty="0" smtClean="0"/>
          </a:p>
          <a:p>
            <a:r>
              <a:rPr lang="en-US" sz="2400" dirty="0" err="1" smtClean="0"/>
              <a:t>config_system</a:t>
            </a:r>
            <a:r>
              <a:rPr lang="en-US" sz="2400" dirty="0" smtClean="0"/>
              <a:t> –l</a:t>
            </a:r>
          </a:p>
          <a:p>
            <a:pPr marL="228600" lvl="1">
              <a:spcBef>
                <a:spcPts val="1000"/>
              </a:spcBef>
            </a:pPr>
            <a:r>
              <a:rPr lang="en-US" sz="1600" dirty="0" smtClean="0"/>
              <a:t>To list the configurable parameters</a:t>
            </a:r>
            <a:endParaRPr lang="en-US" dirty="0"/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Gaia Operating System Web User Interface Installation and Modification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Initial Configuration</a:t>
            </a:r>
          </a:p>
          <a:p>
            <a:pPr lvl="1"/>
            <a:r>
              <a:rPr lang="en-US" sz="2000" dirty="0" smtClean="0"/>
              <a:t>Open a browser to the </a:t>
            </a:r>
            <a:r>
              <a:rPr lang="en-US" sz="2000" dirty="0" err="1" smtClean="0"/>
              <a:t>WebUI</a:t>
            </a:r>
            <a:r>
              <a:rPr lang="en-US" sz="2000" dirty="0" smtClean="0"/>
              <a:t> of the machine you wish to configure: </a:t>
            </a:r>
            <a:r>
              <a:rPr lang="en-US" sz="2000" dirty="0" smtClean="0">
                <a:hlinkClick r:id="rId2"/>
              </a:rPr>
              <a:t>https://Mangement_Server_or_Security_GW</a:t>
            </a:r>
            <a:r>
              <a:rPr lang="en-US" sz="2000" dirty="0" smtClean="0"/>
              <a:t> </a:t>
            </a:r>
            <a:r>
              <a:rPr lang="en-US" sz="2000" dirty="0" err="1" smtClean="0"/>
              <a:t>ipaddress</a:t>
            </a:r>
            <a:endParaRPr lang="en-US" sz="2000" dirty="0" smtClean="0"/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First Time </a:t>
            </a:r>
            <a:r>
              <a:rPr lang="en-US" sz="2000" smtClean="0">
                <a:latin typeface="Avenir Book" charset="0"/>
                <a:ea typeface="Avenir Book" charset="0"/>
                <a:cs typeface="Avenir Book" charset="0"/>
              </a:rPr>
              <a:t>Configuration Wizard</a:t>
            </a:r>
          </a:p>
          <a:p>
            <a:pPr marL="457200" lvl="1" indent="0">
              <a:buNone/>
            </a:pP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Modifying Parameters</a:t>
            </a:r>
          </a:p>
          <a:p>
            <a:pPr lvl="1"/>
            <a:r>
              <a:rPr lang="en-US" sz="2000" dirty="0"/>
              <a:t>Open a browser to the </a:t>
            </a:r>
            <a:r>
              <a:rPr lang="en-US" sz="2000" dirty="0" err="1"/>
              <a:t>WebUI</a:t>
            </a:r>
            <a:r>
              <a:rPr lang="en-US" sz="2000" dirty="0"/>
              <a:t> of the machine you wish to </a:t>
            </a:r>
            <a:r>
              <a:rPr lang="en-US" sz="2000" dirty="0" smtClean="0"/>
              <a:t>modify: </a:t>
            </a:r>
            <a:r>
              <a:rPr lang="en-US" sz="2000" dirty="0">
                <a:hlinkClick r:id="rId2"/>
              </a:rPr>
              <a:t>https://Mangement_Server_or_Security_GW</a:t>
            </a:r>
            <a:r>
              <a:rPr lang="en-US" sz="2000" dirty="0"/>
              <a:t> </a:t>
            </a:r>
            <a:r>
              <a:rPr lang="en-US" sz="2000" dirty="0" err="1"/>
              <a:t>ipaddress</a:t>
            </a:r>
            <a:endParaRPr lang="en-US" sz="2000" dirty="0"/>
          </a:p>
          <a:p>
            <a:pPr lvl="1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84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Gaia Operating System Backup via Web UI and CLI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WebUI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Backup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Command Line</a:t>
            </a:r>
          </a:p>
          <a:p>
            <a:pPr lvl="1"/>
            <a:r>
              <a:rPr lang="en-US" sz="2000" dirty="0" smtClean="0"/>
              <a:t>Add backup (options)</a:t>
            </a:r>
          </a:p>
          <a:p>
            <a:pPr lvl="2"/>
            <a:r>
              <a:rPr lang="en-US" sz="1600" dirty="0"/>
              <a:t>l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ocal – backup saved on the local machine</a:t>
            </a:r>
          </a:p>
          <a:p>
            <a:pPr lvl="2"/>
            <a:r>
              <a:rPr lang="en-US" sz="1600" dirty="0" err="1"/>
              <a:t>i</a:t>
            </a:r>
            <a:r>
              <a:rPr lang="en-US" sz="1600" dirty="0" err="1" smtClean="0"/>
              <a:t>p</a:t>
            </a:r>
            <a:r>
              <a:rPr lang="en-US" sz="1600" dirty="0" smtClean="0"/>
              <a:t>- </a:t>
            </a:r>
            <a:r>
              <a:rPr lang="en-US" sz="1600" dirty="0" err="1" smtClean="0"/>
              <a:t>ip</a:t>
            </a:r>
            <a:r>
              <a:rPr lang="en-US" sz="1600" dirty="0" smtClean="0"/>
              <a:t> address of the </a:t>
            </a:r>
            <a:r>
              <a:rPr lang="en-US" sz="1600" dirty="0" err="1" smtClean="0"/>
              <a:t>the</a:t>
            </a:r>
            <a:r>
              <a:rPr lang="en-US" sz="1600" dirty="0" smtClean="0"/>
              <a:t> remote server to store the backup</a:t>
            </a:r>
            <a:endParaRPr lang="en-US" sz="1600" dirty="0" smtClean="0"/>
          </a:p>
          <a:p>
            <a:pPr lvl="2"/>
            <a:r>
              <a:rPr lang="en-US" sz="1600" dirty="0"/>
              <a:t>u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sername – username required to login to remote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frp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or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scp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server</a:t>
            </a:r>
            <a:endParaRPr lang="en-US" sz="1600" dirty="0"/>
          </a:p>
          <a:p>
            <a:pPr lvl="2"/>
            <a:r>
              <a:rPr lang="en-US" sz="1600" dirty="0"/>
              <a:t>p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assword plain – password required to login to remote ftp or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scp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server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021" y="1985748"/>
            <a:ext cx="4499129" cy="202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48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Navigated the file structure of the Gaia Operating System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Applied competency with the installation and configuration of the Gaia Operating System</a:t>
            </a:r>
          </a:p>
          <a:p>
            <a:r>
              <a:rPr lang="en-US" sz="2400" dirty="0" smtClean="0"/>
              <a:t>Used the Command </a:t>
            </a:r>
            <a:r>
              <a:rPr lang="en-US" sz="2400" dirty="0"/>
              <a:t>L</a:t>
            </a:r>
            <a:r>
              <a:rPr lang="en-US" sz="2400" dirty="0" smtClean="0"/>
              <a:t>ine </a:t>
            </a:r>
            <a:r>
              <a:rPr lang="en-US" sz="2400" dirty="0"/>
              <a:t>I</a:t>
            </a:r>
            <a:r>
              <a:rPr lang="en-US" sz="2400" dirty="0" smtClean="0"/>
              <a:t>nterface for installing and configuring the Gaia Operating System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Executed command of the Web User Interface for the Gaia Operating System</a:t>
            </a:r>
          </a:p>
          <a:p>
            <a:r>
              <a:rPr lang="en-US" sz="2400" dirty="0" smtClean="0"/>
              <a:t>Performed a backup of the Gaia Operating System from the Command Line Interface and the Web User Interface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Avenir Book" charset="0"/>
                <a:ea typeface="Avenir Book" charset="0"/>
                <a:cs typeface="Avenir Book" charset="0"/>
              </a:rPr>
              <a:t>Command Line Interface Reference Guide </a:t>
            </a:r>
            <a:r>
              <a:rPr lang="en-US" sz="2400" dirty="0"/>
              <a:t> </a:t>
            </a:r>
            <a:r>
              <a:rPr lang="en-US" sz="2400" dirty="0" smtClean="0"/>
              <a:t>Check Point Software Ltd. California, USA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i="1" dirty="0" smtClean="0"/>
              <a:t>Gaia Administration Guide </a:t>
            </a:r>
            <a:r>
              <a:rPr lang="en-US" sz="2400" dirty="0" smtClean="0"/>
              <a:t> </a:t>
            </a:r>
            <a:r>
              <a:rPr lang="en-US" sz="2400" dirty="0"/>
              <a:t>Check Point Software Ltd. California,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i="1" dirty="0"/>
              <a:t>Gaia </a:t>
            </a:r>
            <a:r>
              <a:rPr lang="en-US" sz="2400" i="1" dirty="0" smtClean="0"/>
              <a:t>Installation and Upgrade Guide</a:t>
            </a:r>
            <a:r>
              <a:rPr lang="en-US" sz="2400" dirty="0" smtClean="0"/>
              <a:t> </a:t>
            </a:r>
            <a:r>
              <a:rPr lang="en-US" sz="2400" dirty="0"/>
              <a:t>Check </a:t>
            </a:r>
            <a:r>
              <a:rPr lang="en-US" sz="2400" dirty="0" smtClean="0"/>
              <a:t>Software </a:t>
            </a:r>
            <a:r>
              <a:rPr lang="en-US" sz="2400" dirty="0"/>
              <a:t>Ltd. California,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Objectives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Navigate the file structure of the Gaia Operating System</a:t>
            </a:r>
          </a:p>
          <a:p>
            <a:r>
              <a:rPr lang="en-US" sz="2400" dirty="0" smtClean="0"/>
              <a:t>Apply competency with the installation of the Gaia Operating System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Use the command line interface for installation and configuration of the Gaia Operating System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Execute command of the Web UI for the Gaia Operating System</a:t>
            </a:r>
          </a:p>
          <a:p>
            <a:r>
              <a:rPr lang="en-US" sz="2400" dirty="0" smtClean="0"/>
              <a:t>Perform a backup of the Gaia Operating System from the Command Line Interface (CLI) and the Web User Interface (</a:t>
            </a:r>
            <a:r>
              <a:rPr lang="en-US" sz="2400" dirty="0" err="1" smtClean="0"/>
              <a:t>WebUI</a:t>
            </a:r>
            <a:r>
              <a:rPr lang="en-US" sz="2400" dirty="0" smtClean="0"/>
              <a:t>)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Navigating the Gaia Operating System File Structure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en-US" sz="2400" dirty="0"/>
              <a:t>C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ommand Shells</a:t>
            </a: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/>
              <a:t>CLISH – This is the default shell for users. The path for the shell is /etc/cli.sh</a:t>
            </a:r>
          </a:p>
          <a:p>
            <a:endParaRPr lang="en-US" sz="1600" dirty="0" smtClean="0"/>
          </a:p>
          <a:p>
            <a:r>
              <a:rPr lang="en-US" sz="2000" dirty="0" smtClean="0"/>
              <a:t>Bin/Bash – This shell gives the user permissions to navigate the file structure and make changes to files by editing, copying, deleting, etc.  The path for the shell is /bin/bash</a:t>
            </a:r>
          </a:p>
          <a:p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</a:t>
            </a:r>
            <a:r>
              <a:rPr lang="en-US" sz="4000" dirty="0" err="1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lish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The default shell for administrators and users of the Gaia Operating System is </a:t>
            </a:r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clish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endParaRPr lang="en-US" sz="2400" dirty="0"/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prompt will have the machines hostname followed by a &gt;</a:t>
            </a:r>
            <a:endParaRPr lang="en-US" sz="2400" dirty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This shell will allow the administrator to make changes to the configuration of the Operating System and </a:t>
            </a:r>
            <a:r>
              <a:rPr lang="en-US" sz="2400" dirty="0" smtClean="0"/>
              <a:t>should be used anytime those changes need to be made.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3" y="3233237"/>
            <a:ext cx="35623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4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bin/bash or Expert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The prompt for this shell will show as displayed below</a:t>
            </a:r>
          </a:p>
          <a:p>
            <a:endParaRPr lang="en-US" sz="2400" dirty="0"/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The prompt will have Expert inserted prior to the name of the server and the #. </a:t>
            </a:r>
            <a:endParaRPr lang="en-US" sz="2400" dirty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This shell allows the user to modify files, navigate the directory structure and make changes to the files.</a:t>
            </a:r>
          </a:p>
          <a:p>
            <a:r>
              <a:rPr lang="en-US" sz="2400" dirty="0" smtClean="0"/>
              <a:t>Very few users should have access to this shell.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30" y="3037472"/>
            <a:ext cx="3857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1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venir Black" charset="0"/>
                <a:ea typeface="Avenir Black" charset="0"/>
                <a:cs typeface="Avenir Black" charset="0"/>
              </a:rPr>
              <a:t>Installation</a:t>
            </a: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 of the Gaia Operating System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Installation via DVD or ISO file</a:t>
            </a:r>
          </a:p>
          <a:p>
            <a:r>
              <a:rPr lang="en-US" sz="2400" dirty="0" smtClean="0"/>
              <a:t>Pre-installed O/S on Appliances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Installation via USB device</a:t>
            </a:r>
          </a:p>
          <a:p>
            <a:r>
              <a:rPr lang="en-US" sz="2400" dirty="0" smtClean="0"/>
              <a:t>Network installation via a pixie boot</a:t>
            </a:r>
          </a:p>
          <a:p>
            <a:r>
              <a:rPr lang="en-US" sz="2400" dirty="0" smtClean="0"/>
              <a:t>Unattended USB Installation of Gaia O/S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Installation via DVD or ISO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Start the installation with the install media </a:t>
            </a:r>
            <a:r>
              <a:rPr lang="en-US" sz="2400" dirty="0" smtClean="0"/>
              <a:t>mounted in the DVD drive of the server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Choose to install Gaia on the system and press enter</a:t>
            </a:r>
          </a:p>
          <a:p>
            <a:r>
              <a:rPr lang="en-US" sz="2400" dirty="0" smtClean="0"/>
              <a:t>Select keyboard language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Configure Hard Disk Partition sizes</a:t>
            </a:r>
          </a:p>
          <a:p>
            <a:r>
              <a:rPr lang="en-US" sz="2400" dirty="0" smtClean="0"/>
              <a:t>Enter and confirm password</a:t>
            </a:r>
          </a:p>
          <a:p>
            <a:r>
              <a:rPr lang="en-US" sz="2400" dirty="0" smtClean="0"/>
              <a:t>Lab 1.1 Installs the Gaia O/S on the Management Server. Review the document for Lab 1.1 and if possible 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Pre-installed O/S on Appliances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Open a terminal emulation program, while connected to the serial port on the appliance</a:t>
            </a:r>
          </a:p>
          <a:p>
            <a:r>
              <a:rPr lang="en-US" sz="2400" dirty="0" smtClean="0"/>
              <a:t>Restart the appliance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When prompted, enter the boot menu</a:t>
            </a:r>
          </a:p>
          <a:p>
            <a:r>
              <a:rPr lang="en-US" sz="2400" dirty="0" smtClean="0"/>
              <a:t>Select Reset to factory defaults – Security Management Server or Security Gateway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Type yes and press Enter</a:t>
            </a:r>
          </a:p>
          <a:p>
            <a:r>
              <a:rPr lang="en-US" sz="2400" dirty="0" smtClean="0"/>
              <a:t>Configure Management IP Address 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Run the First Time Configuration Wizard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4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Installation via USB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If using a removable USB device, use the following knowledge base article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supportcontent.checkpoint.com/solutions?id=sk65205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Connect computer to the console port with a db9 serial cable</a:t>
            </a:r>
          </a:p>
          <a:p>
            <a:r>
              <a:rPr lang="en-US" sz="2400" dirty="0" smtClean="0"/>
              <a:t>Connect the installation media to the USB port</a:t>
            </a:r>
          </a:p>
          <a:p>
            <a:r>
              <a:rPr lang="en-US" sz="2400" dirty="0" smtClean="0"/>
              <a:t>Redirect the boot sequence to the installation media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098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775</Words>
  <Application>Microsoft Office PowerPoint</Application>
  <PresentationFormat>Custom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: The Gaia Operating System</vt:lpstr>
      <vt:lpstr>Objectives</vt:lpstr>
      <vt:lpstr>Navigating the Gaia Operating System File Structure</vt:lpstr>
      <vt:lpstr>clish</vt:lpstr>
      <vt:lpstr>bin/bash or Expert</vt:lpstr>
      <vt:lpstr>Installation of the Gaia Operating System</vt:lpstr>
      <vt:lpstr>Installation via DVD or ISO file</vt:lpstr>
      <vt:lpstr>Pre-installed O/S on Appliances</vt:lpstr>
      <vt:lpstr>Installation via USB device</vt:lpstr>
      <vt:lpstr>Unattended USB Installation of Gaia O/S</vt:lpstr>
      <vt:lpstr>Gaia Operating System Command Line (CLI) Installation and Modification</vt:lpstr>
      <vt:lpstr>Gaia Operating System Web User Interface Installation and Modification</vt:lpstr>
      <vt:lpstr>Gaia Operating System Backup via Web UI and CLI</vt:lpstr>
      <vt:lpstr>Summary</vt:lpstr>
      <vt:lpstr>Bibliography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Kim Winfield</cp:lastModifiedBy>
  <cp:revision>27</cp:revision>
  <dcterms:created xsi:type="dcterms:W3CDTF">2017-01-28T04:40:08Z</dcterms:created>
  <dcterms:modified xsi:type="dcterms:W3CDTF">2017-05-01T13:20:55Z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2</vt:i4>
  </property>
  <property fmtid="{D5CDD505-2E9C-101B-9397-08002B2CF9AE}" pid="3" name="lqmsess">
    <vt:lpwstr>28cb3ffb-e4a5-4db6-9c9f-677ea3041b6b</vt:lpwstr>
  </property>
</Properties>
</file>