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78" r:id="rId7"/>
    <p:sldId id="271" r:id="rId8"/>
    <p:sldId id="272" r:id="rId9"/>
    <p:sldId id="273" r:id="rId10"/>
    <p:sldId id="274" r:id="rId11"/>
    <p:sldId id="275" r:id="rId12"/>
    <p:sldId id="279" r:id="rId13"/>
    <p:sldId id="276" r:id="rId14"/>
    <p:sldId id="267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>
        <p:scale>
          <a:sx n="100" d="100"/>
          <a:sy n="100" d="100"/>
        </p:scale>
        <p:origin x="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8" name="Rectangle 7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87678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21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64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12" name="Rectangle 11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4275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37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86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30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9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4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4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984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35427" y="6429829"/>
            <a:ext cx="6361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2017 </a:t>
            </a:r>
            <a:r>
              <a:rPr lang="de-DE" sz="1000" dirty="0" smtClean="0">
                <a:latin typeface="Avenir Book" charset="0"/>
                <a:ea typeface="Avenir Book" charset="0"/>
                <a:cs typeface="Avenir Book" charset="0"/>
              </a:rPr>
              <a:t>©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Copyright Miami-Dade College | School of Engineering and Technology | Module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10: Mobile Access</a:t>
            </a:r>
            <a:endParaRPr lang="en-US" sz="1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27" y="2385106"/>
            <a:ext cx="11190515" cy="2387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Module 10 Mobile Access</a:t>
            </a:r>
            <a:endParaRPr lang="en-US" sz="4000" b="1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7" y="4864781"/>
            <a:ext cx="11190515" cy="120219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Module 10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dirty="0" smtClean="0"/>
              <a:t>Mobile Access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Instructor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dirty="0" smtClean="0"/>
              <a:t>Kim Winfield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4" y="239484"/>
            <a:ext cx="4091645" cy="464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5" y="66674"/>
            <a:ext cx="8817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4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Access to Internal Applications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Policy Based</a:t>
            </a:r>
          </a:p>
          <a:p>
            <a:pPr lvl="1"/>
            <a:r>
              <a:rPr lang="en-US" sz="2000" dirty="0" smtClean="0"/>
              <a:t>Users and User Groups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Applications (Internal or Internet Based)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8200" y="3506498"/>
            <a:ext cx="11009948" cy="97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042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Access to Internal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Access is based on Application</a:t>
            </a:r>
          </a:p>
          <a:p>
            <a:pPr lvl="1"/>
            <a:r>
              <a:rPr lang="en-US" sz="2000" dirty="0" smtClean="0"/>
              <a:t>IP Address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Domain </a:t>
            </a:r>
            <a:r>
              <a:rPr lang="en-US" sz="2000" dirty="0" smtClean="0"/>
              <a:t>Name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Multiple Servers</a:t>
            </a:r>
          </a:p>
          <a:p>
            <a:pPr lvl="1"/>
            <a:r>
              <a:rPr lang="en-US" sz="2000" dirty="0" smtClean="0"/>
              <a:t>Directories on those Servers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Specific Services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659" y="2391680"/>
            <a:ext cx="4859768" cy="331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756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SmartConsole</a:t>
            </a:r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 Mobile Access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Mobile Access</a:t>
            </a:r>
          </a:p>
          <a:p>
            <a:pPr lvl="2"/>
            <a:r>
              <a:rPr lang="en-US" sz="1600" dirty="0" smtClean="0"/>
              <a:t>Policy Source</a:t>
            </a:r>
          </a:p>
          <a:p>
            <a:pPr lvl="2"/>
            <a:r>
              <a:rPr lang="en-US" sz="1600" dirty="0" smtClean="0"/>
              <a:t>Allowed Clients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2"/>
            <a:r>
              <a:rPr lang="en-US" sz="1600" dirty="0" smtClean="0"/>
              <a:t>Authentication</a:t>
            </a:r>
          </a:p>
          <a:p>
            <a:pPr lvl="2"/>
            <a:r>
              <a:rPr lang="en-US" sz="1600" dirty="0" smtClean="0"/>
              <a:t>Office Mode</a:t>
            </a:r>
          </a:p>
          <a:p>
            <a:pPr lvl="2"/>
            <a:r>
              <a:rPr lang="en-US" sz="1600" dirty="0" smtClean="0"/>
              <a:t>Portal Customization</a:t>
            </a:r>
          </a:p>
          <a:p>
            <a:pPr lvl="2"/>
            <a:r>
              <a:rPr lang="en-US" sz="1600" dirty="0" smtClean="0"/>
              <a:t>Portal Settings</a:t>
            </a:r>
          </a:p>
          <a:p>
            <a:pPr lvl="2"/>
            <a:r>
              <a:rPr lang="en-US" sz="1600" dirty="0" smtClean="0"/>
              <a:t>SSL Clients</a:t>
            </a:r>
          </a:p>
          <a:p>
            <a:pPr lvl="2"/>
            <a:r>
              <a:rPr lang="en-US" sz="1600" dirty="0" smtClean="0"/>
              <a:t>HTTP Proxy</a:t>
            </a:r>
          </a:p>
          <a:p>
            <a:pPr lvl="2"/>
            <a:r>
              <a:rPr lang="en-US" sz="1600" dirty="0" smtClean="0"/>
              <a:t>Name Resolution</a:t>
            </a:r>
          </a:p>
          <a:p>
            <a:pPr lvl="2"/>
            <a:r>
              <a:rPr lang="en-US" sz="1600" dirty="0" smtClean="0"/>
              <a:t>Link Translation</a:t>
            </a:r>
          </a:p>
          <a:p>
            <a:pPr lvl="2"/>
            <a:r>
              <a:rPr lang="en-US" sz="1600" dirty="0" smtClean="0"/>
              <a:t>Endpoint Compliance</a:t>
            </a:r>
          </a:p>
          <a:p>
            <a:pPr lvl="2"/>
            <a:r>
              <a:rPr lang="en-US" sz="1600" dirty="0" smtClean="0"/>
              <a:t>Check Point Secure Workspace</a:t>
            </a:r>
          </a:p>
          <a:p>
            <a:pPr lvl="2"/>
            <a:r>
              <a:rPr lang="en-US" sz="1600" dirty="0" smtClean="0"/>
              <a:t>Capsule Workspace</a:t>
            </a:r>
          </a:p>
          <a:p>
            <a:pPr lvl="2"/>
            <a:endParaRPr lang="en-US" sz="16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1829188"/>
            <a:ext cx="4679989" cy="428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634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Access to Internal </a:t>
            </a:r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Applications</a:t>
            </a:r>
            <a:b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Client Side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User Login</a:t>
            </a:r>
          </a:p>
          <a:p>
            <a:endParaRPr lang="en-US" sz="2400" dirty="0"/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User Portal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12" y="2106620"/>
            <a:ext cx="3261815" cy="215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384" y="3562065"/>
            <a:ext cx="4624416" cy="261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91350" y="4686300"/>
            <a:ext cx="427672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All Web Applications will appear in this sections of the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6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Summary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Administered and implemented a </a:t>
            </a:r>
            <a:r>
              <a:rPr lang="en-US" sz="2400" dirty="0"/>
              <a:t>Mobile Access solution for SSL VPN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Applied </a:t>
            </a:r>
            <a:r>
              <a:rPr lang="en-US" sz="2400" dirty="0" err="1" smtClean="0"/>
              <a:t>SecureWorkspace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sz="2400" dirty="0" smtClean="0"/>
              <a:t>secure, a remote users desktop or laptop</a:t>
            </a:r>
            <a:endParaRPr lang="en-US" sz="2400" dirty="0"/>
          </a:p>
          <a:p>
            <a:r>
              <a:rPr lang="en-US" sz="2400" dirty="0" smtClean="0"/>
              <a:t>Created </a:t>
            </a:r>
            <a:r>
              <a:rPr lang="en-US" sz="2400" dirty="0"/>
              <a:t>access to internal web applications using the Mobile Access Blade</a:t>
            </a: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5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Bibliography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Check Point R80.10 Mobile Access Admin Guide </a:t>
            </a:r>
            <a:r>
              <a:rPr lang="en-US" sz="2400" dirty="0" smtClean="0"/>
              <a:t>California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: USA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0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Objectives</a:t>
            </a:r>
            <a:endParaRPr lang="en-US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Administer and implement a Mobile Access solution for SSL </a:t>
            </a:r>
            <a:r>
              <a:rPr lang="en-US" sz="2400" dirty="0" smtClean="0"/>
              <a:t>VPN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Apply Secure Workspace to </a:t>
            </a:r>
            <a:r>
              <a:rPr lang="en-US" sz="2400" dirty="0" smtClean="0"/>
              <a:t>secure, a </a:t>
            </a:r>
            <a:r>
              <a:rPr lang="en-US" sz="2400" dirty="0"/>
              <a:t>remote </a:t>
            </a:r>
            <a:r>
              <a:rPr lang="en-US" sz="2400" dirty="0" smtClean="0"/>
              <a:t>users desktops</a:t>
            </a:r>
            <a:endParaRPr lang="en-US" sz="2400" dirty="0"/>
          </a:p>
          <a:p>
            <a:r>
              <a:rPr lang="en-US" sz="2400" dirty="0" smtClean="0"/>
              <a:t>Create </a:t>
            </a:r>
            <a:r>
              <a:rPr lang="en-US" sz="2400" dirty="0"/>
              <a:t>access to internal web applications using the Mobile Access Blade</a:t>
            </a: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7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Mobile Access an SSL VPN Solution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Mobile Access Blade Wizard</a:t>
            </a:r>
          </a:p>
          <a:p>
            <a:pPr lvl="1"/>
            <a:r>
              <a:rPr lang="en-US" sz="2000" dirty="0" smtClean="0"/>
              <a:t>Web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Mobile Devices</a:t>
            </a:r>
          </a:p>
          <a:p>
            <a:pPr lvl="1"/>
            <a:r>
              <a:rPr lang="en-US" sz="2000" dirty="0" smtClean="0"/>
              <a:t>Desktops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Laptops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493" y="2988266"/>
            <a:ext cx="5498524" cy="317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98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Mobile Access Web Portal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Portal URL</a:t>
            </a:r>
          </a:p>
          <a:p>
            <a:r>
              <a:rPr lang="en-US" sz="2400" dirty="0" smtClean="0"/>
              <a:t>Portal Certificate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77" y="2008956"/>
            <a:ext cx="6331131" cy="435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49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Mobile Access Application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Application Wizard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E-Mail  Configuration</a:t>
            </a:r>
          </a:p>
          <a:p>
            <a:r>
              <a:rPr lang="en-US" sz="2400" dirty="0" smtClean="0"/>
              <a:t>Integration with Active Directory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Users Per Application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162" y="2256745"/>
            <a:ext cx="5973358" cy="408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17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Mobile Access Wizard Completion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Edit Firewall Policy</a:t>
            </a:r>
          </a:p>
          <a:p>
            <a:r>
              <a:rPr lang="en-US" sz="2400" dirty="0" smtClean="0"/>
              <a:t>Install Policy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Login Information for Users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User Application</a:t>
            </a:r>
          </a:p>
          <a:p>
            <a:r>
              <a:rPr lang="en-US" sz="2400" dirty="0" smtClean="0"/>
              <a:t>Client Certificate if desired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24" y="1959429"/>
            <a:ext cx="5849307" cy="396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48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Capsule Workspace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Open Legacy </a:t>
            </a:r>
            <a:r>
              <a:rPr lang="en-US" sz="2400" dirty="0" err="1" smtClean="0">
                <a:latin typeface="Avenir Book" charset="0"/>
                <a:ea typeface="Avenir Book" charset="0"/>
                <a:cs typeface="Avenir Book" charset="0"/>
              </a:rPr>
              <a:t>SmartDashboard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Create Capsule Workspace Policy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626" y="1515292"/>
            <a:ext cx="4658174" cy="214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64404"/>
            <a:ext cx="5144725" cy="258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265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Endpoint Security on Demand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Secure Workspace</a:t>
            </a:r>
          </a:p>
          <a:p>
            <a:pPr lvl="1"/>
            <a:r>
              <a:rPr lang="en-US" sz="2000" dirty="0" smtClean="0"/>
              <a:t>Application Control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Vendor Control</a:t>
            </a:r>
          </a:p>
          <a:p>
            <a:pPr lvl="1"/>
            <a:r>
              <a:rPr lang="en-US" sz="2000" dirty="0" smtClean="0"/>
              <a:t>Allowed Saved Locations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Outbound Firewall Rules</a:t>
            </a:r>
          </a:p>
          <a:p>
            <a:pPr lvl="1"/>
            <a:r>
              <a:rPr lang="en-US" sz="2000" dirty="0" smtClean="0"/>
              <a:t>Virtual Registry Rules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User Experience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8" y="2391682"/>
            <a:ext cx="7004685" cy="24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43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Endpoint Compliance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Policy</a:t>
            </a:r>
          </a:p>
          <a:p>
            <a:r>
              <a:rPr lang="en-US" sz="2400" dirty="0" smtClean="0"/>
              <a:t>Policy Enforcement per </a:t>
            </a:r>
            <a:r>
              <a:rPr lang="en-US" sz="2400" dirty="0" err="1" smtClean="0"/>
              <a:t>Applicaion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5184"/>
            <a:ext cx="8491130" cy="305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74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270</Words>
  <Application>Microsoft Macintosh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Black</vt:lpstr>
      <vt:lpstr>Avenir Book</vt:lpstr>
      <vt:lpstr>Calibri</vt:lpstr>
      <vt:lpstr>Office Theme</vt:lpstr>
      <vt:lpstr>Module 10 Mobile Access</vt:lpstr>
      <vt:lpstr>Objectives</vt:lpstr>
      <vt:lpstr>Mobile Access an SSL VPN Solution</vt:lpstr>
      <vt:lpstr>Mobile Access Web Portal</vt:lpstr>
      <vt:lpstr>Mobile Access Application</vt:lpstr>
      <vt:lpstr>Mobile Access Wizard Completion</vt:lpstr>
      <vt:lpstr>Capsule Workspace</vt:lpstr>
      <vt:lpstr>Endpoint Security on Demand</vt:lpstr>
      <vt:lpstr>Endpoint Compliance</vt:lpstr>
      <vt:lpstr>Access to Internal Applications</vt:lpstr>
      <vt:lpstr>Access to Internal Applications</vt:lpstr>
      <vt:lpstr>SmartConsole Mobile Access</vt:lpstr>
      <vt:lpstr>Access to Internal Applications Client Side</vt:lpstr>
      <vt:lpstr>Summary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Microsoft Office User</dc:creator>
  <cp:lastModifiedBy>Edwin Merced</cp:lastModifiedBy>
  <cp:revision>20</cp:revision>
  <cp:lastPrinted>2017-06-01T17:04:38Z</cp:lastPrinted>
  <dcterms:created xsi:type="dcterms:W3CDTF">2017-01-28T04:40:08Z</dcterms:created>
  <dcterms:modified xsi:type="dcterms:W3CDTF">2017-06-01T17:04:43Z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6d4c62e9-287e-4e31-b47d-b11cb7b14cd1</vt:lpwstr>
  </property>
</Properties>
</file>