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8" r:id="rId4"/>
    <p:sldId id="269" r:id="rId5"/>
    <p:sldId id="278" r:id="rId6"/>
    <p:sldId id="270" r:id="rId7"/>
    <p:sldId id="271" r:id="rId8"/>
    <p:sldId id="273" r:id="rId9"/>
    <p:sldId id="279" r:id="rId10"/>
    <p:sldId id="274" r:id="rId11"/>
    <p:sldId id="275" r:id="rId12"/>
    <p:sldId id="276" r:id="rId13"/>
    <p:sldId id="267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1" d="100"/>
          <a:sy n="101" d="100"/>
        </p:scale>
        <p:origin x="9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8" name="Rectangle 7"/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4" y="239484"/>
              <a:ext cx="4091645" cy="46445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" y="66674"/>
              <a:ext cx="88174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87678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321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64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BF40E2C-F179-BB49-A5AF-66B6A35E38D5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5C85F6E-2EC9-F746-B3D4-9B9B6CC8BE2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"/>
            <a:ext cx="12192000" cy="914400"/>
            <a:chOff x="0" y="-1"/>
            <a:chExt cx="12192000" cy="914400"/>
          </a:xfrm>
        </p:grpSpPr>
        <p:sp>
          <p:nvSpPr>
            <p:cNvPr id="12" name="Rectangle 11"/>
            <p:cNvSpPr/>
            <p:nvPr/>
          </p:nvSpPr>
          <p:spPr>
            <a:xfrm>
              <a:off x="0" y="-1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84" y="239484"/>
              <a:ext cx="4091645" cy="46445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" y="66674"/>
              <a:ext cx="881743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4275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374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286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30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9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4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4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0E2C-F179-BB49-A5AF-66B6A35E38D5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5F6E-2EC9-F746-B3D4-9B9B6CC8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984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BF40E2C-F179-BB49-A5AF-66B6A35E38D5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65C85F6E-2EC9-F746-B3D4-9B9B6CC8BE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35427" y="6429829"/>
            <a:ext cx="6611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2017 </a:t>
            </a:r>
            <a:r>
              <a:rPr lang="de-DE" sz="1000" dirty="0" smtClean="0">
                <a:latin typeface="Avenir Book" charset="0"/>
                <a:ea typeface="Avenir Book" charset="0"/>
                <a:cs typeface="Avenir Book" charset="0"/>
              </a:rPr>
              <a:t>©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Copyright Miami-Dade College | School of Engineering and Technology | Module 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12:</a:t>
            </a:r>
            <a:r>
              <a:rPr lang="en-US" sz="1000" baseline="0" dirty="0" smtClean="0">
                <a:latin typeface="Avenir Book" charset="0"/>
                <a:ea typeface="Avenir Book" charset="0"/>
                <a:cs typeface="Avenir Book" charset="0"/>
              </a:rPr>
              <a:t> System Monitoring</a:t>
            </a:r>
            <a:endParaRPr lang="en-US" sz="10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2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27" y="2385106"/>
            <a:ext cx="11190515" cy="2387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Module 12 System Monitoring </a:t>
            </a:r>
            <a:endParaRPr lang="en-US" sz="4000" b="1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7" y="4864781"/>
            <a:ext cx="11190515" cy="120219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Module 1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2000" dirty="0" smtClean="0"/>
              <a:t>System Monitoring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000" b="1" dirty="0" smtClean="0">
                <a:latin typeface="Avenir Book" charset="0"/>
                <a:ea typeface="Avenir Book" charset="0"/>
                <a:cs typeface="Avenir Book" charset="0"/>
              </a:rPr>
              <a:t>Instructor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en-US" sz="2000" dirty="0" smtClean="0"/>
              <a:t>Kim Winfield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l"/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l"/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4" y="239484"/>
            <a:ext cx="4091645" cy="464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5" y="66674"/>
            <a:ext cx="8817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54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CPView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Shell Menu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Overview</a:t>
            </a:r>
          </a:p>
          <a:p>
            <a:r>
              <a:rPr lang="en-US" sz="2400" dirty="0" smtClean="0"/>
              <a:t>System Information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Network</a:t>
            </a:r>
          </a:p>
          <a:p>
            <a:r>
              <a:rPr lang="en-US" sz="2400" dirty="0" smtClean="0"/>
              <a:t>CPU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Software Blades</a:t>
            </a:r>
          </a:p>
          <a:p>
            <a:r>
              <a:rPr lang="en-US" sz="2400" dirty="0" smtClean="0"/>
              <a:t>Advanced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1703751"/>
            <a:ext cx="71723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042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CPView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Real Time Statistics</a:t>
            </a:r>
          </a:p>
          <a:p>
            <a:r>
              <a:rPr lang="en-US" sz="2400" dirty="0" smtClean="0"/>
              <a:t>No Overhead on CPU on most counters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Sub Menus and Counters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86" y="2391682"/>
            <a:ext cx="5077252" cy="296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756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CPView</a:t>
            </a:r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 History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Historical Data</a:t>
            </a:r>
          </a:p>
          <a:p>
            <a:r>
              <a:rPr lang="en-US" sz="2400" dirty="0" smtClean="0"/>
              <a:t>Per Minute performance statistics</a:t>
            </a:r>
          </a:p>
          <a:p>
            <a:r>
              <a:rPr lang="en-US" sz="2400" dirty="0" smtClean="0"/>
              <a:t>Option to view specific date</a:t>
            </a:r>
          </a:p>
          <a:p>
            <a:r>
              <a:rPr lang="en-US" sz="2400" dirty="0" smtClean="0"/>
              <a:t>Option to view specific time</a:t>
            </a: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388" y="2391682"/>
            <a:ext cx="5691641" cy="340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86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Summary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167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Used </a:t>
            </a:r>
            <a:r>
              <a:rPr lang="en-US" sz="2400" dirty="0"/>
              <a:t>Smart Event and event correlation </a:t>
            </a:r>
          </a:p>
          <a:p>
            <a:pPr lvl="0"/>
            <a:r>
              <a:rPr lang="en-US" sz="2400" dirty="0" smtClean="0"/>
              <a:t>Applied </a:t>
            </a:r>
            <a:r>
              <a:rPr lang="en-US" sz="2400" dirty="0" err="1"/>
              <a:t>Smartview</a:t>
            </a:r>
            <a:r>
              <a:rPr lang="en-US" sz="2400" dirty="0"/>
              <a:t> Monitor and real time monitoring</a:t>
            </a:r>
          </a:p>
          <a:p>
            <a:pPr lvl="0"/>
            <a:r>
              <a:rPr lang="en-US" sz="2400" dirty="0" smtClean="0"/>
              <a:t>Used </a:t>
            </a:r>
            <a:r>
              <a:rPr lang="en-US" sz="2400" dirty="0" err="1"/>
              <a:t>CPView</a:t>
            </a:r>
            <a:r>
              <a:rPr lang="en-US" sz="2400" dirty="0"/>
              <a:t> to monitor the Security Gateway real time performance and historical performance</a:t>
            </a: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5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6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Bibliography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16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Check Point R80.10 Logging and Monitoring Admin Guide </a:t>
            </a:r>
            <a:r>
              <a:rPr lang="en-US" sz="2400" dirty="0" smtClean="0"/>
              <a:t>California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: USA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Check Point R80.10 </a:t>
            </a:r>
            <a:r>
              <a:rPr lang="en-US" sz="2400" i="1" dirty="0" err="1"/>
              <a:t>CPView</a:t>
            </a:r>
            <a:r>
              <a:rPr lang="en-US" sz="2400" i="1" dirty="0"/>
              <a:t> Guide </a:t>
            </a:r>
            <a:r>
              <a:rPr lang="en-US" sz="2400" i="1" dirty="0" smtClean="0"/>
              <a:t> </a:t>
            </a:r>
            <a:r>
              <a:rPr lang="en-US" sz="2400" dirty="0" smtClean="0"/>
              <a:t>California: USA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05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Objectives</a:t>
            </a:r>
            <a:endParaRPr lang="en-US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1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Use Smart Event and event correlation </a:t>
            </a:r>
          </a:p>
          <a:p>
            <a:pPr lvl="0"/>
            <a:r>
              <a:rPr lang="en-US" sz="2400" dirty="0"/>
              <a:t>Apply </a:t>
            </a:r>
            <a:r>
              <a:rPr lang="en-US" sz="2400" dirty="0" err="1"/>
              <a:t>Smartview</a:t>
            </a:r>
            <a:r>
              <a:rPr lang="en-US" sz="2400" dirty="0"/>
              <a:t> Monitor and real time monitoring</a:t>
            </a:r>
          </a:p>
          <a:p>
            <a:pPr lvl="0"/>
            <a:r>
              <a:rPr lang="en-US" sz="2400" dirty="0"/>
              <a:t>Use </a:t>
            </a:r>
            <a:r>
              <a:rPr lang="en-US" sz="2400" dirty="0" err="1"/>
              <a:t>CPView</a:t>
            </a:r>
            <a:r>
              <a:rPr lang="en-US" sz="2400" dirty="0"/>
              <a:t> to monitor the Security Gateway real time performance and historical performance</a:t>
            </a: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73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SmartEvent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Event Analysis</a:t>
            </a:r>
          </a:p>
          <a:p>
            <a:r>
              <a:rPr lang="en-US" sz="2400" dirty="0" smtClean="0"/>
              <a:t>Log Entries are used to create events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Creating Custom Events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263" y="1907177"/>
            <a:ext cx="4077537" cy="373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984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SmartEvent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Log Views and Reports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Scheduled Tasks</a:t>
            </a:r>
          </a:p>
          <a:p>
            <a:r>
              <a:rPr lang="en-US" sz="2400" dirty="0" smtClean="0"/>
              <a:t>Archive</a:t>
            </a:r>
          </a:p>
          <a:p>
            <a:r>
              <a:rPr lang="en-US" sz="2400" dirty="0" smtClean="0"/>
              <a:t>External Apps</a:t>
            </a:r>
          </a:p>
          <a:p>
            <a:pPr lvl="1"/>
            <a:r>
              <a:rPr lang="en-US" sz="2000" dirty="0" smtClean="0"/>
              <a:t>Smart Event Settings</a:t>
            </a:r>
          </a:p>
          <a:p>
            <a:pPr lvl="1"/>
            <a:r>
              <a:rPr lang="en-US" sz="2000" dirty="0" smtClean="0"/>
              <a:t>Tunnel &amp;User Monitoring</a:t>
            </a:r>
          </a:p>
          <a:p>
            <a:pPr lvl="1"/>
            <a:r>
              <a:rPr lang="en-US" sz="2000" dirty="0" err="1" smtClean="0"/>
              <a:t>Smarview</a:t>
            </a:r>
            <a:endParaRPr lang="en-US" sz="2000" dirty="0" smtClean="0"/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474" y="2070463"/>
            <a:ext cx="6329363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491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SmartEvent Policy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Event Policy</a:t>
            </a:r>
          </a:p>
          <a:p>
            <a:pPr lvl="1"/>
            <a:r>
              <a:rPr lang="en-US" sz="2000" dirty="0" smtClean="0"/>
              <a:t>Global Exclusions</a:t>
            </a:r>
          </a:p>
          <a:p>
            <a:pPr lvl="1"/>
            <a:r>
              <a:rPr lang="en-US" sz="2000" dirty="0" smtClean="0"/>
              <a:t>Network Based Events</a:t>
            </a:r>
          </a:p>
          <a:p>
            <a:pPr lvl="1"/>
            <a:r>
              <a:rPr lang="en-US" sz="2000" dirty="0" smtClean="0"/>
              <a:t>Malware and </a:t>
            </a:r>
            <a:r>
              <a:rPr lang="en-US" sz="2000" dirty="0" err="1" smtClean="0"/>
              <a:t>Anit</a:t>
            </a:r>
            <a:r>
              <a:rPr lang="en-US" sz="2000" dirty="0" smtClean="0"/>
              <a:t>-Virus Events</a:t>
            </a:r>
          </a:p>
          <a:p>
            <a:pPr lvl="1"/>
            <a:r>
              <a:rPr lang="en-US" sz="2000" dirty="0" smtClean="0"/>
              <a:t>Identity Awareness Events</a:t>
            </a:r>
          </a:p>
          <a:p>
            <a:pPr lvl="1"/>
            <a:r>
              <a:rPr lang="en-US" sz="2000" dirty="0" smtClean="0"/>
              <a:t>Mobile Access Events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General Settings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sz="1600" dirty="0" smtClean="0"/>
              <a:t>Initial Settings</a:t>
            </a:r>
          </a:p>
          <a:p>
            <a:pPr lvl="1"/>
            <a:r>
              <a:rPr lang="en-US" sz="1600" dirty="0" smtClean="0"/>
              <a:t>Objects</a:t>
            </a:r>
          </a:p>
          <a:p>
            <a:pPr marL="0" indent="0">
              <a:buNone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224" y="1868843"/>
            <a:ext cx="5531576" cy="357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959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SmartEvent Reports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Pre-defined Reports</a:t>
            </a:r>
          </a:p>
          <a:p>
            <a:r>
              <a:rPr lang="en-US" sz="2400" dirty="0" smtClean="0"/>
              <a:t>User Defined View</a:t>
            </a: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User Defined Report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390" y="2391682"/>
            <a:ext cx="5251299" cy="328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170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SmartView</a:t>
            </a:r>
            <a:r>
              <a:rPr lang="en-US" sz="4000" dirty="0" smtClean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 Monitor</a:t>
            </a:r>
            <a:endParaRPr lang="en-US" sz="4000" dirty="0">
              <a:solidFill>
                <a:srgbClr val="2667AC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Monitoring System Health</a:t>
            </a:r>
          </a:p>
          <a:p>
            <a:pPr marL="0" indent="0">
              <a:buNone/>
            </a:pPr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Monitoring Traffic</a:t>
            </a:r>
          </a:p>
          <a:p>
            <a:pPr marL="0" indent="0">
              <a:buNone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r>
              <a:rPr lang="en-US" sz="2400" dirty="0" smtClean="0"/>
              <a:t>Enabled on Security Gateway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9" y="1607910"/>
            <a:ext cx="4696136" cy="433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265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SmartView</a:t>
            </a:r>
            <a:r>
              <a:rPr lang="en-US" sz="4000" dirty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026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Web Based Application</a:t>
            </a:r>
          </a:p>
          <a:p>
            <a:r>
              <a:rPr lang="en-US" sz="2400" dirty="0" smtClean="0"/>
              <a:t>Enable Monitoring on the Gateways</a:t>
            </a:r>
            <a:endParaRPr lang="en-US" sz="2000" dirty="0" smtClean="0"/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General Overview</a:t>
            </a:r>
          </a:p>
          <a:p>
            <a:pPr lvl="1"/>
            <a:r>
              <a:rPr lang="en-US" sz="2000" dirty="0"/>
              <a:t>Statistics</a:t>
            </a:r>
          </a:p>
          <a:p>
            <a:pPr lvl="1"/>
            <a:r>
              <a:rPr lang="en-US" sz="2000" dirty="0"/>
              <a:t>Software </a:t>
            </a:r>
            <a:r>
              <a:rPr lang="en-US" sz="2000" dirty="0" smtClean="0"/>
              <a:t>Blades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Access Control </a:t>
            </a:r>
          </a:p>
          <a:p>
            <a:pPr lvl="1"/>
            <a:r>
              <a:rPr lang="en-US" sz="2000" dirty="0" smtClean="0"/>
              <a:t>Allowed Traffic</a:t>
            </a:r>
          </a:p>
          <a:p>
            <a:pPr lvl="1"/>
            <a:r>
              <a:rPr lang="en-US" sz="2000" dirty="0" smtClean="0"/>
              <a:t>Blocked Traffic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Threat Prevention</a:t>
            </a:r>
          </a:p>
          <a:p>
            <a:pPr lvl="1"/>
            <a:r>
              <a:rPr lang="en-US" sz="2000" dirty="0" smtClean="0"/>
              <a:t>Statistics</a:t>
            </a:r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Top Protections</a:t>
            </a:r>
          </a:p>
          <a:p>
            <a:pPr lvl="1"/>
            <a:r>
              <a:rPr lang="en-US" sz="2000" dirty="0" smtClean="0"/>
              <a:t>Hosts Infected with Bots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2" y="2256745"/>
            <a:ext cx="5434013" cy="357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746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1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SmartView</a:t>
            </a:r>
            <a:r>
              <a:rPr lang="en-US" sz="4000" dirty="0">
                <a:solidFill>
                  <a:srgbClr val="2667AC"/>
                </a:solidFill>
                <a:latin typeface="Avenir Black" charset="0"/>
                <a:ea typeface="Avenir Black" charset="0"/>
                <a:cs typeface="Avenir Black" charset="0"/>
              </a:rPr>
              <a:t>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Options</a:t>
            </a:r>
          </a:p>
          <a:p>
            <a:r>
              <a:rPr lang="en-US" sz="2400" dirty="0" smtClean="0"/>
              <a:t>Hide Identities of Users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Export</a:t>
            </a:r>
          </a:p>
          <a:p>
            <a:pPr lvl="1"/>
            <a:r>
              <a:rPr lang="en-US" sz="2000" dirty="0" smtClean="0"/>
              <a:t>Excel</a:t>
            </a:r>
          </a:p>
          <a:p>
            <a:pPr lvl="1"/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PDF</a:t>
            </a:r>
          </a:p>
          <a:p>
            <a:pPr lvl="1"/>
            <a:r>
              <a:rPr lang="en-US" sz="2000" dirty="0" smtClean="0"/>
              <a:t>Export Template</a:t>
            </a:r>
            <a:endParaRPr lang="en-US" sz="20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/>
              <a:t>View Settings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190" y="2664823"/>
            <a:ext cx="6581905" cy="273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380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248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Avenir Black</vt:lpstr>
      <vt:lpstr>Avenir Book</vt:lpstr>
      <vt:lpstr>Calibri</vt:lpstr>
      <vt:lpstr>Arial</vt:lpstr>
      <vt:lpstr>Office Theme</vt:lpstr>
      <vt:lpstr>Module 12 System Monitoring </vt:lpstr>
      <vt:lpstr>Objectives</vt:lpstr>
      <vt:lpstr>SmartEvent</vt:lpstr>
      <vt:lpstr>SmartEvent</vt:lpstr>
      <vt:lpstr>SmartEvent Policy</vt:lpstr>
      <vt:lpstr>SmartEvent Reports</vt:lpstr>
      <vt:lpstr>SmartView Monitor</vt:lpstr>
      <vt:lpstr>SmartView Monitor</vt:lpstr>
      <vt:lpstr>SmartView Monitor</vt:lpstr>
      <vt:lpstr>CPView</vt:lpstr>
      <vt:lpstr>CPView</vt:lpstr>
      <vt:lpstr>CPView History</vt:lpstr>
      <vt:lpstr>Summary</vt:lpstr>
      <vt:lpstr>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Microsoft Office User</dc:creator>
  <cp:lastModifiedBy>Edwin Merced</cp:lastModifiedBy>
  <cp:revision>20</cp:revision>
  <dcterms:created xsi:type="dcterms:W3CDTF">2017-01-28T04:40:08Z</dcterms:created>
  <dcterms:modified xsi:type="dcterms:W3CDTF">2017-06-03T15:05:24Z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0b9a9313-e8e2-4b82-906a-872d9bf8b416</vt:lpwstr>
  </property>
</Properties>
</file>