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8" r:id="rId7"/>
    <p:sldId id="272" r:id="rId8"/>
    <p:sldId id="273" r:id="rId9"/>
    <p:sldId id="267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74350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03: Introduction to Threat Prevention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Introduction to Threat Prevention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smtClean="0">
                <a:latin typeface="Avenir Book" charset="0"/>
                <a:ea typeface="Avenir Book" charset="0"/>
                <a:cs typeface="Avenir Book" charset="0"/>
              </a:rPr>
              <a:t>Module 4</a:t>
            </a:r>
            <a:r>
              <a:rPr lang="en-US" sz="200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Introduction to Threat Prevention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2377167"/>
            <a:ext cx="11277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R80.10 Next Generation Security Gateway Getting Started </a:t>
            </a:r>
            <a:r>
              <a:rPr lang="en-US" sz="2400" i="1" dirty="0" smtClean="0"/>
              <a:t>Guide </a:t>
            </a:r>
            <a:r>
              <a:rPr lang="en-US" sz="2400" dirty="0" smtClean="0"/>
              <a:t>California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i="1" dirty="0"/>
              <a:t>R80.10 Threat Prevention Administration </a:t>
            </a:r>
            <a:r>
              <a:rPr lang="en-US" sz="2400" i="1" dirty="0" smtClean="0"/>
              <a:t>Guide </a:t>
            </a:r>
            <a:r>
              <a:rPr lang="en-US" sz="2400" dirty="0" smtClean="0"/>
              <a:t>California</a:t>
            </a:r>
            <a:r>
              <a:rPr lang="en-US" sz="2400" dirty="0"/>
              <a:t>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Introduction to Threat Prevention Policy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Create and manage an IPS </a:t>
            </a:r>
            <a:r>
              <a:rPr lang="en-US" sz="2400" dirty="0" smtClean="0"/>
              <a:t>Policy</a:t>
            </a:r>
            <a:endParaRPr lang="en-US" sz="2400" dirty="0"/>
          </a:p>
          <a:p>
            <a:pPr lvl="0"/>
            <a:r>
              <a:rPr lang="en-US" sz="2400" dirty="0"/>
              <a:t>Create and manage an Anti-Virus </a:t>
            </a:r>
            <a:r>
              <a:rPr lang="en-US" sz="2400" dirty="0" smtClean="0"/>
              <a:t> Policy</a:t>
            </a:r>
            <a:endParaRPr lang="en-US" sz="2400" dirty="0"/>
          </a:p>
          <a:p>
            <a:pPr lvl="0"/>
            <a:r>
              <a:rPr lang="en-US" sz="2400" dirty="0"/>
              <a:t>Create and manage </a:t>
            </a:r>
            <a:r>
              <a:rPr lang="en-US" sz="2400" dirty="0" smtClean="0"/>
              <a:t>an Anti-Bot Policy</a:t>
            </a:r>
          </a:p>
          <a:p>
            <a:pPr lvl="0"/>
            <a:r>
              <a:rPr lang="en-US" sz="2400" dirty="0" smtClean="0"/>
              <a:t>Threat Emulation and Threat Extraction are covered in Module 5</a:t>
            </a:r>
            <a:endParaRPr lang="en-US" sz="2400" dirty="0"/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Create and Manage the IPS policy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Enabling the IPS Software Blade</a:t>
            </a:r>
          </a:p>
          <a:p>
            <a:r>
              <a:rPr lang="en-US" sz="2400" dirty="0" smtClean="0"/>
              <a:t>IPS Protections</a:t>
            </a:r>
          </a:p>
          <a:p>
            <a:r>
              <a:rPr lang="en-US" sz="2400" dirty="0" smtClean="0"/>
              <a:t>Updating IPS Protections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83" y="2583466"/>
            <a:ext cx="5694697" cy="317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Enabling IPS Protections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Protections</a:t>
            </a:r>
          </a:p>
          <a:p>
            <a:r>
              <a:rPr lang="en-US" dirty="0" smtClean="0"/>
              <a:t>Server Protections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06" y="2050214"/>
            <a:ext cx="7290851" cy="4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IPS Protections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Browsing IPS Protections</a:t>
            </a:r>
          </a:p>
          <a:p>
            <a:r>
              <a:rPr lang="en-US" sz="2400" dirty="0" smtClean="0"/>
              <a:t>Activating Protections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Editing Core IPS Protections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35" y="4248150"/>
            <a:ext cx="81343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Updating IPS Protections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Schedulin</a:t>
            </a:r>
            <a:r>
              <a:rPr lang="en-US" sz="2400" dirty="0" smtClean="0"/>
              <a:t>g Updates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Reviewing New Protections</a:t>
            </a:r>
          </a:p>
          <a:p>
            <a:r>
              <a:rPr lang="en-US" sz="2400" dirty="0" smtClean="0"/>
              <a:t>Reverting to an Earlier IPS Protection Package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30" y="4015791"/>
            <a:ext cx="45529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96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Configuring Anti-Bot Settings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Configuring Anti-Bot Settings</a:t>
            </a:r>
          </a:p>
          <a:p>
            <a:r>
              <a:rPr lang="en-US" sz="2400" dirty="0" smtClean="0"/>
              <a:t>Blocking Bots</a:t>
            </a:r>
          </a:p>
          <a:p>
            <a:r>
              <a:rPr lang="en-US" sz="2400" dirty="0" smtClean="0"/>
              <a:t>Monitoring Bot Activity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52" y="2775282"/>
            <a:ext cx="5814761" cy="327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Configuring Anti-Virus Settings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Blocking Viruses</a:t>
            </a:r>
          </a:p>
          <a:p>
            <a:r>
              <a:rPr lang="en-US" sz="2400" dirty="0" smtClean="0"/>
              <a:t>Monitoring Virus Activity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54" y="1892968"/>
            <a:ext cx="4732846" cy="43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Created </a:t>
            </a:r>
            <a:r>
              <a:rPr lang="en-US" sz="2400" dirty="0"/>
              <a:t>and </a:t>
            </a:r>
            <a:r>
              <a:rPr lang="en-US" sz="2400" dirty="0" smtClean="0"/>
              <a:t>managed </a:t>
            </a:r>
            <a:r>
              <a:rPr lang="en-US" sz="2400" dirty="0"/>
              <a:t>an IPS policy</a:t>
            </a:r>
          </a:p>
          <a:p>
            <a:pPr lvl="0"/>
            <a:r>
              <a:rPr lang="en-US" sz="2400" dirty="0" smtClean="0"/>
              <a:t>Created </a:t>
            </a:r>
            <a:r>
              <a:rPr lang="en-US" sz="2400" dirty="0"/>
              <a:t>and </a:t>
            </a:r>
            <a:r>
              <a:rPr lang="en-US" sz="2400" dirty="0" smtClean="0"/>
              <a:t>managed </a:t>
            </a:r>
            <a:r>
              <a:rPr lang="en-US" sz="2400" dirty="0"/>
              <a:t>an </a:t>
            </a:r>
            <a:r>
              <a:rPr lang="en-US" sz="2400" dirty="0" smtClean="0"/>
              <a:t>Anti-Bot policy </a:t>
            </a:r>
            <a:endParaRPr lang="en-US" sz="2400" dirty="0"/>
          </a:p>
          <a:p>
            <a:pPr lvl="0"/>
            <a:r>
              <a:rPr lang="en-US" sz="2400" dirty="0" smtClean="0"/>
              <a:t>Created </a:t>
            </a:r>
            <a:r>
              <a:rPr lang="en-US" sz="2400" dirty="0"/>
              <a:t>and </a:t>
            </a:r>
            <a:r>
              <a:rPr lang="en-US" sz="2400" dirty="0" smtClean="0"/>
              <a:t>managed an Anti-Virus </a:t>
            </a:r>
            <a:r>
              <a:rPr lang="en-US" sz="2400" dirty="0"/>
              <a:t>policy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151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Black</vt:lpstr>
      <vt:lpstr>Avenir Book</vt:lpstr>
      <vt:lpstr>Calibri</vt:lpstr>
      <vt:lpstr>Office Theme</vt:lpstr>
      <vt:lpstr>Introduction to Threat Prevention</vt:lpstr>
      <vt:lpstr>Introduction to Threat Prevention Policy</vt:lpstr>
      <vt:lpstr>Create and Manage the IPS policy</vt:lpstr>
      <vt:lpstr>Enabling IPS Protections</vt:lpstr>
      <vt:lpstr>IPS Protections</vt:lpstr>
      <vt:lpstr>Updating IPS Protections</vt:lpstr>
      <vt:lpstr>Configuring Anti-Bot Settings</vt:lpstr>
      <vt:lpstr>Configuring Anti-Virus Settings</vt:lpstr>
      <vt:lpstr>Summary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19</cp:revision>
  <dcterms:created xsi:type="dcterms:W3CDTF">2017-01-28T04:40:08Z</dcterms:created>
  <dcterms:modified xsi:type="dcterms:W3CDTF">2017-05-16T14:44:22Z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4</vt:i4>
  </property>
  <property fmtid="{D5CDD505-2E9C-101B-9397-08002B2CF9AE}" pid="3" name="lqmsess">
    <vt:lpwstr>cf2978df-488a-4ef3-af7c-6ead54ab01a4</vt:lpwstr>
  </property>
</Properties>
</file>