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71" r:id="rId5"/>
    <p:sldId id="272" r:id="rId6"/>
    <p:sldId id="273" r:id="rId7"/>
    <p:sldId id="278" r:id="rId8"/>
    <p:sldId id="274" r:id="rId9"/>
    <p:sldId id="275" r:id="rId10"/>
    <p:sldId id="276" r:id="rId11"/>
    <p:sldId id="267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8" name="Rectangle 7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87678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21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64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12" name="Rectangle 11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4275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37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86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30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9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4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4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984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35427" y="6429829"/>
            <a:ext cx="7536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2017 </a:t>
            </a:r>
            <a:r>
              <a:rPr lang="de-DE" sz="1000" dirty="0" smtClean="0">
                <a:latin typeface="Avenir Book" charset="0"/>
                <a:ea typeface="Avenir Book" charset="0"/>
                <a:cs typeface="Avenir Book" charset="0"/>
              </a:rPr>
              <a:t>©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Copyright Miami-Dade College | School of Engineering and Technology | Module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05: Threat Emulation/Threat Extraction</a:t>
            </a:r>
            <a:endParaRPr lang="en-US" sz="1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27" y="2385106"/>
            <a:ext cx="11190515" cy="2387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Threat Emulation/Threat Extraction</a:t>
            </a:r>
            <a:endParaRPr lang="en-US" sz="4000" b="1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7" y="4864781"/>
            <a:ext cx="11190515" cy="120219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Module 5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Threat Emulation/Threat Extraction</a:t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Instructor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dirty="0" smtClean="0"/>
              <a:t>Kim Winfield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4" y="239484"/>
            <a:ext cx="4091645" cy="464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5" y="66674"/>
            <a:ext cx="8817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4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Threat Extraction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5084928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Advanced Settings for Logging</a:t>
            </a:r>
          </a:p>
          <a:p>
            <a:pPr lvl="1"/>
            <a:r>
              <a:rPr lang="en-US" sz="2000" dirty="0" smtClean="0"/>
              <a:t>Log only files which threats were extracted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Log every file</a:t>
            </a:r>
          </a:p>
          <a:p>
            <a:r>
              <a:rPr lang="en-US" sz="2400" dirty="0" smtClean="0"/>
              <a:t>Threat Extraction Exceptions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pPr lvl="1"/>
            <a:r>
              <a:rPr lang="en-US" sz="2000" dirty="0" smtClean="0"/>
              <a:t>Handling of Corrupted attachments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Encrypted attachments</a:t>
            </a:r>
          </a:p>
          <a:p>
            <a:pPr lvl="1"/>
            <a:r>
              <a:rPr lang="en-US" sz="2000" dirty="0" smtClean="0"/>
              <a:t>Signed e-mail attachments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9892"/>
            <a:ext cx="56292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86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Summary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 Threat Emulation to Sand Box Potential Attacks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Configured  a Cloud Implementation of Threat Emulation and learned the requirements for Local Emulation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Used Threat Extraction to clean </a:t>
            </a:r>
            <a:r>
              <a:rPr lang="en-US" sz="2400" smtClean="0"/>
              <a:t>infected documents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5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Bibliography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R80.10 Threat Prevention Admin </a:t>
            </a:r>
            <a:r>
              <a:rPr lang="en-US" sz="2400" i="1" dirty="0" smtClean="0"/>
              <a:t>Guide </a:t>
            </a:r>
            <a:r>
              <a:rPr lang="en-US" sz="2400" dirty="0" smtClean="0"/>
              <a:t>California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: USA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0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Objectives</a:t>
            </a:r>
            <a:endParaRPr lang="en-US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Threat Emulation and the concept of Sand Boxing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Threat  Emulation as a service in the cloud and local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Threat Extraction when Threat Emulation isn’t enough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7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Threat Emulation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enable Threat Emulation General Settings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67" y="2956478"/>
            <a:ext cx="4932600" cy="340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98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Threat Emulation Cloud and Local Implementation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To Select Emulation Location</a:t>
            </a:r>
          </a:p>
          <a:p>
            <a:pPr lvl="1"/>
            <a:r>
              <a:rPr lang="en-US" sz="2000" dirty="0" smtClean="0"/>
              <a:t>Either Local or Cloud or another Gateway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Choose Environments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Windows Operating Systems </a:t>
            </a: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71" y="2205478"/>
            <a:ext cx="4912483" cy="401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265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Threat Emulation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Cloud Emulation</a:t>
            </a:r>
          </a:p>
          <a:p>
            <a:pPr lvl="1"/>
            <a:r>
              <a:rPr lang="en-US" sz="2000" dirty="0" smtClean="0"/>
              <a:t>Service Contract for Threat Emulation is required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Internet Access from the Gateway where Cloud </a:t>
            </a:r>
            <a:r>
              <a:rPr lang="en-US" sz="2000" dirty="0" smtClean="0"/>
              <a:t>Emulation is enabled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Select Check Point Threat Cloud in </a:t>
            </a:r>
            <a:r>
              <a:rPr lang="en-US" sz="2000" dirty="0" err="1" smtClean="0">
                <a:latin typeface="Avenir Book" charset="0"/>
                <a:ea typeface="Avenir Book" charset="0"/>
                <a:cs typeface="Avenir Book" charset="0"/>
              </a:rPr>
              <a:t>SmarConsole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74" y="3860540"/>
            <a:ext cx="62388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43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Threat Emulation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Local Emulation</a:t>
            </a:r>
          </a:p>
          <a:p>
            <a:r>
              <a:rPr lang="en-US" sz="2400" dirty="0" smtClean="0"/>
              <a:t>Select This Gateway</a:t>
            </a:r>
          </a:p>
          <a:p>
            <a:pPr lvl="1"/>
            <a:r>
              <a:rPr lang="en-US" sz="2000" dirty="0" smtClean="0"/>
              <a:t>Download of the Virtual Environments Selected will take several hours depending on speed of the internet connection</a:t>
            </a: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224" y="3893024"/>
            <a:ext cx="6022075" cy="257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74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Threat Emulation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Local Emulation</a:t>
            </a:r>
          </a:p>
          <a:p>
            <a:r>
              <a:rPr lang="en-US" sz="2400" dirty="0" smtClean="0"/>
              <a:t>Select This Gateway</a:t>
            </a:r>
          </a:p>
          <a:p>
            <a:pPr lvl="1"/>
            <a:r>
              <a:rPr lang="en-US" sz="2000" dirty="0" smtClean="0"/>
              <a:t>Download of the Virtual Environments Selected will take several hours depending on speed of the internet connection</a:t>
            </a: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03" y="3957211"/>
            <a:ext cx="7515793" cy="243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599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Threat Extraction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5787683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Threat Emulation Identifies potential threats and removes them.</a:t>
            </a:r>
          </a:p>
          <a:p>
            <a:r>
              <a:rPr lang="en-US" sz="2400" dirty="0" smtClean="0"/>
              <a:t>Threat Extraction Identifies potential threats and cleans the document by removing the potential threat and returning a readable document to the user.</a:t>
            </a: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51" y="2256745"/>
            <a:ext cx="4860949" cy="3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042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Threat Extraction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46482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User Inclusions and Exclusions</a:t>
            </a:r>
            <a:endParaRPr lang="en-US" sz="2400" dirty="0"/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All E-mail is scanned with Exceptions or</a:t>
            </a:r>
          </a:p>
          <a:p>
            <a:r>
              <a:rPr lang="en-US" sz="2400" dirty="0" smtClean="0"/>
              <a:t>Mail can be scanned for only specific users and groups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64483"/>
            <a:ext cx="51054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756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265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Black</vt:lpstr>
      <vt:lpstr>Avenir Book</vt:lpstr>
      <vt:lpstr>Calibri</vt:lpstr>
      <vt:lpstr>Office Theme</vt:lpstr>
      <vt:lpstr>Threat Emulation/Threat Extraction</vt:lpstr>
      <vt:lpstr>Objectives</vt:lpstr>
      <vt:lpstr>Threat Emulation</vt:lpstr>
      <vt:lpstr>Threat Emulation Cloud and Local Implementation</vt:lpstr>
      <vt:lpstr>Threat Emulation</vt:lpstr>
      <vt:lpstr>Threat Emulation</vt:lpstr>
      <vt:lpstr>Threat Emulation</vt:lpstr>
      <vt:lpstr>Threat Extraction</vt:lpstr>
      <vt:lpstr>Threat Extraction</vt:lpstr>
      <vt:lpstr>Threat Extraction</vt:lpstr>
      <vt:lpstr>Summary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Microsoft Office User</dc:creator>
  <cp:lastModifiedBy>Edwin Merced</cp:lastModifiedBy>
  <cp:revision>18</cp:revision>
  <dcterms:created xsi:type="dcterms:W3CDTF">2017-01-28T04:40:08Z</dcterms:created>
  <dcterms:modified xsi:type="dcterms:W3CDTF">2017-05-18T16:12:15Z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b358847e-3139-4e69-8eaa-3349b7e037f3</vt:lpwstr>
  </property>
</Properties>
</file>