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273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06: Clustering for High Availability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Clustering for High Availability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6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Check Point </a:t>
            </a:r>
            <a:r>
              <a:rPr lang="en-US" sz="2000" dirty="0" err="1" smtClean="0"/>
              <a:t>ClusterXL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 Control Protocol (CCP)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What </a:t>
            </a:r>
            <a:r>
              <a:rPr lang="en-US" sz="2400" dirty="0"/>
              <a:t> </a:t>
            </a:r>
            <a:r>
              <a:rPr lang="en-US" sz="2400" dirty="0" smtClean="0"/>
              <a:t>is CCP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Broadcast or Multicast</a:t>
            </a: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 Control Protocol (CCP)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Multicast MAC Address</a:t>
            </a:r>
          </a:p>
          <a:p>
            <a:r>
              <a:rPr lang="en-US" sz="2400" dirty="0" smtClean="0"/>
              <a:t>How is the address determined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why High Availability is needed </a:t>
            </a:r>
            <a:r>
              <a:rPr lang="en-US" sz="2400" dirty="0" smtClean="0"/>
              <a:t>for fault tolerant security.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Understand what options are available for Clustered Firewalls</a:t>
            </a:r>
          </a:p>
          <a:p>
            <a:r>
              <a:rPr lang="en-US" sz="2400" dirty="0" smtClean="0"/>
              <a:t>Understand how Cluster Control Protocol is used to monitor firewall state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839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Check Point R80.10 </a:t>
            </a:r>
            <a:r>
              <a:rPr lang="en-US" sz="2400" i="1" dirty="0" err="1"/>
              <a:t>ClusterXL</a:t>
            </a:r>
            <a:r>
              <a:rPr lang="en-US" sz="2400" i="1" dirty="0"/>
              <a:t> Administration </a:t>
            </a:r>
            <a:r>
              <a:rPr lang="en-US" sz="2400" i="1" dirty="0" smtClean="0"/>
              <a:t>Guide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400" dirty="0" smtClean="0"/>
              <a:t>USA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 smtClean="0"/>
              <a:t>Tim Hall </a:t>
            </a:r>
            <a:r>
              <a:rPr lang="en-US" sz="2400" i="1" dirty="0" smtClean="0"/>
              <a:t>Security Gateway High Availability </a:t>
            </a:r>
            <a:r>
              <a:rPr lang="en-US" sz="2400" dirty="0" smtClean="0"/>
              <a:t>California: USA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Describe the need for High Availability</a:t>
            </a:r>
          </a:p>
          <a:p>
            <a:r>
              <a:rPr lang="en-US" sz="2400" dirty="0" smtClean="0"/>
              <a:t>Clustered Firewalls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Cluster Control Protocol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High Availability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need for High Availability commonly referred to as HA</a:t>
            </a:r>
          </a:p>
          <a:p>
            <a:r>
              <a:rPr lang="en-US" sz="2400" dirty="0" smtClean="0"/>
              <a:t>Active/Standby Security Gateways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Load Balanced Security Gateways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 IP Address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 Members  Physical IP address 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Virtual IP Address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 Synchronization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need for synchronization</a:t>
            </a:r>
          </a:p>
          <a:p>
            <a:r>
              <a:rPr lang="en-US" sz="2400" dirty="0" smtClean="0"/>
              <a:t>Full Synchronization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Delta Synchronization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Clustered Firewalls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High Availability Cluster</a:t>
            </a:r>
          </a:p>
          <a:p>
            <a:r>
              <a:rPr lang="en-US" sz="2400" dirty="0" smtClean="0"/>
              <a:t>Load Balanced Cluster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VRRP Cluster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High Availability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Active Standby</a:t>
            </a:r>
          </a:p>
          <a:p>
            <a:r>
              <a:rPr lang="en-US" sz="2400" dirty="0" smtClean="0"/>
              <a:t>New Mode High Availability</a:t>
            </a:r>
          </a:p>
          <a:p>
            <a:r>
              <a:rPr lang="en-US" sz="2400" dirty="0" smtClean="0"/>
              <a:t>VMAC (Virtual MAC Mode)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New Mode High </a:t>
            </a:r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Availibility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member has a unique IP address and unique MAC Address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Cluster has an Active and a Standby Member</a:t>
            </a:r>
          </a:p>
          <a:p>
            <a:r>
              <a:rPr lang="en-US" sz="2400" dirty="0" smtClean="0"/>
              <a:t>The Active member responds to traffic to the Virtual IP Address or Cluster IP Address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Cluster IP Address is associated with the MAC  Address of the Active Member of the cluster</a:t>
            </a:r>
          </a:p>
          <a:p>
            <a:r>
              <a:rPr lang="en-US" sz="2400" dirty="0" smtClean="0"/>
              <a:t>If a failover occurs the member that becomes active performs a gratuitous ARP broadcast so other members learn of the new MAC </a:t>
            </a:r>
            <a:r>
              <a:rPr lang="en-US" sz="2400" dirty="0" err="1" smtClean="0"/>
              <a:t>adddress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VMAC (Virtual MAC) Mode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Cluster has an Active and a Standby Member</a:t>
            </a:r>
          </a:p>
          <a:p>
            <a:r>
              <a:rPr lang="en-US" sz="2400" dirty="0" smtClean="0"/>
              <a:t>Each member has a unique MAC address but the Active Cluster member responds to the Virtual IP address and  to the Virtual MAC address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Cluster IP Address is associated with the Virtual  MAC  Address </a:t>
            </a:r>
          </a:p>
          <a:p>
            <a:r>
              <a:rPr lang="en-US" sz="2400" dirty="0" smtClean="0"/>
              <a:t>If a failover occurs the member that becomes active responds to traffic sent to the Virtual IP and Virtual MAC Address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9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312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Black</vt:lpstr>
      <vt:lpstr>Avenir Book</vt:lpstr>
      <vt:lpstr>Calibri</vt:lpstr>
      <vt:lpstr>Arial</vt:lpstr>
      <vt:lpstr>Office Theme</vt:lpstr>
      <vt:lpstr>Clustering for High Availability</vt:lpstr>
      <vt:lpstr>Objectives</vt:lpstr>
      <vt:lpstr>High Availability</vt:lpstr>
      <vt:lpstr>Cluster IP Address</vt:lpstr>
      <vt:lpstr>Cluster Synchronization</vt:lpstr>
      <vt:lpstr>Clustered Firewalls</vt:lpstr>
      <vt:lpstr>High Availability</vt:lpstr>
      <vt:lpstr>New Mode High Availibility</vt:lpstr>
      <vt:lpstr>VMAC (Virtual MAC) Mode</vt:lpstr>
      <vt:lpstr>Cluster Control Protocol (CCP)</vt:lpstr>
      <vt:lpstr>Cluster Control Protocol (CCP)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15</cp:revision>
  <dcterms:created xsi:type="dcterms:W3CDTF">2017-01-28T04:40:08Z</dcterms:created>
  <dcterms:modified xsi:type="dcterms:W3CDTF">2017-05-25T18:16:38Z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4</vt:i4>
  </property>
  <property fmtid="{D5CDD505-2E9C-101B-9397-08002B2CF9AE}" pid="3" name="lqmsess">
    <vt:lpwstr>def54f76-e7c2-42c7-85df-8812e861fcb8</vt:lpwstr>
  </property>
</Properties>
</file>