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8" r:id="rId10"/>
    <p:sldId id="274" r:id="rId11"/>
    <p:sldId id="275" r:id="rId12"/>
    <p:sldId id="276" r:id="rId13"/>
    <p:sldId id="267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1" d="100"/>
          <a:sy n="101" d="100"/>
        </p:scale>
        <p:origin x="9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B1771-F937-49EB-908A-349D9505EB8F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40467-8F44-438C-A7BD-60BBF88A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4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40467-8F44-438C-A7BD-60BBF88AB1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4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1"/>
            <a:ext cx="12192000" cy="914400"/>
            <a:chOff x="0" y="-1"/>
            <a:chExt cx="12192000" cy="914400"/>
          </a:xfrm>
        </p:grpSpPr>
        <p:sp>
          <p:nvSpPr>
            <p:cNvPr id="8" name="Rectangle 7"/>
            <p:cNvSpPr/>
            <p:nvPr/>
          </p:nvSpPr>
          <p:spPr>
            <a:xfrm>
              <a:off x="0" y="-1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84" y="239484"/>
              <a:ext cx="4091645" cy="46445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55" y="66674"/>
              <a:ext cx="881743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87678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321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645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BF40E2C-F179-BB49-A5AF-66B6A35E38D5}" type="datetimeFigureOut">
              <a:rPr lang="en-US" smtClean="0"/>
              <a:pPr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5C85F6E-2EC9-F746-B3D4-9B9B6CC8BE2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"/>
            <a:ext cx="12192000" cy="914400"/>
            <a:chOff x="0" y="-1"/>
            <a:chExt cx="12192000" cy="914400"/>
          </a:xfrm>
        </p:grpSpPr>
        <p:sp>
          <p:nvSpPr>
            <p:cNvPr id="12" name="Rectangle 11"/>
            <p:cNvSpPr/>
            <p:nvPr/>
          </p:nvSpPr>
          <p:spPr>
            <a:xfrm>
              <a:off x="0" y="-1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84" y="239484"/>
              <a:ext cx="4091645" cy="46445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55" y="66674"/>
              <a:ext cx="881743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42750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374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286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30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9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4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4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984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BF40E2C-F179-BB49-A5AF-66B6A35E38D5}" type="datetimeFigureOut">
              <a:rPr lang="en-US" smtClean="0"/>
              <a:pPr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5C85F6E-2EC9-F746-B3D4-9B9B6CC8BE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35427" y="6429829"/>
            <a:ext cx="74318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2017 </a:t>
            </a:r>
            <a:r>
              <a:rPr lang="de-DE" sz="1000" dirty="0" smtClean="0">
                <a:latin typeface="Avenir Book" charset="0"/>
                <a:ea typeface="Avenir Book" charset="0"/>
                <a:cs typeface="Avenir Book" charset="0"/>
              </a:rPr>
              <a:t>© 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Copyright Miami-Dade College | School of Engineering and Technology | Module 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09: Application Control/URL Filtering</a:t>
            </a:r>
            <a:endParaRPr lang="en-US" sz="10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2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27" y="2385106"/>
            <a:ext cx="11190515" cy="23876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Application Control/URL Filtering</a:t>
            </a:r>
            <a:endParaRPr lang="en-US" sz="4000" b="1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7" y="4864781"/>
            <a:ext cx="11190515" cy="120219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Module 9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en-US" sz="2000" dirty="0" smtClean="0"/>
              <a:t>Application Control/URL Filtering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Instructor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en-US" sz="2000" smtClean="0"/>
              <a:t>Kim Winfield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l"/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l"/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4" y="239484"/>
            <a:ext cx="4091645" cy="464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5" y="66674"/>
            <a:ext cx="8817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54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HTTPS Inspection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Configured in </a:t>
            </a:r>
            <a:r>
              <a:rPr lang="en-US" dirty="0" err="1" smtClean="0"/>
              <a:t>SmartDashboard</a:t>
            </a:r>
            <a:endParaRPr lang="en-US" dirty="0" smtClean="0"/>
          </a:p>
          <a:p>
            <a:pPr lvl="1"/>
            <a:r>
              <a:rPr lang="en-US" dirty="0" smtClean="0"/>
              <a:t>Legacy Dashboard Configuration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4" y="2836532"/>
            <a:ext cx="6291687" cy="346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042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HTTPS Inspection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Policy</a:t>
            </a:r>
          </a:p>
          <a:p>
            <a:r>
              <a:rPr lang="en-US" sz="2400" dirty="0" smtClean="0"/>
              <a:t>Gateways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Trusted CA’s</a:t>
            </a:r>
          </a:p>
          <a:p>
            <a:r>
              <a:rPr lang="en-US" sz="2400" dirty="0" smtClean="0"/>
              <a:t>HTTPS Validation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Server Certificates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611" y="2391682"/>
            <a:ext cx="7861111" cy="243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756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HTTPS Inspection Policy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Rule Actions</a:t>
            </a:r>
          </a:p>
          <a:p>
            <a:pPr lvl="1"/>
            <a:r>
              <a:rPr lang="en-US" sz="2000" dirty="0" smtClean="0"/>
              <a:t>Inspect</a:t>
            </a:r>
          </a:p>
          <a:p>
            <a:pPr lvl="1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Bypass</a:t>
            </a:r>
          </a:p>
          <a:p>
            <a:pPr lvl="2"/>
            <a:r>
              <a:rPr lang="en-US" sz="1600" dirty="0" smtClean="0"/>
              <a:t>Banking Sites</a:t>
            </a:r>
          </a:p>
          <a:p>
            <a:pPr lvl="2"/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HealthCare Sites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4418677"/>
            <a:ext cx="83248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86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66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Summary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716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Created </a:t>
            </a:r>
            <a:r>
              <a:rPr lang="en-US" sz="2400" dirty="0"/>
              <a:t>and </a:t>
            </a:r>
            <a:r>
              <a:rPr lang="en-US" sz="2400" dirty="0" smtClean="0"/>
              <a:t>implemented an </a:t>
            </a:r>
            <a:r>
              <a:rPr lang="en-US" sz="2400" dirty="0"/>
              <a:t>Application Control  Policy</a:t>
            </a:r>
          </a:p>
          <a:p>
            <a:r>
              <a:rPr lang="en-US" sz="2400" dirty="0" smtClean="0"/>
              <a:t>Created </a:t>
            </a:r>
            <a:r>
              <a:rPr lang="en-US" sz="2400" dirty="0"/>
              <a:t>a URL Filtering Policy to block undesirable web sites for employees</a:t>
            </a:r>
          </a:p>
          <a:p>
            <a:r>
              <a:rPr lang="en-US" sz="2400" dirty="0" smtClean="0"/>
              <a:t>Used </a:t>
            </a:r>
            <a:r>
              <a:rPr lang="en-US" sz="2400" dirty="0"/>
              <a:t>SSL Inspection to inspect traffic to Secure Web Sites</a:t>
            </a:r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5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66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Bibliography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716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R80.10 Next Generation Security Gateway Getting Started Guide 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California: USA</a:t>
            </a:r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sz="2400" i="1" dirty="0"/>
              <a:t>Check Point R80.10 Security Gateway Technical Administration </a:t>
            </a:r>
            <a:r>
              <a:rPr lang="en-US" sz="2400" i="1" dirty="0" smtClean="0"/>
              <a:t>Guide </a:t>
            </a:r>
            <a:r>
              <a:rPr lang="en-US" sz="2400" dirty="0" smtClean="0"/>
              <a:t>California: USA</a:t>
            </a:r>
            <a:endParaRPr lang="en-US" sz="2400" dirty="0"/>
          </a:p>
          <a:p>
            <a:pPr marL="0" indent="0">
              <a:buNone/>
            </a:pPr>
            <a:r>
              <a:rPr lang="en-US" sz="2400" i="1" dirty="0" smtClean="0">
                <a:latin typeface="Avenir Book" charset="0"/>
                <a:ea typeface="Avenir Book" charset="0"/>
                <a:cs typeface="Avenir Book" charset="0"/>
              </a:rPr>
              <a:t>R80.10 Security Management Admin Guide 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California: USA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05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Objectives</a:t>
            </a:r>
            <a:endParaRPr lang="en-US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and implement an Application Control  Policy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Create a URL Filtering Policy to block undesirable web sites for employees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Use SSL Inspection to inspect traffic to Secure Web Sites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73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Application Control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3303"/>
            <a:ext cx="10515600" cy="48097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Traditional Firewall policies only limit traffic by destination IP address and Service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Application Control allows access based on application signatures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18" y="2901769"/>
            <a:ext cx="7393577" cy="108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17" y="4623711"/>
            <a:ext cx="7393577" cy="152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984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Application Control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Manage Settings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Blades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892" y="1850977"/>
            <a:ext cx="7594908" cy="4417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491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Application Control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Settings for Online Web Service</a:t>
            </a:r>
          </a:p>
          <a:p>
            <a:pPr lvl="1"/>
            <a:r>
              <a:rPr lang="en-US" sz="2000" dirty="0" smtClean="0"/>
              <a:t>Hold</a:t>
            </a:r>
          </a:p>
          <a:p>
            <a:pPr lvl="1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Background</a:t>
            </a:r>
          </a:p>
          <a:p>
            <a:pPr lvl="1"/>
            <a:r>
              <a:rPr lang="en-US" sz="2000" dirty="0" smtClean="0"/>
              <a:t>Custom</a:t>
            </a: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058" y="2951186"/>
            <a:ext cx="62198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170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URL Filtering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Allowing or Blocking Traffic based on category</a:t>
            </a:r>
          </a:p>
          <a:p>
            <a:r>
              <a:rPr lang="en-US" sz="2400" dirty="0" smtClean="0"/>
              <a:t>Block Message that can be customized.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Blocking Gamblin</a:t>
            </a:r>
            <a:r>
              <a:rPr lang="en-US" sz="2400" dirty="0" smtClean="0"/>
              <a:t>g Sites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94291"/>
            <a:ext cx="108870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265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URL Filtering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Additional Options for Action Column</a:t>
            </a:r>
          </a:p>
          <a:p>
            <a:pPr lvl="1"/>
            <a:r>
              <a:rPr lang="en-US" sz="2000" dirty="0" smtClean="0"/>
              <a:t>Accept</a:t>
            </a:r>
          </a:p>
          <a:p>
            <a:pPr lvl="1"/>
            <a:r>
              <a:rPr lang="en-US" sz="2000" dirty="0" smtClean="0"/>
              <a:t>Drop</a:t>
            </a:r>
          </a:p>
          <a:p>
            <a:pPr lvl="1"/>
            <a:r>
              <a:rPr lang="en-US" sz="2000" dirty="0" smtClean="0"/>
              <a:t>Ask</a:t>
            </a:r>
          </a:p>
          <a:p>
            <a:pPr lvl="1"/>
            <a:r>
              <a:rPr lang="en-US" sz="2000" dirty="0" smtClean="0"/>
              <a:t>Inform</a:t>
            </a:r>
          </a:p>
          <a:p>
            <a:pPr lvl="1"/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533" y="2943581"/>
            <a:ext cx="40576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431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URL Filtering 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User Check Interactions</a:t>
            </a:r>
          </a:p>
          <a:p>
            <a:pPr lvl="1"/>
            <a:r>
              <a:rPr lang="en-US" sz="2000" dirty="0" smtClean="0"/>
              <a:t>Ask </a:t>
            </a:r>
            <a:r>
              <a:rPr lang="en-US" sz="2000" dirty="0" err="1" smtClean="0"/>
              <a:t>UserCheck</a:t>
            </a:r>
            <a:endParaRPr lang="en-US" sz="2000" dirty="0" smtClean="0"/>
          </a:p>
          <a:p>
            <a:pPr lvl="1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Cancel </a:t>
            </a:r>
            <a:r>
              <a:rPr lang="en-US" sz="2000" dirty="0" err="1" smtClean="0">
                <a:latin typeface="Avenir Book" charset="0"/>
                <a:ea typeface="Avenir Book" charset="0"/>
                <a:cs typeface="Avenir Book" charset="0"/>
              </a:rPr>
              <a:t>UserCheck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en-US" sz="2000" dirty="0" smtClean="0"/>
              <a:t>Inform </a:t>
            </a:r>
            <a:r>
              <a:rPr lang="en-US" sz="2000" dirty="0" err="1" smtClean="0"/>
              <a:t>UserCheck</a:t>
            </a:r>
            <a:endParaRPr lang="en-US" sz="2000" dirty="0" smtClean="0"/>
          </a:p>
          <a:p>
            <a:pPr lvl="1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Drop </a:t>
            </a:r>
            <a:r>
              <a:rPr lang="en-US" sz="2000" dirty="0" err="1" smtClean="0">
                <a:latin typeface="Avenir Book" charset="0"/>
                <a:ea typeface="Avenir Book" charset="0"/>
                <a:cs typeface="Avenir Book" charset="0"/>
              </a:rPr>
              <a:t>UserCheck</a:t>
            </a: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3541"/>
            <a:ext cx="42481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746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URL Filtering 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User Check 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Ask </a:t>
            </a:r>
            <a:r>
              <a:rPr lang="en-US" sz="2400" dirty="0" err="1" smtClean="0">
                <a:latin typeface="Avenir Book" charset="0"/>
                <a:ea typeface="Avenir Book" charset="0"/>
                <a:cs typeface="Avenir Book" charset="0"/>
              </a:rPr>
              <a:t>UserCheck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endParaRPr lang="en-US" sz="2400" dirty="0" smtClean="0"/>
          </a:p>
          <a:p>
            <a:pPr lvl="1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Company Policy Page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548" y="1510636"/>
            <a:ext cx="5188921" cy="486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606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219</Words>
  <Application>Microsoft Macintosh PowerPoint</Application>
  <PresentationFormat>Widescreen</PresentationFormat>
  <Paragraphs>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Black</vt:lpstr>
      <vt:lpstr>Avenir Book</vt:lpstr>
      <vt:lpstr>Calibri</vt:lpstr>
      <vt:lpstr>Office Theme</vt:lpstr>
      <vt:lpstr>Application Control/URL Filtering</vt:lpstr>
      <vt:lpstr>Objectives</vt:lpstr>
      <vt:lpstr>Application Control</vt:lpstr>
      <vt:lpstr>Application Control</vt:lpstr>
      <vt:lpstr>Application Control</vt:lpstr>
      <vt:lpstr>URL Filtering</vt:lpstr>
      <vt:lpstr>URL Filtering</vt:lpstr>
      <vt:lpstr>URL Filtering </vt:lpstr>
      <vt:lpstr>URL Filtering </vt:lpstr>
      <vt:lpstr>HTTPS Inspection</vt:lpstr>
      <vt:lpstr>HTTPS Inspection</vt:lpstr>
      <vt:lpstr>HTTPS Inspection Policy</vt:lpstr>
      <vt:lpstr>Summary</vt:lpstr>
      <vt:lpstr>Bibliography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Microsoft Office User</dc:creator>
  <cp:lastModifiedBy>Edwin Merced</cp:lastModifiedBy>
  <cp:revision>18</cp:revision>
  <dcterms:created xsi:type="dcterms:W3CDTF">2017-01-28T04:40:08Z</dcterms:created>
  <dcterms:modified xsi:type="dcterms:W3CDTF">2017-06-01T19:05:28Z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a96972fb-1bba-411e-a544-91493b5b49a1</vt:lpwstr>
  </property>
</Properties>
</file>