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 showGuides="1">
      <p:cViewPr>
        <p:scale>
          <a:sx n="105" d="100"/>
          <a:sy n="105" d="100"/>
        </p:scale>
        <p:origin x="74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5" d="100"/>
          <a:sy n="85" d="100"/>
        </p:scale>
        <p:origin x="3928" y="1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E23B9-9565-084B-B63F-165382F42164}" type="datetimeFigureOut">
              <a:rPr lang="es-ES_tradnl" smtClean="0"/>
              <a:t>16/6/17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1D827-573D-6841-92BF-635BC3D7E80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7598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1D827-573D-6841-92BF-635BC3D7E805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341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722F-F8B2-EC49-94D3-23FCF4674B91}" type="datetime1">
              <a:rPr lang="en-US" smtClean="0"/>
              <a:t>6/16/17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Rectangle 6"/>
          <p:cNvSpPr/>
          <p:nvPr userDrawn="1"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519" y="142736"/>
            <a:ext cx="1790700" cy="631677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338945" y="65584"/>
            <a:ext cx="87006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de-DE" sz="1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Course Title: Course Title Goes </a:t>
            </a:r>
            <a:r>
              <a:rPr lang="de-DE" sz="1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Here</a:t>
            </a:r>
            <a:endParaRPr lang="de-DE" sz="1000" dirty="0" smtClean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r">
              <a:lnSpc>
                <a:spcPct val="150000"/>
              </a:lnSpc>
            </a:pPr>
            <a:r>
              <a:rPr lang="de-DE" sz="1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Competency</a:t>
            </a:r>
            <a:r>
              <a:rPr lang="de-DE" sz="1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0: Title </a:t>
            </a:r>
            <a:r>
              <a:rPr lang="de-DE" sz="1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of</a:t>
            </a:r>
            <a:r>
              <a:rPr lang="de-DE" sz="1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de-DE" sz="1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Competency</a:t>
            </a:r>
            <a:r>
              <a:rPr lang="de-DE" sz="1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Goes </a:t>
            </a:r>
            <a:r>
              <a:rPr lang="de-DE" sz="1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Here</a:t>
            </a:r>
            <a:endParaRPr lang="de-DE" sz="1000" dirty="0" smtClean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r">
              <a:lnSpc>
                <a:spcPct val="150000"/>
              </a:lnSpc>
            </a:pPr>
            <a:r>
              <a:rPr lang="de-DE" sz="1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Module 0.0: Title </a:t>
            </a:r>
            <a:r>
              <a:rPr lang="de-DE" sz="1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of</a:t>
            </a:r>
            <a:r>
              <a:rPr lang="de-DE" sz="1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Module Goes </a:t>
            </a:r>
            <a:r>
              <a:rPr lang="de-DE" sz="1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Here</a:t>
            </a:r>
            <a:endParaRPr lang="es-ES_tradnl" sz="10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741" y="-86020"/>
            <a:ext cx="1556970" cy="1143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52137" y="6525495"/>
            <a:ext cx="76973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2017 © </a:t>
            </a:r>
            <a:r>
              <a:rPr lang="de-DE" sz="1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Copyright Miami </a:t>
            </a:r>
            <a:r>
              <a:rPr lang="de-DE" sz="1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Dade</a:t>
            </a:r>
            <a:r>
              <a:rPr lang="de-DE" sz="1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College | </a:t>
            </a:r>
            <a:r>
              <a:rPr lang="de-DE" sz="1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Competency</a:t>
            </a:r>
            <a:r>
              <a:rPr lang="de-DE" sz="1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de-DE" sz="1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Based</a:t>
            </a:r>
            <a:r>
              <a:rPr lang="de-DE" sz="1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Education | </a:t>
            </a:r>
            <a:r>
              <a:rPr lang="de-DE" sz="1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Accelerate</a:t>
            </a:r>
            <a:endParaRPr lang="es-ES_tradnl" sz="10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7653" y="6505956"/>
            <a:ext cx="2743200" cy="246888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fld id="{B6ED86E4-A431-8246-9B26-8EE94223C6A3}" type="slidenum">
              <a:rPr lang="es-ES_tradnl" smtClean="0"/>
              <a:pPr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6370580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2786-8A95-6B42-B3A1-19C7975CA159}" type="datetime1">
              <a:rPr lang="en-US" smtClean="0"/>
              <a:t>6/16/17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4460544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2F9F-E252-3F44-89DA-8DA5922F8C79}" type="datetime1">
              <a:rPr lang="en-US" smtClean="0"/>
              <a:t>6/16/17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527151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E9E7-2B6B-2946-B0A7-30E028439CB8}" type="datetime1">
              <a:rPr lang="en-US" smtClean="0"/>
              <a:t>6/16/17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7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TextBox 7"/>
          <p:cNvSpPr txBox="1"/>
          <p:nvPr userDrawn="1"/>
        </p:nvSpPr>
        <p:spPr>
          <a:xfrm>
            <a:off x="352137" y="6525495"/>
            <a:ext cx="76973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2017 © </a:t>
            </a:r>
            <a:r>
              <a:rPr lang="de-DE" sz="1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Copyright Miami </a:t>
            </a:r>
            <a:r>
              <a:rPr lang="de-DE" sz="1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Dade</a:t>
            </a:r>
            <a:r>
              <a:rPr lang="de-DE" sz="1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College | </a:t>
            </a:r>
            <a:r>
              <a:rPr lang="de-DE" sz="1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Competency</a:t>
            </a:r>
            <a:r>
              <a:rPr lang="de-DE" sz="1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de-DE" sz="1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Based</a:t>
            </a:r>
            <a:r>
              <a:rPr lang="de-DE" sz="1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Education | </a:t>
            </a:r>
            <a:r>
              <a:rPr lang="de-DE" sz="1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Accelerate</a:t>
            </a:r>
            <a:endParaRPr lang="es-ES_tradnl" sz="10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26820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D4F4-B475-8447-BB2D-21D1F007070D}" type="datetime1">
              <a:rPr lang="en-US" smtClean="0"/>
              <a:t>6/16/17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8612351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E635-DEA0-E04B-A710-C4107A0B9C95}" type="datetime1">
              <a:rPr lang="en-US" smtClean="0"/>
              <a:t>6/16/17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824947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4A79-9BCA-F34E-9111-2B83E35F7DD9}" type="datetime1">
              <a:rPr lang="en-US" smtClean="0"/>
              <a:t>6/16/17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5919739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BD8D-3389-2A4B-A28C-1BDF973E93A7}" type="datetime1">
              <a:rPr lang="en-US" smtClean="0"/>
              <a:t>6/16/17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568183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3A61-4921-A54E-A682-339AE987C310}" type="datetime1">
              <a:rPr lang="en-US" smtClean="0"/>
              <a:t>6/16/17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235745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FD28-B84F-544D-8441-EE8361242610}" type="datetime1">
              <a:rPr lang="en-US" smtClean="0"/>
              <a:t>6/16/17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086470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D341-8B51-8349-8784-5EFF31FE547C}" type="datetime1">
              <a:rPr lang="en-US" smtClean="0"/>
              <a:t>6/16/17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0121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54C25-4AE4-B24F-8E72-E2DD5DCC475F}" type="datetime1">
              <a:rPr lang="en-US" smtClean="0"/>
              <a:t>6/16/17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D86E4-A431-8246-9B26-8EE94223C6A3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7" name="Rectangle 6"/>
          <p:cNvSpPr/>
          <p:nvPr userDrawn="1"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519" y="142736"/>
            <a:ext cx="1790700" cy="631677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338945" y="65584"/>
            <a:ext cx="87006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de-DE" sz="1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Course Title: Course Title Goes </a:t>
            </a:r>
            <a:r>
              <a:rPr lang="de-DE" sz="1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Here</a:t>
            </a:r>
            <a:endParaRPr lang="de-DE" sz="1000" dirty="0" smtClean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r">
              <a:lnSpc>
                <a:spcPct val="150000"/>
              </a:lnSpc>
            </a:pPr>
            <a:r>
              <a:rPr lang="de-DE" sz="1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Competency</a:t>
            </a:r>
            <a:r>
              <a:rPr lang="de-DE" sz="1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0: Title </a:t>
            </a:r>
            <a:r>
              <a:rPr lang="de-DE" sz="1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of</a:t>
            </a:r>
            <a:r>
              <a:rPr lang="de-DE" sz="1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de-DE" sz="1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Competency</a:t>
            </a:r>
            <a:r>
              <a:rPr lang="de-DE" sz="1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Goes </a:t>
            </a:r>
            <a:r>
              <a:rPr lang="de-DE" sz="1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Here</a:t>
            </a:r>
            <a:endParaRPr lang="de-DE" sz="1000" dirty="0" smtClean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r">
              <a:lnSpc>
                <a:spcPct val="150000"/>
              </a:lnSpc>
            </a:pPr>
            <a:r>
              <a:rPr lang="de-DE" sz="1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Module 0.0: Title </a:t>
            </a:r>
            <a:r>
              <a:rPr lang="de-DE" sz="1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of</a:t>
            </a:r>
            <a:r>
              <a:rPr lang="de-DE" sz="1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Module Goes </a:t>
            </a:r>
            <a:r>
              <a:rPr lang="de-DE" sz="1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Here</a:t>
            </a:r>
            <a:endParaRPr lang="es-ES_tradnl" sz="10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741" y="-86020"/>
            <a:ext cx="1556970" cy="1143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52137" y="6525495"/>
            <a:ext cx="76973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© Copyright Miami </a:t>
            </a:r>
            <a:r>
              <a:rPr lang="de-DE" sz="1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Dade</a:t>
            </a:r>
            <a:r>
              <a:rPr lang="de-DE" sz="1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College | </a:t>
            </a:r>
            <a:r>
              <a:rPr lang="de-DE" sz="1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Competency</a:t>
            </a:r>
            <a:r>
              <a:rPr lang="de-DE" sz="1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de-DE" sz="1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Based</a:t>
            </a:r>
            <a:r>
              <a:rPr lang="de-DE" sz="10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Education | </a:t>
            </a:r>
            <a:r>
              <a:rPr lang="de-DE" sz="1000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Accelerate</a:t>
            </a:r>
            <a:endParaRPr lang="es-ES_tradnl" sz="10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9207653" y="6505956"/>
            <a:ext cx="2743200" cy="2468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6ED86E4-A431-8246-9B26-8EE94223C6A3}" type="slidenum">
              <a:rPr lang="es-ES_tradnl" smtClean="0"/>
              <a:pPr algn="r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6727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137" y="3456563"/>
            <a:ext cx="11687463" cy="1050925"/>
          </a:xfrm>
        </p:spPr>
        <p:txBody>
          <a:bodyPr>
            <a:normAutofit/>
          </a:bodyPr>
          <a:lstStyle/>
          <a:p>
            <a:pPr algn="l"/>
            <a:r>
              <a:rPr lang="es-ES_tradnl" sz="4800" b="1" dirty="0" err="1" smtClean="0">
                <a:latin typeface="Century Gothic" charset="0"/>
                <a:ea typeface="Century Gothic" charset="0"/>
                <a:cs typeface="Century Gothic" charset="0"/>
              </a:rPr>
              <a:t>Title</a:t>
            </a:r>
            <a:r>
              <a:rPr lang="es-ES_tradnl" sz="4800" b="1" dirty="0" smtClean="0">
                <a:latin typeface="Century Gothic" charset="0"/>
                <a:ea typeface="Century Gothic" charset="0"/>
                <a:cs typeface="Century Gothic" charset="0"/>
              </a:rPr>
              <a:t> of </a:t>
            </a:r>
            <a:r>
              <a:rPr lang="es-ES_tradnl" sz="4800" b="1" dirty="0" err="1" smtClean="0">
                <a:latin typeface="Century Gothic" charset="0"/>
                <a:ea typeface="Century Gothic" charset="0"/>
                <a:cs typeface="Century Gothic" charset="0"/>
              </a:rPr>
              <a:t>Presentation</a:t>
            </a:r>
            <a:r>
              <a:rPr lang="es-ES_tradnl" sz="48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4800" b="1" dirty="0" err="1" smtClean="0">
                <a:latin typeface="Century Gothic" charset="0"/>
                <a:ea typeface="Century Gothic" charset="0"/>
                <a:cs typeface="Century Gothic" charset="0"/>
              </a:rPr>
              <a:t>Goes</a:t>
            </a:r>
            <a:r>
              <a:rPr lang="es-ES_tradnl" sz="48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4800" b="1" dirty="0" err="1" smtClean="0">
                <a:latin typeface="Century Gothic" charset="0"/>
                <a:ea typeface="Century Gothic" charset="0"/>
                <a:cs typeface="Century Gothic" charset="0"/>
              </a:rPr>
              <a:t>Here</a:t>
            </a:r>
            <a:endParaRPr lang="es-ES_tradnl" sz="48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137" y="4599564"/>
            <a:ext cx="11687463" cy="471198"/>
          </a:xfrm>
        </p:spPr>
        <p:txBody>
          <a:bodyPr/>
          <a:lstStyle/>
          <a:p>
            <a:pPr algn="l"/>
            <a:r>
              <a:rPr lang="es-ES_tradnl" dirty="0" err="1" smtClean="0">
                <a:latin typeface="Century Gothic" charset="0"/>
                <a:ea typeface="Century Gothic" charset="0"/>
                <a:cs typeface="Century Gothic" charset="0"/>
              </a:rPr>
              <a:t>Subtitle</a:t>
            </a:r>
            <a:r>
              <a:rPr lang="es-ES_tradnl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dirty="0" err="1" smtClean="0">
                <a:latin typeface="Century Gothic" charset="0"/>
                <a:ea typeface="Century Gothic" charset="0"/>
                <a:cs typeface="Century Gothic" charset="0"/>
              </a:rPr>
              <a:t>Goes</a:t>
            </a:r>
            <a:r>
              <a:rPr lang="es-ES_tradnl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dirty="0" err="1" smtClean="0">
                <a:latin typeface="Century Gothic" charset="0"/>
                <a:ea typeface="Century Gothic" charset="0"/>
                <a:cs typeface="Century Gothic" charset="0"/>
              </a:rPr>
              <a:t>Here</a:t>
            </a:r>
            <a:endParaRPr lang="es-ES_tradnl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52137" y="5223019"/>
            <a:ext cx="11687463" cy="471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_tradnl" dirty="0" err="1" smtClean="0">
                <a:latin typeface="Century Gothic" charset="0"/>
                <a:ea typeface="Century Gothic" charset="0"/>
                <a:cs typeface="Century Gothic" charset="0"/>
              </a:rPr>
              <a:t>Author</a:t>
            </a:r>
            <a:r>
              <a:rPr lang="es-ES_tradnl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dirty="0" err="1" smtClean="0">
                <a:latin typeface="Century Gothic" charset="0"/>
                <a:ea typeface="Century Gothic" charset="0"/>
                <a:cs typeface="Century Gothic" charset="0"/>
              </a:rPr>
              <a:t>Name</a:t>
            </a:r>
            <a:r>
              <a:rPr lang="es-ES_tradnl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dirty="0" err="1" smtClean="0">
                <a:latin typeface="Century Gothic" charset="0"/>
                <a:ea typeface="Century Gothic" charset="0"/>
                <a:cs typeface="Century Gothic" charset="0"/>
              </a:rPr>
              <a:t>Goes</a:t>
            </a:r>
            <a:r>
              <a:rPr lang="es-ES_tradnl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dirty="0" err="1" smtClean="0">
                <a:latin typeface="Century Gothic" charset="0"/>
                <a:ea typeface="Century Gothic" charset="0"/>
                <a:cs typeface="Century Gothic" charset="0"/>
              </a:rPr>
              <a:t>Here</a:t>
            </a:r>
            <a:endParaRPr lang="es-ES_tradnl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86E4-A431-8246-9B26-8EE94223C6A3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7340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137" y="2106952"/>
            <a:ext cx="11687463" cy="4070011"/>
          </a:xfrm>
        </p:spPr>
        <p:txBody>
          <a:bodyPr>
            <a:normAutofit/>
          </a:bodyPr>
          <a:lstStyle/>
          <a:p>
            <a:endParaRPr lang="es-ES_tradnl" sz="160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52137" y="1205968"/>
            <a:ext cx="11687463" cy="6771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 err="1" smtClean="0">
                <a:latin typeface="Century Gothic" charset="0"/>
                <a:ea typeface="Century Gothic" charset="0"/>
                <a:cs typeface="Century Gothic" charset="0"/>
              </a:rPr>
              <a:t>Topic</a:t>
            </a:r>
            <a:r>
              <a:rPr lang="es-ES_tradnl" sz="4000" b="1" dirty="0" smtClean="0">
                <a:latin typeface="Century Gothic" charset="0"/>
                <a:ea typeface="Century Gothic" charset="0"/>
                <a:cs typeface="Century Gothic" charset="0"/>
              </a:rPr>
              <a:t> 3.2</a:t>
            </a:r>
            <a:endParaRPr lang="es-ES_tradnl"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570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137" y="2106952"/>
            <a:ext cx="11687463" cy="4070011"/>
          </a:xfrm>
        </p:spPr>
        <p:txBody>
          <a:bodyPr>
            <a:normAutofit/>
          </a:bodyPr>
          <a:lstStyle/>
          <a:p>
            <a:endParaRPr lang="es-ES_tradnl" sz="160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52137" y="1205968"/>
            <a:ext cx="11687463" cy="6771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 err="1" smtClean="0">
                <a:latin typeface="Century Gothic" charset="0"/>
                <a:ea typeface="Century Gothic" charset="0"/>
                <a:cs typeface="Century Gothic" charset="0"/>
              </a:rPr>
              <a:t>Topic</a:t>
            </a:r>
            <a:r>
              <a:rPr lang="es-ES_tradnl" sz="4000" b="1" dirty="0" smtClean="0">
                <a:latin typeface="Century Gothic" charset="0"/>
                <a:ea typeface="Century Gothic" charset="0"/>
                <a:cs typeface="Century Gothic" charset="0"/>
              </a:rPr>
              <a:t> 3.3</a:t>
            </a:r>
            <a:endParaRPr lang="es-ES_tradnl"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75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137" y="2106952"/>
            <a:ext cx="11687463" cy="40700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_tradnl" sz="160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52137" y="1205968"/>
            <a:ext cx="11687463" cy="6771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 err="1" smtClean="0">
                <a:latin typeface="Century Gothic" charset="0"/>
                <a:ea typeface="Century Gothic" charset="0"/>
                <a:cs typeface="Century Gothic" charset="0"/>
              </a:rPr>
              <a:t>Summary</a:t>
            </a:r>
            <a:r>
              <a:rPr lang="es-ES_tradnl" sz="40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4000" b="1" dirty="0" err="1" smtClean="0">
                <a:latin typeface="Century Gothic" charset="0"/>
                <a:ea typeface="Century Gothic" charset="0"/>
                <a:cs typeface="Century Gothic" charset="0"/>
              </a:rPr>
              <a:t>or</a:t>
            </a:r>
            <a:r>
              <a:rPr lang="es-ES_tradnl" sz="4000" b="1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s-ES_tradnl" sz="4000" b="1" dirty="0" err="1" smtClean="0">
                <a:latin typeface="Century Gothic" charset="0"/>
                <a:ea typeface="Century Gothic" charset="0"/>
                <a:cs typeface="Century Gothic" charset="0"/>
              </a:rPr>
              <a:t>Conclusions</a:t>
            </a:r>
            <a:endParaRPr lang="es-ES_tradnl"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090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137" y="2106952"/>
            <a:ext cx="11687463" cy="40700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_tradnl" sz="160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52137" y="1205968"/>
            <a:ext cx="11687463" cy="6771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 err="1" smtClean="0">
                <a:latin typeface="Century Gothic" charset="0"/>
                <a:ea typeface="Century Gothic" charset="0"/>
                <a:cs typeface="Century Gothic" charset="0"/>
              </a:rPr>
              <a:t>Bibliography</a:t>
            </a:r>
            <a:endParaRPr lang="es-ES_tradnl"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632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137" y="2106952"/>
            <a:ext cx="11687463" cy="4070011"/>
          </a:xfrm>
        </p:spPr>
        <p:txBody>
          <a:bodyPr>
            <a:normAutofit/>
          </a:bodyPr>
          <a:lstStyle/>
          <a:p>
            <a:r>
              <a:rPr lang="es-ES_tradnl" sz="2400" dirty="0" err="1" smtClean="0">
                <a:latin typeface="Century Gothic" charset="0"/>
                <a:ea typeface="Century Gothic" charset="0"/>
                <a:cs typeface="Century Gothic" charset="0"/>
              </a:rPr>
              <a:t>Learning</a:t>
            </a:r>
            <a:r>
              <a:rPr lang="es-ES_tradnl" sz="2400" dirty="0" smtClean="0">
                <a:latin typeface="Century Gothic" charset="0"/>
                <a:ea typeface="Century Gothic" charset="0"/>
                <a:cs typeface="Century Gothic" charset="0"/>
              </a:rPr>
              <a:t> Target </a:t>
            </a:r>
            <a:r>
              <a:rPr lang="es-ES_tradnl" sz="2400" dirty="0" err="1" smtClean="0">
                <a:latin typeface="Century Gothic" charset="0"/>
                <a:ea typeface="Century Gothic" charset="0"/>
                <a:cs typeface="Century Gothic" charset="0"/>
              </a:rPr>
              <a:t>One</a:t>
            </a:r>
            <a:endParaRPr lang="es-ES_tradnl" sz="24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s-ES_tradnl" sz="2400" dirty="0" err="1" smtClean="0">
                <a:latin typeface="Century Gothic" charset="0"/>
                <a:ea typeface="Century Gothic" charset="0"/>
                <a:cs typeface="Century Gothic" charset="0"/>
              </a:rPr>
              <a:t>Learning</a:t>
            </a:r>
            <a:r>
              <a:rPr lang="es-ES_tradnl" sz="2400" dirty="0" smtClean="0">
                <a:latin typeface="Century Gothic" charset="0"/>
                <a:ea typeface="Century Gothic" charset="0"/>
                <a:cs typeface="Century Gothic" charset="0"/>
              </a:rPr>
              <a:t> Target </a:t>
            </a:r>
            <a:r>
              <a:rPr lang="es-ES_tradnl" sz="2400" dirty="0" err="1" smtClean="0">
                <a:latin typeface="Century Gothic" charset="0"/>
                <a:ea typeface="Century Gothic" charset="0"/>
                <a:cs typeface="Century Gothic" charset="0"/>
              </a:rPr>
              <a:t>Two</a:t>
            </a:r>
            <a:endParaRPr lang="es-ES_tradnl" sz="24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s-ES_tradnl" sz="2400" dirty="0" err="1" smtClean="0">
                <a:latin typeface="Century Gothic" charset="0"/>
                <a:ea typeface="Century Gothic" charset="0"/>
                <a:cs typeface="Century Gothic" charset="0"/>
              </a:rPr>
              <a:t>Learning</a:t>
            </a:r>
            <a:r>
              <a:rPr lang="es-ES_tradnl" sz="2400" dirty="0" smtClean="0">
                <a:latin typeface="Century Gothic" charset="0"/>
                <a:ea typeface="Century Gothic" charset="0"/>
                <a:cs typeface="Century Gothic" charset="0"/>
              </a:rPr>
              <a:t> Target </a:t>
            </a:r>
            <a:r>
              <a:rPr lang="es-ES_tradnl" sz="2400" dirty="0" err="1" smtClean="0">
                <a:latin typeface="Century Gothic" charset="0"/>
                <a:ea typeface="Century Gothic" charset="0"/>
                <a:cs typeface="Century Gothic" charset="0"/>
              </a:rPr>
              <a:t>Three</a:t>
            </a:r>
            <a:endParaRPr lang="es-ES_tradnl" sz="2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52137" y="1205968"/>
            <a:ext cx="11687463" cy="6771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 err="1" smtClean="0">
                <a:latin typeface="Century Gothic" charset="0"/>
                <a:ea typeface="Century Gothic" charset="0"/>
                <a:cs typeface="Century Gothic" charset="0"/>
              </a:rPr>
              <a:t>Objectives</a:t>
            </a:r>
            <a:endParaRPr lang="es-ES_tradnl"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171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352137" y="1205968"/>
            <a:ext cx="11687463" cy="6771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 err="1" smtClean="0">
                <a:latin typeface="Century Gothic" charset="0"/>
                <a:ea typeface="Century Gothic" charset="0"/>
                <a:cs typeface="Century Gothic" charset="0"/>
              </a:rPr>
              <a:t>Topic</a:t>
            </a:r>
            <a:r>
              <a:rPr lang="es-ES_tradnl" sz="4000" b="1" dirty="0" smtClean="0">
                <a:latin typeface="Century Gothic" charset="0"/>
                <a:ea typeface="Century Gothic" charset="0"/>
                <a:cs typeface="Century Gothic" charset="0"/>
              </a:rPr>
              <a:t> 1.1</a:t>
            </a:r>
            <a:endParaRPr lang="es-ES_tradnl"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52138" y="2064422"/>
            <a:ext cx="5453240" cy="407001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Lorem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ipsum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dolor sit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amet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consectetur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adipiscing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elit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Cras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lorem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ex,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mattis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eget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tristique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et,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egestas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eget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diam. In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vel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purus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neque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Quisque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fringilla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tortor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vel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pretium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consectetur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Proin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vitae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efficitur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lacus, non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eleifend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eros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Cras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rhoncus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mattis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justo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Morbi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elementum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, ante at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accumsan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cursus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leo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nisi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cursus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nulla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, et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fermentum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erat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massa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vitae lacus.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Morbi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convallis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dapibus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augue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, a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dapibus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nibh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sollicitudin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vel.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Curabitur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luctus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dictum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blandit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Morbi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urna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tortor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vulputate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in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fringilla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id, semper a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felis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Cras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in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rhoncus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lacus,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sed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vestibulum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lorem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 </a:t>
            </a:r>
            <a:endParaRPr lang="es-ES_tradnl" sz="16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646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352137" y="1205968"/>
            <a:ext cx="11687463" cy="6771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 err="1" smtClean="0">
                <a:latin typeface="Century Gothic" charset="0"/>
                <a:ea typeface="Century Gothic" charset="0"/>
                <a:cs typeface="Century Gothic" charset="0"/>
              </a:rPr>
              <a:t>Topic</a:t>
            </a:r>
            <a:r>
              <a:rPr lang="es-ES_tradnl" sz="4000" b="1" dirty="0" smtClean="0">
                <a:latin typeface="Century Gothic" charset="0"/>
                <a:ea typeface="Century Gothic" charset="0"/>
                <a:cs typeface="Century Gothic" charset="0"/>
              </a:rPr>
              <a:t> 1.2</a:t>
            </a:r>
            <a:endParaRPr lang="es-ES_tradnl"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52138" y="2064422"/>
            <a:ext cx="5453240" cy="407001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Lorem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ipsum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dolor sit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amet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consectetur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adipiscing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elit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Cras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lorem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ex,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mattis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eget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tristique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et,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egestas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eget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diam. In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vel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purus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neque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Quisque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fringilla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tortor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vel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pretium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consectetur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Proin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vitae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efficitur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lacus, non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eleifend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eros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Cras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rhoncus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mattis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justo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Morbi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elementum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, ante at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accumsan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cursus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leo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nisi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cursus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nulla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, et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fermentum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erat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massa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vitae lacus.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Morbi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convallis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dapibus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augue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, a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dapibus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nibh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sollicitudin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vel.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Curabitur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luctus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dictum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blandit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Morbi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urna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tortor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vulputate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in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fringilla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id, semper a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felis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Cras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in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rhoncus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lacus,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sed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vestibulum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lorem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 </a:t>
            </a:r>
            <a:endParaRPr lang="es-ES_tradnl" sz="16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688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352137" y="1205968"/>
            <a:ext cx="11687463" cy="6771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 err="1" smtClean="0">
                <a:latin typeface="Century Gothic" charset="0"/>
                <a:ea typeface="Century Gothic" charset="0"/>
                <a:cs typeface="Century Gothic" charset="0"/>
              </a:rPr>
              <a:t>Topic</a:t>
            </a:r>
            <a:r>
              <a:rPr lang="es-ES_tradnl" sz="4000" b="1" dirty="0" smtClean="0">
                <a:latin typeface="Century Gothic" charset="0"/>
                <a:ea typeface="Century Gothic" charset="0"/>
                <a:cs typeface="Century Gothic" charset="0"/>
              </a:rPr>
              <a:t> 1.3</a:t>
            </a:r>
            <a:endParaRPr lang="es-ES_tradnl"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52138" y="2064422"/>
            <a:ext cx="5453240" cy="407001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Lorem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ipsum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dolor sit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amet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consectetur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adipiscing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elit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Cras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lorem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ex,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mattis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eget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tristique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et,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egestas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eget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diam. In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vel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purus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neque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Quisque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fringilla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tortor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vel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pretium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consectetur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Proin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vitae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efficitur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lacus, non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eleifend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eros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Cras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rhoncus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mattis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justo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Morbi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elementum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, ante at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accumsan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cursus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leo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nisi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cursus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nulla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, et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fermentum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erat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massa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vitae lacus.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Morbi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convallis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dapibus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augue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, a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dapibus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nibh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sollicitudin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vel.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Curabitur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luctus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dictum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blandit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Morbi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urna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tortor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vulputate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in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fringilla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id, semper a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felis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Cras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in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rhoncus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lacus,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sed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vestibulum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lorem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 </a:t>
            </a:r>
            <a:endParaRPr lang="es-ES_tradnl" sz="16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861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352137" y="1205968"/>
            <a:ext cx="11687463" cy="6771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 err="1" smtClean="0">
                <a:latin typeface="Century Gothic" charset="0"/>
                <a:ea typeface="Century Gothic" charset="0"/>
                <a:cs typeface="Century Gothic" charset="0"/>
              </a:rPr>
              <a:t>Topic</a:t>
            </a:r>
            <a:r>
              <a:rPr lang="es-ES_tradnl" sz="4000" b="1" dirty="0" smtClean="0">
                <a:latin typeface="Century Gothic" charset="0"/>
                <a:ea typeface="Century Gothic" charset="0"/>
                <a:cs typeface="Century Gothic" charset="0"/>
              </a:rPr>
              <a:t> 2.1</a:t>
            </a:r>
            <a:endParaRPr lang="es-ES_tradnl"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52137" y="2106952"/>
            <a:ext cx="11687463" cy="40700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Lorem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ipsum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dolor sit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amet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consectetur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adipiscing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elit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Cras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lorem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ex,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mattis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eget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tristique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et,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egestas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eget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diam. In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vel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purus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neque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Quisque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fringilla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tortor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vel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pretium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consectetur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Proin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vitae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efficitur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lacus, non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eleifend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eros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Cras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rhoncus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mattis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justo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Morbi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elementum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, ante at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accumsan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cursus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leo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nisi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cursus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nulla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, et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fermentum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erat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massa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vitae lacus.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Morbi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convallis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dapibus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augue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, a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dapibus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nibh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sollicitudin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vel.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Curabitur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luctus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dictum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blandit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Morbi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urna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tortor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vulputate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in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fringilla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id, semper a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felis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Cras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in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rhoncus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lacus,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sed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vestibulum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lorem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 </a:t>
            </a:r>
            <a:endParaRPr lang="es-ES_tradnl" sz="16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58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352137" y="1205968"/>
            <a:ext cx="11687463" cy="6771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 err="1" smtClean="0">
                <a:latin typeface="Century Gothic" charset="0"/>
                <a:ea typeface="Century Gothic" charset="0"/>
                <a:cs typeface="Century Gothic" charset="0"/>
              </a:rPr>
              <a:t>Topic</a:t>
            </a:r>
            <a:r>
              <a:rPr lang="es-ES_tradnl" sz="4000" b="1" dirty="0" smtClean="0">
                <a:latin typeface="Century Gothic" charset="0"/>
                <a:ea typeface="Century Gothic" charset="0"/>
                <a:cs typeface="Century Gothic" charset="0"/>
              </a:rPr>
              <a:t> 2.2</a:t>
            </a:r>
            <a:endParaRPr lang="es-ES_tradnl"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52137" y="2106952"/>
            <a:ext cx="11687463" cy="40700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Lorem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ipsum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dolor sit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amet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consectetur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adipiscing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elit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Cras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lorem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ex,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mattis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eget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tristique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et,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egestas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eget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diam. In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vel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purus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neque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Quisque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fringilla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tortor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vel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pretium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consectetur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Proin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vitae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efficitur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lacus, non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eleifend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eros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Cras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rhoncus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mattis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justo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Morbi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elementum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, ante at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accumsan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cursus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leo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nisi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cursus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nulla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, et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fermentum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erat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massa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vitae lacus.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Morbi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convallis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dapibus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augue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, a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dapibus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nibh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sollicitudin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vel.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Curabitur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luctus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dictum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blandit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Morbi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urna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tortor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vulputate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in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fringilla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id, semper a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felis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Cras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in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rhoncus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lacus,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sed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vestibulum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lorem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 </a:t>
            </a:r>
            <a:endParaRPr lang="es-ES_tradnl" sz="16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42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352137" y="1205968"/>
            <a:ext cx="11687463" cy="6771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 err="1" smtClean="0">
                <a:latin typeface="Century Gothic" charset="0"/>
                <a:ea typeface="Century Gothic" charset="0"/>
                <a:cs typeface="Century Gothic" charset="0"/>
              </a:rPr>
              <a:t>Topic</a:t>
            </a:r>
            <a:r>
              <a:rPr lang="es-ES_tradnl" sz="4000" b="1" dirty="0" smtClean="0">
                <a:latin typeface="Century Gothic" charset="0"/>
                <a:ea typeface="Century Gothic" charset="0"/>
                <a:cs typeface="Century Gothic" charset="0"/>
              </a:rPr>
              <a:t> 2.3</a:t>
            </a:r>
            <a:endParaRPr lang="es-ES_tradnl"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52137" y="2106952"/>
            <a:ext cx="11687463" cy="40700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Lorem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ipsum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dolor sit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amet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consectetur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adipiscing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elit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Cras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lorem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ex,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mattis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eget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tristique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et,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egestas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eget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diam. In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vel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purus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neque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Quisque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fringilla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tortor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vel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pretium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consectetur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Proin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vitae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efficitur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lacus, non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eleifend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eros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Cras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rhoncus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mattis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justo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Morbi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elementum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, ante at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accumsan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cursus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leo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nisi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cursus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nulla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, et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fermentum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erat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massa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vitae lacus.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Morbi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convallis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dapibus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augue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, a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dapibus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nibh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sollicitudin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vel.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Curabitur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luctus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dictum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blandit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Morbi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urna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tortor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vulputate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in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fringilla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id, semper a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felis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Cras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in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rhoncus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lacus,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sed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vestibulum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lorem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. </a:t>
            </a:r>
            <a:endParaRPr lang="es-ES_tradnl" sz="16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605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137" y="2106952"/>
            <a:ext cx="11687463" cy="4070011"/>
          </a:xfrm>
        </p:spPr>
        <p:txBody>
          <a:bodyPr>
            <a:normAutofit/>
          </a:bodyPr>
          <a:lstStyle/>
          <a:p>
            <a:endParaRPr lang="es-ES_tradnl" sz="160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52137" y="1205968"/>
            <a:ext cx="11687463" cy="6771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 err="1" smtClean="0">
                <a:latin typeface="Century Gothic" charset="0"/>
                <a:ea typeface="Century Gothic" charset="0"/>
                <a:cs typeface="Century Gothic" charset="0"/>
              </a:rPr>
              <a:t>Topic</a:t>
            </a:r>
            <a:r>
              <a:rPr lang="es-ES_tradnl" sz="4000" b="1" dirty="0" smtClean="0">
                <a:latin typeface="Century Gothic" charset="0"/>
                <a:ea typeface="Century Gothic" charset="0"/>
                <a:cs typeface="Century Gothic" charset="0"/>
              </a:rPr>
              <a:t> 3.1</a:t>
            </a:r>
            <a:endParaRPr lang="es-ES_tradnl"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455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688</Words>
  <Application>Microsoft Macintosh PowerPoint</Application>
  <PresentationFormat>Widescreen</PresentationFormat>
  <Paragraphs>26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Century Gothic</vt:lpstr>
      <vt:lpstr>Arial</vt:lpstr>
      <vt:lpstr>Office Theme</vt:lpstr>
      <vt:lpstr>Title of Presentation Goes Here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E. Merced</dc:creator>
  <cp:lastModifiedBy>Edwin E. Merced</cp:lastModifiedBy>
  <cp:revision>6</cp:revision>
  <dcterms:created xsi:type="dcterms:W3CDTF">2017-06-16T16:43:29Z</dcterms:created>
  <dcterms:modified xsi:type="dcterms:W3CDTF">2017-06-16T17:24:20Z</dcterms:modified>
</cp:coreProperties>
</file>