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23409275" cy="13166725"/>
  <p:notesSz cx="6858000" cy="9144000"/>
  <p:defaultTextStyle>
    <a:defPPr>
      <a:defRPr lang="en-US"/>
    </a:defPPr>
    <a:lvl1pPr marL="0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5022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90044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35066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80088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25110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70132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15154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60176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D55D980-2015-E244-A353-363B72F43246}">
          <p14:sldIdLst>
            <p14:sldId id="256"/>
            <p14:sldId id="257"/>
          </p14:sldIdLst>
        </p14:section>
        <p14:section name="Topic 1" id="{956B86C6-8970-1948-A396-9DA766264116}">
          <p14:sldIdLst>
            <p14:sldId id="258"/>
            <p14:sldId id="259"/>
            <p14:sldId id="260"/>
          </p14:sldIdLst>
        </p14:section>
        <p14:section name="Topic 2" id="{0130BFAF-997A-1E4B-A02E-1539FD9EF217}">
          <p14:sldIdLst>
            <p14:sldId id="262"/>
            <p14:sldId id="263"/>
            <p14:sldId id="264"/>
          </p14:sldIdLst>
        </p14:section>
        <p14:section name="Topic 3" id="{6A159391-41A8-E34C-8BAF-E30AFB3D8668}">
          <p14:sldIdLst>
            <p14:sldId id="265"/>
            <p14:sldId id="266"/>
            <p14:sldId id="267"/>
          </p14:sldIdLst>
        </p14:section>
        <p14:section name="Recapitulación" id="{00E8990E-C304-374F-8354-B9600CAA9B5F}">
          <p14:sldIdLst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77990" autoAdjust="0"/>
  </p:normalViewPr>
  <p:slideViewPr>
    <p:cSldViewPr snapToGrid="0" snapToObjects="1">
      <p:cViewPr>
        <p:scale>
          <a:sx n="35" d="100"/>
          <a:sy n="35" d="100"/>
        </p:scale>
        <p:origin x="-1488" y="-80"/>
      </p:cViewPr>
      <p:guideLst>
        <p:guide orient="horz" pos="6067"/>
        <p:guide orient="horz" pos="4147"/>
        <p:guide orient="horz" pos="2181"/>
        <p:guide pos="10858"/>
        <p:guide pos="14743"/>
        <p:guide pos="7315"/>
        <p:guide pos="3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BAE87D-5E69-9F4B-9B3D-E262FDECE5A1}" type="doc">
      <dgm:prSet loTypeId="urn:microsoft.com/office/officeart/2005/8/layout/hProcess9" loCatId="" qsTypeId="urn:microsoft.com/office/officeart/2005/8/quickstyle/simple4" qsCatId="simple" csTypeId="urn:microsoft.com/office/officeart/2005/8/colors/accent0_3" csCatId="mainScheme" phldr="1"/>
      <dgm:spPr/>
    </dgm:pt>
    <dgm:pt modelId="{5FCC80A1-7193-4F47-AD13-848C2ED0CB2C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err="1" smtClean="0"/>
            <a:t>Evaluación</a:t>
          </a:r>
          <a:endParaRPr lang="en-US" dirty="0"/>
        </a:p>
      </dgm:t>
    </dgm:pt>
    <dgm:pt modelId="{F36B193E-0839-9744-A4E0-C90902D4FA31}" type="parTrans" cxnId="{A9A2480D-E83E-1A42-B55B-849C88F06BD3}">
      <dgm:prSet/>
      <dgm:spPr/>
      <dgm:t>
        <a:bodyPr/>
        <a:lstStyle/>
        <a:p>
          <a:endParaRPr lang="en-US"/>
        </a:p>
      </dgm:t>
    </dgm:pt>
    <dgm:pt modelId="{6AA5B964-871A-0D40-92D5-2BEBA76CE656}" type="sibTrans" cxnId="{A9A2480D-E83E-1A42-B55B-849C88F06BD3}">
      <dgm:prSet/>
      <dgm:spPr/>
      <dgm:t>
        <a:bodyPr/>
        <a:lstStyle/>
        <a:p>
          <a:endParaRPr lang="en-US"/>
        </a:p>
      </dgm:t>
    </dgm:pt>
    <dgm:pt modelId="{C20AA752-6A6E-BD42-889F-9D41A2F6AF53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err="1" smtClean="0"/>
            <a:t>Adquisición</a:t>
          </a:r>
          <a:endParaRPr lang="en-US" dirty="0"/>
        </a:p>
      </dgm:t>
    </dgm:pt>
    <dgm:pt modelId="{23F4B5F1-831B-2E44-854C-719D1EE062E3}" type="parTrans" cxnId="{6E7AEB87-5A7C-E54A-94E8-E163A1C46292}">
      <dgm:prSet/>
      <dgm:spPr/>
      <dgm:t>
        <a:bodyPr/>
        <a:lstStyle/>
        <a:p>
          <a:endParaRPr lang="en-US"/>
        </a:p>
      </dgm:t>
    </dgm:pt>
    <dgm:pt modelId="{D618029F-31F3-C34B-81D2-B4522DB2032A}" type="sibTrans" cxnId="{6E7AEB87-5A7C-E54A-94E8-E163A1C46292}">
      <dgm:prSet/>
      <dgm:spPr/>
      <dgm:t>
        <a:bodyPr/>
        <a:lstStyle/>
        <a:p>
          <a:endParaRPr lang="en-US"/>
        </a:p>
      </dgm:t>
    </dgm:pt>
    <dgm:pt modelId="{F67FE11C-EC71-0C4C-8653-8C90E4CD62AC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err="1" smtClean="0"/>
            <a:t>Adiestramiento</a:t>
          </a:r>
          <a:endParaRPr lang="en-US" dirty="0"/>
        </a:p>
      </dgm:t>
    </dgm:pt>
    <dgm:pt modelId="{A491AD85-1DA0-F64D-BE38-9A5F43E861E5}" type="parTrans" cxnId="{582A6547-50E2-3E40-A11C-F3305A94131A}">
      <dgm:prSet/>
      <dgm:spPr/>
      <dgm:t>
        <a:bodyPr/>
        <a:lstStyle/>
        <a:p>
          <a:endParaRPr lang="en-US"/>
        </a:p>
      </dgm:t>
    </dgm:pt>
    <dgm:pt modelId="{1E59177D-F77D-E841-A80C-B4D4B55B1FE3}" type="sibTrans" cxnId="{582A6547-50E2-3E40-A11C-F3305A94131A}">
      <dgm:prSet/>
      <dgm:spPr/>
      <dgm:t>
        <a:bodyPr/>
        <a:lstStyle/>
        <a:p>
          <a:endParaRPr lang="en-US"/>
        </a:p>
      </dgm:t>
    </dgm:pt>
    <dgm:pt modelId="{2B0C1C85-BBEA-4A45-9119-DB8730FEC512}" type="pres">
      <dgm:prSet presAssocID="{9CBAE87D-5E69-9F4B-9B3D-E262FDECE5A1}" presName="CompostProcess" presStyleCnt="0">
        <dgm:presLayoutVars>
          <dgm:dir/>
          <dgm:resizeHandles val="exact"/>
        </dgm:presLayoutVars>
      </dgm:prSet>
      <dgm:spPr/>
    </dgm:pt>
    <dgm:pt modelId="{32AF0B3F-3388-0847-A8BF-E71D14636DBC}" type="pres">
      <dgm:prSet presAssocID="{9CBAE87D-5E69-9F4B-9B3D-E262FDECE5A1}" presName="arrow" presStyleLbl="bgShp" presStyleIdx="0" presStyleCnt="1"/>
      <dgm:spPr>
        <a:solidFill>
          <a:schemeClr val="bg1">
            <a:lumMod val="85000"/>
          </a:schemeClr>
        </a:solidFill>
      </dgm:spPr>
    </dgm:pt>
    <dgm:pt modelId="{01F2C9C3-02A6-254D-86FE-EBC02E5CE1AC}" type="pres">
      <dgm:prSet presAssocID="{9CBAE87D-5E69-9F4B-9B3D-E262FDECE5A1}" presName="linearProcess" presStyleCnt="0"/>
      <dgm:spPr/>
    </dgm:pt>
    <dgm:pt modelId="{AE3E7329-F70C-FB46-8374-4EE5E7151F6A}" type="pres">
      <dgm:prSet presAssocID="{5FCC80A1-7193-4F47-AD13-848C2ED0CB2C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CEF80F-798B-F24A-A8E0-7F4DACD73267}" type="pres">
      <dgm:prSet presAssocID="{6AA5B964-871A-0D40-92D5-2BEBA76CE656}" presName="sibTrans" presStyleCnt="0"/>
      <dgm:spPr/>
    </dgm:pt>
    <dgm:pt modelId="{5EDDF5D5-CDAF-5442-9ACA-D719DF98AF22}" type="pres">
      <dgm:prSet presAssocID="{C20AA752-6A6E-BD42-889F-9D41A2F6AF53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3F44AE-CB51-444D-8E2A-FED6255769FF}" type="pres">
      <dgm:prSet presAssocID="{D618029F-31F3-C34B-81D2-B4522DB2032A}" presName="sibTrans" presStyleCnt="0"/>
      <dgm:spPr/>
    </dgm:pt>
    <dgm:pt modelId="{E8A3DE5B-2080-244F-92B6-046ABF190EDE}" type="pres">
      <dgm:prSet presAssocID="{F67FE11C-EC71-0C4C-8653-8C90E4CD62AC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2CC45E-04D7-1E43-967E-2A93EB5A953E}" type="presOf" srcId="{C20AA752-6A6E-BD42-889F-9D41A2F6AF53}" destId="{5EDDF5D5-CDAF-5442-9ACA-D719DF98AF22}" srcOrd="0" destOrd="0" presId="urn:microsoft.com/office/officeart/2005/8/layout/hProcess9"/>
    <dgm:cxn modelId="{FF397526-BB4C-434C-BADD-01EF5DA35669}" type="presOf" srcId="{5FCC80A1-7193-4F47-AD13-848C2ED0CB2C}" destId="{AE3E7329-F70C-FB46-8374-4EE5E7151F6A}" srcOrd="0" destOrd="0" presId="urn:microsoft.com/office/officeart/2005/8/layout/hProcess9"/>
    <dgm:cxn modelId="{6E7AEB87-5A7C-E54A-94E8-E163A1C46292}" srcId="{9CBAE87D-5E69-9F4B-9B3D-E262FDECE5A1}" destId="{C20AA752-6A6E-BD42-889F-9D41A2F6AF53}" srcOrd="1" destOrd="0" parTransId="{23F4B5F1-831B-2E44-854C-719D1EE062E3}" sibTransId="{D618029F-31F3-C34B-81D2-B4522DB2032A}"/>
    <dgm:cxn modelId="{A9A2480D-E83E-1A42-B55B-849C88F06BD3}" srcId="{9CBAE87D-5E69-9F4B-9B3D-E262FDECE5A1}" destId="{5FCC80A1-7193-4F47-AD13-848C2ED0CB2C}" srcOrd="0" destOrd="0" parTransId="{F36B193E-0839-9744-A4E0-C90902D4FA31}" sibTransId="{6AA5B964-871A-0D40-92D5-2BEBA76CE656}"/>
    <dgm:cxn modelId="{7E8D9D19-21F4-3D4B-8274-DDCBF1B3C67F}" type="presOf" srcId="{F67FE11C-EC71-0C4C-8653-8C90E4CD62AC}" destId="{E8A3DE5B-2080-244F-92B6-046ABF190EDE}" srcOrd="0" destOrd="0" presId="urn:microsoft.com/office/officeart/2005/8/layout/hProcess9"/>
    <dgm:cxn modelId="{3B48303B-0940-BA4E-AC68-21E5A634B487}" type="presOf" srcId="{9CBAE87D-5E69-9F4B-9B3D-E262FDECE5A1}" destId="{2B0C1C85-BBEA-4A45-9119-DB8730FEC512}" srcOrd="0" destOrd="0" presId="urn:microsoft.com/office/officeart/2005/8/layout/hProcess9"/>
    <dgm:cxn modelId="{582A6547-50E2-3E40-A11C-F3305A94131A}" srcId="{9CBAE87D-5E69-9F4B-9B3D-E262FDECE5A1}" destId="{F67FE11C-EC71-0C4C-8653-8C90E4CD62AC}" srcOrd="2" destOrd="0" parTransId="{A491AD85-1DA0-F64D-BE38-9A5F43E861E5}" sibTransId="{1E59177D-F77D-E841-A80C-B4D4B55B1FE3}"/>
    <dgm:cxn modelId="{8EFEFE4B-5994-D048-837F-C234086BAE67}" type="presParOf" srcId="{2B0C1C85-BBEA-4A45-9119-DB8730FEC512}" destId="{32AF0B3F-3388-0847-A8BF-E71D14636DBC}" srcOrd="0" destOrd="0" presId="urn:microsoft.com/office/officeart/2005/8/layout/hProcess9"/>
    <dgm:cxn modelId="{0CCFD5CB-0178-0F48-9818-5BE1B9670EF6}" type="presParOf" srcId="{2B0C1C85-BBEA-4A45-9119-DB8730FEC512}" destId="{01F2C9C3-02A6-254D-86FE-EBC02E5CE1AC}" srcOrd="1" destOrd="0" presId="urn:microsoft.com/office/officeart/2005/8/layout/hProcess9"/>
    <dgm:cxn modelId="{1A10E841-7157-4243-873F-D8CA20203674}" type="presParOf" srcId="{01F2C9C3-02A6-254D-86FE-EBC02E5CE1AC}" destId="{AE3E7329-F70C-FB46-8374-4EE5E7151F6A}" srcOrd="0" destOrd="0" presId="urn:microsoft.com/office/officeart/2005/8/layout/hProcess9"/>
    <dgm:cxn modelId="{7B3CEF6C-A7BD-8649-82DF-4BAECAB63D79}" type="presParOf" srcId="{01F2C9C3-02A6-254D-86FE-EBC02E5CE1AC}" destId="{05CEF80F-798B-F24A-A8E0-7F4DACD73267}" srcOrd="1" destOrd="0" presId="urn:microsoft.com/office/officeart/2005/8/layout/hProcess9"/>
    <dgm:cxn modelId="{E55B8051-7CC2-6D40-B1AF-1F51C4032EC2}" type="presParOf" srcId="{01F2C9C3-02A6-254D-86FE-EBC02E5CE1AC}" destId="{5EDDF5D5-CDAF-5442-9ACA-D719DF98AF22}" srcOrd="2" destOrd="0" presId="urn:microsoft.com/office/officeart/2005/8/layout/hProcess9"/>
    <dgm:cxn modelId="{6A7F26A7-20A6-8747-B614-470A48A4F75B}" type="presParOf" srcId="{01F2C9C3-02A6-254D-86FE-EBC02E5CE1AC}" destId="{F83F44AE-CB51-444D-8E2A-FED6255769FF}" srcOrd="3" destOrd="0" presId="urn:microsoft.com/office/officeart/2005/8/layout/hProcess9"/>
    <dgm:cxn modelId="{71BA8DCF-7819-574A-9535-393DCA1AE925}" type="presParOf" srcId="{01F2C9C3-02A6-254D-86FE-EBC02E5CE1AC}" destId="{E8A3DE5B-2080-244F-92B6-046ABF190ED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2E46FC-23CD-8E44-86B8-598CEAE75B23}" type="doc">
      <dgm:prSet loTypeId="urn:microsoft.com/office/officeart/2005/8/layout/radia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0EF8EE-5594-C649-9B90-C1183E6498A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err="1" smtClean="0">
              <a:solidFill>
                <a:srgbClr val="000000"/>
              </a:solidFill>
            </a:rPr>
            <a:t>Servicios</a:t>
          </a:r>
          <a:endParaRPr lang="en-US" dirty="0">
            <a:solidFill>
              <a:srgbClr val="000000"/>
            </a:solidFill>
          </a:endParaRPr>
        </a:p>
      </dgm:t>
    </dgm:pt>
    <dgm:pt modelId="{3233CF00-8449-C644-94E7-7C3373C74404}" type="parTrans" cxnId="{2C552615-43E0-1042-8A00-B407E7CCE035}">
      <dgm:prSet/>
      <dgm:spPr/>
      <dgm:t>
        <a:bodyPr/>
        <a:lstStyle/>
        <a:p>
          <a:endParaRPr lang="en-US"/>
        </a:p>
      </dgm:t>
    </dgm:pt>
    <dgm:pt modelId="{65AC9FB7-5D0D-F04F-A54A-048BCA349B68}" type="sibTrans" cxnId="{2C552615-43E0-1042-8A00-B407E7CCE035}">
      <dgm:prSet/>
      <dgm:spPr/>
      <dgm:t>
        <a:bodyPr/>
        <a:lstStyle/>
        <a:p>
          <a:endParaRPr lang="en-US"/>
        </a:p>
      </dgm:t>
    </dgm:pt>
    <dgm:pt modelId="{7D14FC21-E6CE-754E-BE33-EB80909F9AF3}">
      <dgm:prSet phldrT="[Text]"/>
      <dgm:spPr>
        <a:solidFill>
          <a:srgbClr val="7F7F7F"/>
        </a:solidFill>
      </dgm:spPr>
      <dgm:t>
        <a:bodyPr/>
        <a:lstStyle/>
        <a:p>
          <a:r>
            <a:rPr lang="en-US" dirty="0" smtClean="0"/>
            <a:t>S1</a:t>
          </a:r>
          <a:endParaRPr lang="en-US" dirty="0"/>
        </a:p>
      </dgm:t>
    </dgm:pt>
    <dgm:pt modelId="{996223E9-2909-C142-BE8E-4CC509BB9C57}" type="parTrans" cxnId="{39201EA6-8460-9A45-9154-A5A8FD720872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23BA6E1-E9F6-0842-9158-5DA7B94AC6C9}" type="sibTrans" cxnId="{39201EA6-8460-9A45-9154-A5A8FD720872}">
      <dgm:prSet/>
      <dgm:spPr/>
      <dgm:t>
        <a:bodyPr/>
        <a:lstStyle/>
        <a:p>
          <a:endParaRPr lang="en-US"/>
        </a:p>
      </dgm:t>
    </dgm:pt>
    <dgm:pt modelId="{E7B34A2E-5FDC-6245-816C-1947EBFE1136}">
      <dgm:prSet phldrT="[Text]"/>
      <dgm:spPr>
        <a:solidFill>
          <a:srgbClr val="7F7F7F"/>
        </a:solidFill>
      </dgm:spPr>
      <dgm:t>
        <a:bodyPr/>
        <a:lstStyle/>
        <a:p>
          <a:r>
            <a:rPr lang="en-US" dirty="0" smtClean="0"/>
            <a:t>S2</a:t>
          </a:r>
          <a:endParaRPr lang="en-US" dirty="0"/>
        </a:p>
      </dgm:t>
    </dgm:pt>
    <dgm:pt modelId="{776049D5-B219-FB4A-B0EE-F59DD46202BD}" type="parTrans" cxnId="{C9DB2CAF-55B4-7F48-B885-2098E928298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C95B4F3-631A-EA4D-AB3C-269149A173D9}" type="sibTrans" cxnId="{C9DB2CAF-55B4-7F48-B885-2098E928298B}">
      <dgm:prSet/>
      <dgm:spPr/>
      <dgm:t>
        <a:bodyPr/>
        <a:lstStyle/>
        <a:p>
          <a:endParaRPr lang="en-US"/>
        </a:p>
      </dgm:t>
    </dgm:pt>
    <dgm:pt modelId="{D4F736D6-69E4-2346-97B4-08547EE6766A}">
      <dgm:prSet phldrT="[Text]"/>
      <dgm:spPr>
        <a:solidFill>
          <a:srgbClr val="7F7F7F"/>
        </a:solidFill>
      </dgm:spPr>
      <dgm:t>
        <a:bodyPr/>
        <a:lstStyle/>
        <a:p>
          <a:r>
            <a:rPr lang="en-US" dirty="0" smtClean="0"/>
            <a:t>S3</a:t>
          </a:r>
          <a:endParaRPr lang="en-US" dirty="0"/>
        </a:p>
      </dgm:t>
    </dgm:pt>
    <dgm:pt modelId="{0FACF8DF-82CB-804C-BE20-364095170BB8}" type="parTrans" cxnId="{B9544668-C880-4041-877D-5428EE23CCA8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DAA53F0-385B-6146-B157-B4D717415019}" type="sibTrans" cxnId="{B9544668-C880-4041-877D-5428EE23CCA8}">
      <dgm:prSet/>
      <dgm:spPr/>
      <dgm:t>
        <a:bodyPr/>
        <a:lstStyle/>
        <a:p>
          <a:endParaRPr lang="en-US"/>
        </a:p>
      </dgm:t>
    </dgm:pt>
    <dgm:pt modelId="{36CA6527-067B-DA4E-8A7C-3ACA5C9A20FA}">
      <dgm:prSet phldrT="[Text]"/>
      <dgm:spPr>
        <a:solidFill>
          <a:srgbClr val="7F7F7F"/>
        </a:solidFill>
      </dgm:spPr>
      <dgm:t>
        <a:bodyPr/>
        <a:lstStyle/>
        <a:p>
          <a:r>
            <a:rPr lang="en-US" dirty="0" smtClean="0"/>
            <a:t>S4</a:t>
          </a:r>
          <a:endParaRPr lang="en-US" dirty="0"/>
        </a:p>
      </dgm:t>
    </dgm:pt>
    <dgm:pt modelId="{AE4DCB0E-691B-B948-83F3-86EFDE55E7F1}" type="parTrans" cxnId="{CBEA94AC-B06A-6046-BB08-FD9FB35B309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417E0D8-6D13-654C-A859-1EFA0BA22F44}" type="sibTrans" cxnId="{CBEA94AC-B06A-6046-BB08-FD9FB35B309A}">
      <dgm:prSet/>
      <dgm:spPr/>
      <dgm:t>
        <a:bodyPr/>
        <a:lstStyle/>
        <a:p>
          <a:endParaRPr lang="en-US"/>
        </a:p>
      </dgm:t>
    </dgm:pt>
    <dgm:pt modelId="{404093D1-3EB3-F444-9131-9E1BC658ED0B}" type="pres">
      <dgm:prSet presAssocID="{272E46FC-23CD-8E44-86B8-598CEAE75B2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0C60CE-32A4-E44F-A25C-763C88911DF9}" type="pres">
      <dgm:prSet presAssocID="{B20EF8EE-5594-C649-9B90-C1183E6498A8}" presName="centerShape" presStyleLbl="node0" presStyleIdx="0" presStyleCnt="1"/>
      <dgm:spPr/>
      <dgm:t>
        <a:bodyPr/>
        <a:lstStyle/>
        <a:p>
          <a:endParaRPr lang="en-US"/>
        </a:p>
      </dgm:t>
    </dgm:pt>
    <dgm:pt modelId="{92FB1B11-9A0C-5B43-A112-42DDB94D7907}" type="pres">
      <dgm:prSet presAssocID="{996223E9-2909-C142-BE8E-4CC509BB9C57}" presName="Name9" presStyleLbl="parChTrans1D2" presStyleIdx="0" presStyleCnt="4"/>
      <dgm:spPr/>
      <dgm:t>
        <a:bodyPr/>
        <a:lstStyle/>
        <a:p>
          <a:endParaRPr lang="en-US"/>
        </a:p>
      </dgm:t>
    </dgm:pt>
    <dgm:pt modelId="{BE54A7C7-7570-D14F-9420-13637EA1105C}" type="pres">
      <dgm:prSet presAssocID="{996223E9-2909-C142-BE8E-4CC509BB9C57}" presName="connTx" presStyleLbl="parChTrans1D2" presStyleIdx="0" presStyleCnt="4"/>
      <dgm:spPr/>
      <dgm:t>
        <a:bodyPr/>
        <a:lstStyle/>
        <a:p>
          <a:endParaRPr lang="en-US"/>
        </a:p>
      </dgm:t>
    </dgm:pt>
    <dgm:pt modelId="{80FEBB91-0DAC-2A46-A37C-81C436866967}" type="pres">
      <dgm:prSet presAssocID="{7D14FC21-E6CE-754E-BE33-EB80909F9AF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815E81-2F46-0B4C-9295-DF9F968E30BD}" type="pres">
      <dgm:prSet presAssocID="{776049D5-B219-FB4A-B0EE-F59DD46202BD}" presName="Name9" presStyleLbl="parChTrans1D2" presStyleIdx="1" presStyleCnt="4"/>
      <dgm:spPr/>
      <dgm:t>
        <a:bodyPr/>
        <a:lstStyle/>
        <a:p>
          <a:endParaRPr lang="en-US"/>
        </a:p>
      </dgm:t>
    </dgm:pt>
    <dgm:pt modelId="{ECA85507-C271-6B41-80F7-EC9B2E7AC853}" type="pres">
      <dgm:prSet presAssocID="{776049D5-B219-FB4A-B0EE-F59DD46202BD}" presName="connTx" presStyleLbl="parChTrans1D2" presStyleIdx="1" presStyleCnt="4"/>
      <dgm:spPr/>
      <dgm:t>
        <a:bodyPr/>
        <a:lstStyle/>
        <a:p>
          <a:endParaRPr lang="en-US"/>
        </a:p>
      </dgm:t>
    </dgm:pt>
    <dgm:pt modelId="{5AD924CA-1803-2E47-885C-E81C1F49CA94}" type="pres">
      <dgm:prSet presAssocID="{E7B34A2E-5FDC-6245-816C-1947EBFE113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00E18-5228-9541-88E6-0071B2EE5F4E}" type="pres">
      <dgm:prSet presAssocID="{0FACF8DF-82CB-804C-BE20-364095170BB8}" presName="Name9" presStyleLbl="parChTrans1D2" presStyleIdx="2" presStyleCnt="4"/>
      <dgm:spPr/>
      <dgm:t>
        <a:bodyPr/>
        <a:lstStyle/>
        <a:p>
          <a:endParaRPr lang="en-US"/>
        </a:p>
      </dgm:t>
    </dgm:pt>
    <dgm:pt modelId="{BCA18E15-674C-6248-AEA5-B2EEB9A649A8}" type="pres">
      <dgm:prSet presAssocID="{0FACF8DF-82CB-804C-BE20-364095170BB8}" presName="connTx" presStyleLbl="parChTrans1D2" presStyleIdx="2" presStyleCnt="4"/>
      <dgm:spPr/>
      <dgm:t>
        <a:bodyPr/>
        <a:lstStyle/>
        <a:p>
          <a:endParaRPr lang="en-US"/>
        </a:p>
      </dgm:t>
    </dgm:pt>
    <dgm:pt modelId="{70E45ADA-64F9-E848-8C35-82BE338B8FDD}" type="pres">
      <dgm:prSet presAssocID="{D4F736D6-69E4-2346-97B4-08547EE6766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06A8A2-65B1-094B-A96E-0ADE4A317A79}" type="pres">
      <dgm:prSet presAssocID="{AE4DCB0E-691B-B948-83F3-86EFDE55E7F1}" presName="Name9" presStyleLbl="parChTrans1D2" presStyleIdx="3" presStyleCnt="4"/>
      <dgm:spPr/>
      <dgm:t>
        <a:bodyPr/>
        <a:lstStyle/>
        <a:p>
          <a:endParaRPr lang="en-US"/>
        </a:p>
      </dgm:t>
    </dgm:pt>
    <dgm:pt modelId="{751EBDA1-A912-DC4B-A109-EDB4A366AB39}" type="pres">
      <dgm:prSet presAssocID="{AE4DCB0E-691B-B948-83F3-86EFDE55E7F1}" presName="connTx" presStyleLbl="parChTrans1D2" presStyleIdx="3" presStyleCnt="4"/>
      <dgm:spPr/>
      <dgm:t>
        <a:bodyPr/>
        <a:lstStyle/>
        <a:p>
          <a:endParaRPr lang="en-US"/>
        </a:p>
      </dgm:t>
    </dgm:pt>
    <dgm:pt modelId="{E7F601D6-0A63-6440-A2B5-C0B66DE46C0D}" type="pres">
      <dgm:prSet presAssocID="{36CA6527-067B-DA4E-8A7C-3ACA5C9A20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DB2CAF-55B4-7F48-B885-2098E928298B}" srcId="{B20EF8EE-5594-C649-9B90-C1183E6498A8}" destId="{E7B34A2E-5FDC-6245-816C-1947EBFE1136}" srcOrd="1" destOrd="0" parTransId="{776049D5-B219-FB4A-B0EE-F59DD46202BD}" sibTransId="{BC95B4F3-631A-EA4D-AB3C-269149A173D9}"/>
    <dgm:cxn modelId="{D8163215-968F-8746-A0F8-2CFE8B38D9BF}" type="presOf" srcId="{D4F736D6-69E4-2346-97B4-08547EE6766A}" destId="{70E45ADA-64F9-E848-8C35-82BE338B8FDD}" srcOrd="0" destOrd="0" presId="urn:microsoft.com/office/officeart/2005/8/layout/radial1"/>
    <dgm:cxn modelId="{2E1D7C47-0A21-1F4D-90E7-D974F372597C}" type="presOf" srcId="{776049D5-B219-FB4A-B0EE-F59DD46202BD}" destId="{92815E81-2F46-0B4C-9295-DF9F968E30BD}" srcOrd="0" destOrd="0" presId="urn:microsoft.com/office/officeart/2005/8/layout/radial1"/>
    <dgm:cxn modelId="{C621D6F9-6FB3-DC4F-8050-14845680FCD0}" type="presOf" srcId="{0FACF8DF-82CB-804C-BE20-364095170BB8}" destId="{BCA18E15-674C-6248-AEA5-B2EEB9A649A8}" srcOrd="1" destOrd="0" presId="urn:microsoft.com/office/officeart/2005/8/layout/radial1"/>
    <dgm:cxn modelId="{43C8AC53-7486-8B40-AE0B-6F13D256464F}" type="presOf" srcId="{AE4DCB0E-691B-B948-83F3-86EFDE55E7F1}" destId="{6306A8A2-65B1-094B-A96E-0ADE4A317A79}" srcOrd="0" destOrd="0" presId="urn:microsoft.com/office/officeart/2005/8/layout/radial1"/>
    <dgm:cxn modelId="{AC63FD9C-DCEF-E74E-94DC-D5D72CB0B43A}" type="presOf" srcId="{776049D5-B219-FB4A-B0EE-F59DD46202BD}" destId="{ECA85507-C271-6B41-80F7-EC9B2E7AC853}" srcOrd="1" destOrd="0" presId="urn:microsoft.com/office/officeart/2005/8/layout/radial1"/>
    <dgm:cxn modelId="{CBEA94AC-B06A-6046-BB08-FD9FB35B309A}" srcId="{B20EF8EE-5594-C649-9B90-C1183E6498A8}" destId="{36CA6527-067B-DA4E-8A7C-3ACA5C9A20FA}" srcOrd="3" destOrd="0" parTransId="{AE4DCB0E-691B-B948-83F3-86EFDE55E7F1}" sibTransId="{3417E0D8-6D13-654C-A859-1EFA0BA22F44}"/>
    <dgm:cxn modelId="{60360284-5287-394D-A795-E6650ADD1C65}" type="presOf" srcId="{996223E9-2909-C142-BE8E-4CC509BB9C57}" destId="{BE54A7C7-7570-D14F-9420-13637EA1105C}" srcOrd="1" destOrd="0" presId="urn:microsoft.com/office/officeart/2005/8/layout/radial1"/>
    <dgm:cxn modelId="{EFCDCCAF-A5EA-7548-82CF-5ACCBD9A6E22}" type="presOf" srcId="{272E46FC-23CD-8E44-86B8-598CEAE75B23}" destId="{404093D1-3EB3-F444-9131-9E1BC658ED0B}" srcOrd="0" destOrd="0" presId="urn:microsoft.com/office/officeart/2005/8/layout/radial1"/>
    <dgm:cxn modelId="{5BB6912C-1475-1949-98BF-A284FFDEBD66}" type="presOf" srcId="{0FACF8DF-82CB-804C-BE20-364095170BB8}" destId="{B0800E18-5228-9541-88E6-0071B2EE5F4E}" srcOrd="0" destOrd="0" presId="urn:microsoft.com/office/officeart/2005/8/layout/radial1"/>
    <dgm:cxn modelId="{B649DDC7-C1B6-1641-852F-0C1279E8C6BB}" type="presOf" srcId="{36CA6527-067B-DA4E-8A7C-3ACA5C9A20FA}" destId="{E7F601D6-0A63-6440-A2B5-C0B66DE46C0D}" srcOrd="0" destOrd="0" presId="urn:microsoft.com/office/officeart/2005/8/layout/radial1"/>
    <dgm:cxn modelId="{962C4462-6D50-2445-B412-13794E93D2FA}" type="presOf" srcId="{E7B34A2E-5FDC-6245-816C-1947EBFE1136}" destId="{5AD924CA-1803-2E47-885C-E81C1F49CA94}" srcOrd="0" destOrd="0" presId="urn:microsoft.com/office/officeart/2005/8/layout/radial1"/>
    <dgm:cxn modelId="{C727AFA5-0433-5D4D-81A0-FE61E005DE1D}" type="presOf" srcId="{B20EF8EE-5594-C649-9B90-C1183E6498A8}" destId="{C20C60CE-32A4-E44F-A25C-763C88911DF9}" srcOrd="0" destOrd="0" presId="urn:microsoft.com/office/officeart/2005/8/layout/radial1"/>
    <dgm:cxn modelId="{361ACCEF-07D9-074C-924A-B13F4ED72AA7}" type="presOf" srcId="{7D14FC21-E6CE-754E-BE33-EB80909F9AF3}" destId="{80FEBB91-0DAC-2A46-A37C-81C436866967}" srcOrd="0" destOrd="0" presId="urn:microsoft.com/office/officeart/2005/8/layout/radial1"/>
    <dgm:cxn modelId="{2C552615-43E0-1042-8A00-B407E7CCE035}" srcId="{272E46FC-23CD-8E44-86B8-598CEAE75B23}" destId="{B20EF8EE-5594-C649-9B90-C1183E6498A8}" srcOrd="0" destOrd="0" parTransId="{3233CF00-8449-C644-94E7-7C3373C74404}" sibTransId="{65AC9FB7-5D0D-F04F-A54A-048BCA349B68}"/>
    <dgm:cxn modelId="{B9544668-C880-4041-877D-5428EE23CCA8}" srcId="{B20EF8EE-5594-C649-9B90-C1183E6498A8}" destId="{D4F736D6-69E4-2346-97B4-08547EE6766A}" srcOrd="2" destOrd="0" parTransId="{0FACF8DF-82CB-804C-BE20-364095170BB8}" sibTransId="{FDAA53F0-385B-6146-B157-B4D717415019}"/>
    <dgm:cxn modelId="{9FEE5C37-7E12-1C44-83A0-9E78F01EF134}" type="presOf" srcId="{996223E9-2909-C142-BE8E-4CC509BB9C57}" destId="{92FB1B11-9A0C-5B43-A112-42DDB94D7907}" srcOrd="0" destOrd="0" presId="urn:microsoft.com/office/officeart/2005/8/layout/radial1"/>
    <dgm:cxn modelId="{E7541DE0-76C6-4546-998E-D2503625CE1E}" type="presOf" srcId="{AE4DCB0E-691B-B948-83F3-86EFDE55E7F1}" destId="{751EBDA1-A912-DC4B-A109-EDB4A366AB39}" srcOrd="1" destOrd="0" presId="urn:microsoft.com/office/officeart/2005/8/layout/radial1"/>
    <dgm:cxn modelId="{39201EA6-8460-9A45-9154-A5A8FD720872}" srcId="{B20EF8EE-5594-C649-9B90-C1183E6498A8}" destId="{7D14FC21-E6CE-754E-BE33-EB80909F9AF3}" srcOrd="0" destOrd="0" parTransId="{996223E9-2909-C142-BE8E-4CC509BB9C57}" sibTransId="{923BA6E1-E9F6-0842-9158-5DA7B94AC6C9}"/>
    <dgm:cxn modelId="{074129F4-2F71-BE4C-A0F3-DB52442F4EAE}" type="presParOf" srcId="{404093D1-3EB3-F444-9131-9E1BC658ED0B}" destId="{C20C60CE-32A4-E44F-A25C-763C88911DF9}" srcOrd="0" destOrd="0" presId="urn:microsoft.com/office/officeart/2005/8/layout/radial1"/>
    <dgm:cxn modelId="{6E9D07DA-DAD4-0141-B743-396EFB29D710}" type="presParOf" srcId="{404093D1-3EB3-F444-9131-9E1BC658ED0B}" destId="{92FB1B11-9A0C-5B43-A112-42DDB94D7907}" srcOrd="1" destOrd="0" presId="urn:microsoft.com/office/officeart/2005/8/layout/radial1"/>
    <dgm:cxn modelId="{60B1874A-8AED-734B-AD84-DDBDF9164E27}" type="presParOf" srcId="{92FB1B11-9A0C-5B43-A112-42DDB94D7907}" destId="{BE54A7C7-7570-D14F-9420-13637EA1105C}" srcOrd="0" destOrd="0" presId="urn:microsoft.com/office/officeart/2005/8/layout/radial1"/>
    <dgm:cxn modelId="{98BA98BA-E404-E845-B121-F8E13DDD2F07}" type="presParOf" srcId="{404093D1-3EB3-F444-9131-9E1BC658ED0B}" destId="{80FEBB91-0DAC-2A46-A37C-81C436866967}" srcOrd="2" destOrd="0" presId="urn:microsoft.com/office/officeart/2005/8/layout/radial1"/>
    <dgm:cxn modelId="{C82EE170-47DC-1F4B-A8ED-D6560EE3262A}" type="presParOf" srcId="{404093D1-3EB3-F444-9131-9E1BC658ED0B}" destId="{92815E81-2F46-0B4C-9295-DF9F968E30BD}" srcOrd="3" destOrd="0" presId="urn:microsoft.com/office/officeart/2005/8/layout/radial1"/>
    <dgm:cxn modelId="{9B1D2280-4D5C-5C43-99E7-7488FCB8EBAC}" type="presParOf" srcId="{92815E81-2F46-0B4C-9295-DF9F968E30BD}" destId="{ECA85507-C271-6B41-80F7-EC9B2E7AC853}" srcOrd="0" destOrd="0" presId="urn:microsoft.com/office/officeart/2005/8/layout/radial1"/>
    <dgm:cxn modelId="{4E620D43-33DF-BD42-9E94-4E05FAAF2246}" type="presParOf" srcId="{404093D1-3EB3-F444-9131-9E1BC658ED0B}" destId="{5AD924CA-1803-2E47-885C-E81C1F49CA94}" srcOrd="4" destOrd="0" presId="urn:microsoft.com/office/officeart/2005/8/layout/radial1"/>
    <dgm:cxn modelId="{75EF247D-F542-5444-B557-1D6DA6A9B342}" type="presParOf" srcId="{404093D1-3EB3-F444-9131-9E1BC658ED0B}" destId="{B0800E18-5228-9541-88E6-0071B2EE5F4E}" srcOrd="5" destOrd="0" presId="urn:microsoft.com/office/officeart/2005/8/layout/radial1"/>
    <dgm:cxn modelId="{2FBD3D05-D499-5F44-A32D-5C76AC188CF9}" type="presParOf" srcId="{B0800E18-5228-9541-88E6-0071B2EE5F4E}" destId="{BCA18E15-674C-6248-AEA5-B2EEB9A649A8}" srcOrd="0" destOrd="0" presId="urn:microsoft.com/office/officeart/2005/8/layout/radial1"/>
    <dgm:cxn modelId="{9EA876DF-DDA8-9043-8342-A226D0BF1E90}" type="presParOf" srcId="{404093D1-3EB3-F444-9131-9E1BC658ED0B}" destId="{70E45ADA-64F9-E848-8C35-82BE338B8FDD}" srcOrd="6" destOrd="0" presId="urn:microsoft.com/office/officeart/2005/8/layout/radial1"/>
    <dgm:cxn modelId="{1FF9022A-D5A4-A048-806E-373CB9F74414}" type="presParOf" srcId="{404093D1-3EB3-F444-9131-9E1BC658ED0B}" destId="{6306A8A2-65B1-094B-A96E-0ADE4A317A79}" srcOrd="7" destOrd="0" presId="urn:microsoft.com/office/officeart/2005/8/layout/radial1"/>
    <dgm:cxn modelId="{5069F7EF-A8A0-614C-AA11-B2F3D4F801A3}" type="presParOf" srcId="{6306A8A2-65B1-094B-A96E-0ADE4A317A79}" destId="{751EBDA1-A912-DC4B-A109-EDB4A366AB39}" srcOrd="0" destOrd="0" presId="urn:microsoft.com/office/officeart/2005/8/layout/radial1"/>
    <dgm:cxn modelId="{08D95B23-F516-9F4E-8634-6F70AD5AC518}" type="presParOf" srcId="{404093D1-3EB3-F444-9131-9E1BC658ED0B}" destId="{E7F601D6-0A63-6440-A2B5-C0B66DE46C0D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8AA30A-ED9F-784F-90E6-0A1A8A87658C}" type="doc">
      <dgm:prSet loTypeId="urn:microsoft.com/office/officeart/2005/8/layout/cycle8" loCatId="" qsTypeId="urn:microsoft.com/office/officeart/2005/8/quickstyle/simple4" qsCatId="simple" csTypeId="urn:microsoft.com/office/officeart/2005/8/colors/accent1_2" csCatId="accent1" phldr="1"/>
      <dgm:spPr/>
    </dgm:pt>
    <dgm:pt modelId="{016E9987-B7B9-184A-A91D-72C68F0BF6CD}">
      <dgm:prSet phldrT="[Text]"/>
      <dgm:spPr>
        <a:solidFill>
          <a:srgbClr val="7F7F7F"/>
        </a:solidFill>
      </dgm:spPr>
      <dgm:t>
        <a:bodyPr/>
        <a:lstStyle/>
        <a:p>
          <a:r>
            <a:rPr lang="en-US" dirty="0" err="1" smtClean="0"/>
            <a:t>Selección</a:t>
          </a:r>
          <a:endParaRPr lang="en-US" dirty="0"/>
        </a:p>
      </dgm:t>
    </dgm:pt>
    <dgm:pt modelId="{5C12F08B-D315-6941-960C-BF970BBB722C}" type="parTrans" cxnId="{C8DA66E4-993F-EA43-ABDF-F8D40CB00409}">
      <dgm:prSet/>
      <dgm:spPr/>
      <dgm:t>
        <a:bodyPr/>
        <a:lstStyle/>
        <a:p>
          <a:endParaRPr lang="en-US"/>
        </a:p>
      </dgm:t>
    </dgm:pt>
    <dgm:pt modelId="{2535F561-74FC-D34E-BC0C-B22C26164B4A}" type="sibTrans" cxnId="{C8DA66E4-993F-EA43-ABDF-F8D40CB00409}">
      <dgm:prSet/>
      <dgm:spPr/>
      <dgm:t>
        <a:bodyPr/>
        <a:lstStyle/>
        <a:p>
          <a:endParaRPr lang="en-US"/>
        </a:p>
      </dgm:t>
    </dgm:pt>
    <dgm:pt modelId="{730DA7EB-278C-3B43-BD95-84C260F88B00}">
      <dgm:prSet phldrT="[Text]"/>
      <dgm:spPr>
        <a:solidFill>
          <a:srgbClr val="7F7F7F"/>
        </a:solidFill>
      </dgm:spPr>
      <dgm:t>
        <a:bodyPr/>
        <a:lstStyle/>
        <a:p>
          <a:r>
            <a:rPr lang="en-US" dirty="0" err="1" smtClean="0"/>
            <a:t>Adaptación</a:t>
          </a:r>
          <a:endParaRPr lang="en-US" dirty="0"/>
        </a:p>
      </dgm:t>
    </dgm:pt>
    <dgm:pt modelId="{0834B09E-7313-174A-8562-6D612AEBE0A5}" type="parTrans" cxnId="{6ED11810-BFF9-BF42-9F9E-D92B60CD8000}">
      <dgm:prSet/>
      <dgm:spPr/>
      <dgm:t>
        <a:bodyPr/>
        <a:lstStyle/>
        <a:p>
          <a:endParaRPr lang="en-US"/>
        </a:p>
      </dgm:t>
    </dgm:pt>
    <dgm:pt modelId="{C5DE2EC6-6C7C-8143-8480-02E379D6128A}" type="sibTrans" cxnId="{6ED11810-BFF9-BF42-9F9E-D92B60CD8000}">
      <dgm:prSet/>
      <dgm:spPr/>
      <dgm:t>
        <a:bodyPr/>
        <a:lstStyle/>
        <a:p>
          <a:endParaRPr lang="en-US"/>
        </a:p>
      </dgm:t>
    </dgm:pt>
    <dgm:pt modelId="{D8681D3E-F489-A347-8BDD-3EA672A9C68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err="1" smtClean="0"/>
            <a:t>Utilización</a:t>
          </a:r>
          <a:endParaRPr lang="en-US" dirty="0"/>
        </a:p>
      </dgm:t>
    </dgm:pt>
    <dgm:pt modelId="{A733D53C-0878-FA49-B4E1-B37C59557DE4}" type="parTrans" cxnId="{FAAFB854-84DB-0C40-9A6D-CDD486476C67}">
      <dgm:prSet/>
      <dgm:spPr/>
      <dgm:t>
        <a:bodyPr/>
        <a:lstStyle/>
        <a:p>
          <a:endParaRPr lang="en-US"/>
        </a:p>
      </dgm:t>
    </dgm:pt>
    <dgm:pt modelId="{7F193FF1-0679-EA45-B64F-D3C9FBE385E2}" type="sibTrans" cxnId="{FAAFB854-84DB-0C40-9A6D-CDD486476C67}">
      <dgm:prSet/>
      <dgm:spPr/>
      <dgm:t>
        <a:bodyPr/>
        <a:lstStyle/>
        <a:p>
          <a:endParaRPr lang="en-US"/>
        </a:p>
      </dgm:t>
    </dgm:pt>
    <dgm:pt modelId="{06DE1727-4EA2-844F-9199-DFA829E7457A}" type="pres">
      <dgm:prSet presAssocID="{7A8AA30A-ED9F-784F-90E6-0A1A8A87658C}" presName="compositeShape" presStyleCnt="0">
        <dgm:presLayoutVars>
          <dgm:chMax val="7"/>
          <dgm:dir/>
          <dgm:resizeHandles val="exact"/>
        </dgm:presLayoutVars>
      </dgm:prSet>
      <dgm:spPr/>
    </dgm:pt>
    <dgm:pt modelId="{63620465-F970-8145-B3F8-CC077239A33C}" type="pres">
      <dgm:prSet presAssocID="{7A8AA30A-ED9F-784F-90E6-0A1A8A87658C}" presName="wedge1" presStyleLbl="node1" presStyleIdx="0" presStyleCnt="3"/>
      <dgm:spPr/>
      <dgm:t>
        <a:bodyPr/>
        <a:lstStyle/>
        <a:p>
          <a:endParaRPr lang="en-US"/>
        </a:p>
      </dgm:t>
    </dgm:pt>
    <dgm:pt modelId="{0E3B87C5-DD42-AD42-A13B-CFDE941CDEC3}" type="pres">
      <dgm:prSet presAssocID="{7A8AA30A-ED9F-784F-90E6-0A1A8A87658C}" presName="dummy1a" presStyleCnt="0"/>
      <dgm:spPr/>
    </dgm:pt>
    <dgm:pt modelId="{D801E9C8-973A-8944-A86D-D69897C45B45}" type="pres">
      <dgm:prSet presAssocID="{7A8AA30A-ED9F-784F-90E6-0A1A8A87658C}" presName="dummy1b" presStyleCnt="0"/>
      <dgm:spPr/>
    </dgm:pt>
    <dgm:pt modelId="{FBB89268-4802-1A47-A140-FAB6E2A94200}" type="pres">
      <dgm:prSet presAssocID="{7A8AA30A-ED9F-784F-90E6-0A1A8A87658C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BD737E-5CDB-3249-ABF3-B90E7CC49618}" type="pres">
      <dgm:prSet presAssocID="{7A8AA30A-ED9F-784F-90E6-0A1A8A87658C}" presName="wedge2" presStyleLbl="node1" presStyleIdx="1" presStyleCnt="3"/>
      <dgm:spPr/>
      <dgm:t>
        <a:bodyPr/>
        <a:lstStyle/>
        <a:p>
          <a:endParaRPr lang="en-US"/>
        </a:p>
      </dgm:t>
    </dgm:pt>
    <dgm:pt modelId="{ADD73BF3-21CA-DA4F-ADE0-8D53AFB444DD}" type="pres">
      <dgm:prSet presAssocID="{7A8AA30A-ED9F-784F-90E6-0A1A8A87658C}" presName="dummy2a" presStyleCnt="0"/>
      <dgm:spPr/>
    </dgm:pt>
    <dgm:pt modelId="{211A1C51-83A1-3B48-B489-ED9F62835462}" type="pres">
      <dgm:prSet presAssocID="{7A8AA30A-ED9F-784F-90E6-0A1A8A87658C}" presName="dummy2b" presStyleCnt="0"/>
      <dgm:spPr/>
    </dgm:pt>
    <dgm:pt modelId="{CF322350-A35F-5044-B8DC-B110CADD360C}" type="pres">
      <dgm:prSet presAssocID="{7A8AA30A-ED9F-784F-90E6-0A1A8A87658C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2EEE7-DBC3-AB46-8C98-7C3F794AFE42}" type="pres">
      <dgm:prSet presAssocID="{7A8AA30A-ED9F-784F-90E6-0A1A8A87658C}" presName="wedge3" presStyleLbl="node1" presStyleIdx="2" presStyleCnt="3"/>
      <dgm:spPr/>
      <dgm:t>
        <a:bodyPr/>
        <a:lstStyle/>
        <a:p>
          <a:endParaRPr lang="en-US"/>
        </a:p>
      </dgm:t>
    </dgm:pt>
    <dgm:pt modelId="{A6859D51-D6A4-204F-9E9A-A169316559AD}" type="pres">
      <dgm:prSet presAssocID="{7A8AA30A-ED9F-784F-90E6-0A1A8A87658C}" presName="dummy3a" presStyleCnt="0"/>
      <dgm:spPr/>
    </dgm:pt>
    <dgm:pt modelId="{05E0B533-7A74-CA4B-9C6D-9F6539030669}" type="pres">
      <dgm:prSet presAssocID="{7A8AA30A-ED9F-784F-90E6-0A1A8A87658C}" presName="dummy3b" presStyleCnt="0"/>
      <dgm:spPr/>
    </dgm:pt>
    <dgm:pt modelId="{2CB66503-D657-3147-8320-02F128FA687E}" type="pres">
      <dgm:prSet presAssocID="{7A8AA30A-ED9F-784F-90E6-0A1A8A87658C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FCBF34-9E34-8141-97C9-98002D8EEA31}" type="pres">
      <dgm:prSet presAssocID="{2535F561-74FC-D34E-BC0C-B22C26164B4A}" presName="arrowWedge1" presStyleLbl="fgSibTrans2D1" presStyleIdx="0" presStyleCnt="3"/>
      <dgm:spPr>
        <a:noFill/>
      </dgm:spPr>
    </dgm:pt>
    <dgm:pt modelId="{35131D9D-2492-0645-A72D-BDE770245DA1}" type="pres">
      <dgm:prSet presAssocID="{C5DE2EC6-6C7C-8143-8480-02E379D6128A}" presName="arrowWedge2" presStyleLbl="fgSibTrans2D1" presStyleIdx="1" presStyleCnt="3"/>
      <dgm:spPr>
        <a:noFill/>
      </dgm:spPr>
    </dgm:pt>
    <dgm:pt modelId="{AFE3BBE2-BF8D-C544-962D-7FB7B01EFB46}" type="pres">
      <dgm:prSet presAssocID="{7F193FF1-0679-EA45-B64F-D3C9FBE385E2}" presName="arrowWedge3" presStyleLbl="fgSibTrans2D1" presStyleIdx="2" presStyleCnt="3"/>
      <dgm:spPr>
        <a:noFill/>
      </dgm:spPr>
    </dgm:pt>
  </dgm:ptLst>
  <dgm:cxnLst>
    <dgm:cxn modelId="{8877922E-CA9A-2D48-9B6F-88CF8C6DB872}" type="presOf" srcId="{730DA7EB-278C-3B43-BD95-84C260F88B00}" destId="{D8BD737E-5CDB-3249-ABF3-B90E7CC49618}" srcOrd="0" destOrd="0" presId="urn:microsoft.com/office/officeart/2005/8/layout/cycle8"/>
    <dgm:cxn modelId="{FAAFB854-84DB-0C40-9A6D-CDD486476C67}" srcId="{7A8AA30A-ED9F-784F-90E6-0A1A8A87658C}" destId="{D8681D3E-F489-A347-8BDD-3EA672A9C68A}" srcOrd="2" destOrd="0" parTransId="{A733D53C-0878-FA49-B4E1-B37C59557DE4}" sibTransId="{7F193FF1-0679-EA45-B64F-D3C9FBE385E2}"/>
    <dgm:cxn modelId="{8172FA35-1778-174F-890D-2334247B935E}" type="presOf" srcId="{7A8AA30A-ED9F-784F-90E6-0A1A8A87658C}" destId="{06DE1727-4EA2-844F-9199-DFA829E7457A}" srcOrd="0" destOrd="0" presId="urn:microsoft.com/office/officeart/2005/8/layout/cycle8"/>
    <dgm:cxn modelId="{6ED11810-BFF9-BF42-9F9E-D92B60CD8000}" srcId="{7A8AA30A-ED9F-784F-90E6-0A1A8A87658C}" destId="{730DA7EB-278C-3B43-BD95-84C260F88B00}" srcOrd="1" destOrd="0" parTransId="{0834B09E-7313-174A-8562-6D612AEBE0A5}" sibTransId="{C5DE2EC6-6C7C-8143-8480-02E379D6128A}"/>
    <dgm:cxn modelId="{D682E140-A59F-7A45-B373-DE6759D73BD2}" type="presOf" srcId="{D8681D3E-F489-A347-8BDD-3EA672A9C68A}" destId="{F002EEE7-DBC3-AB46-8C98-7C3F794AFE42}" srcOrd="0" destOrd="0" presId="urn:microsoft.com/office/officeart/2005/8/layout/cycle8"/>
    <dgm:cxn modelId="{0A47FEBD-2883-7A4E-A645-721E1695732E}" type="presOf" srcId="{730DA7EB-278C-3B43-BD95-84C260F88B00}" destId="{CF322350-A35F-5044-B8DC-B110CADD360C}" srcOrd="1" destOrd="0" presId="urn:microsoft.com/office/officeart/2005/8/layout/cycle8"/>
    <dgm:cxn modelId="{74F47650-E9C3-E34B-AB3C-E2069531E544}" type="presOf" srcId="{016E9987-B7B9-184A-A91D-72C68F0BF6CD}" destId="{FBB89268-4802-1A47-A140-FAB6E2A94200}" srcOrd="1" destOrd="0" presId="urn:microsoft.com/office/officeart/2005/8/layout/cycle8"/>
    <dgm:cxn modelId="{C293EEAF-82A4-A94B-AFA8-35AC4DAC913B}" type="presOf" srcId="{016E9987-B7B9-184A-A91D-72C68F0BF6CD}" destId="{63620465-F970-8145-B3F8-CC077239A33C}" srcOrd="0" destOrd="0" presId="urn:microsoft.com/office/officeart/2005/8/layout/cycle8"/>
    <dgm:cxn modelId="{C8DA66E4-993F-EA43-ABDF-F8D40CB00409}" srcId="{7A8AA30A-ED9F-784F-90E6-0A1A8A87658C}" destId="{016E9987-B7B9-184A-A91D-72C68F0BF6CD}" srcOrd="0" destOrd="0" parTransId="{5C12F08B-D315-6941-960C-BF970BBB722C}" sibTransId="{2535F561-74FC-D34E-BC0C-B22C26164B4A}"/>
    <dgm:cxn modelId="{325D57C2-F618-8044-B56B-CC9BC3AF6122}" type="presOf" srcId="{D8681D3E-F489-A347-8BDD-3EA672A9C68A}" destId="{2CB66503-D657-3147-8320-02F128FA687E}" srcOrd="1" destOrd="0" presId="urn:microsoft.com/office/officeart/2005/8/layout/cycle8"/>
    <dgm:cxn modelId="{E03721EF-94E6-2247-A95C-77BFD9A68A53}" type="presParOf" srcId="{06DE1727-4EA2-844F-9199-DFA829E7457A}" destId="{63620465-F970-8145-B3F8-CC077239A33C}" srcOrd="0" destOrd="0" presId="urn:microsoft.com/office/officeart/2005/8/layout/cycle8"/>
    <dgm:cxn modelId="{AA4D9662-0A77-2B46-A29E-3789C61EE6EA}" type="presParOf" srcId="{06DE1727-4EA2-844F-9199-DFA829E7457A}" destId="{0E3B87C5-DD42-AD42-A13B-CFDE941CDEC3}" srcOrd="1" destOrd="0" presId="urn:microsoft.com/office/officeart/2005/8/layout/cycle8"/>
    <dgm:cxn modelId="{7F27668A-9EC8-D64E-B66A-1079DF4BED3F}" type="presParOf" srcId="{06DE1727-4EA2-844F-9199-DFA829E7457A}" destId="{D801E9C8-973A-8944-A86D-D69897C45B45}" srcOrd="2" destOrd="0" presId="urn:microsoft.com/office/officeart/2005/8/layout/cycle8"/>
    <dgm:cxn modelId="{B34D5829-53CE-4E45-84B3-BA7AB7A50F7D}" type="presParOf" srcId="{06DE1727-4EA2-844F-9199-DFA829E7457A}" destId="{FBB89268-4802-1A47-A140-FAB6E2A94200}" srcOrd="3" destOrd="0" presId="urn:microsoft.com/office/officeart/2005/8/layout/cycle8"/>
    <dgm:cxn modelId="{9CDB4D97-8500-5F4E-BC79-77BCD92AF846}" type="presParOf" srcId="{06DE1727-4EA2-844F-9199-DFA829E7457A}" destId="{D8BD737E-5CDB-3249-ABF3-B90E7CC49618}" srcOrd="4" destOrd="0" presId="urn:microsoft.com/office/officeart/2005/8/layout/cycle8"/>
    <dgm:cxn modelId="{56B7767D-F6FE-D542-9624-8DFC5E5B3D80}" type="presParOf" srcId="{06DE1727-4EA2-844F-9199-DFA829E7457A}" destId="{ADD73BF3-21CA-DA4F-ADE0-8D53AFB444DD}" srcOrd="5" destOrd="0" presId="urn:microsoft.com/office/officeart/2005/8/layout/cycle8"/>
    <dgm:cxn modelId="{90CC75FD-BD62-0446-A95D-0F60096FC8BC}" type="presParOf" srcId="{06DE1727-4EA2-844F-9199-DFA829E7457A}" destId="{211A1C51-83A1-3B48-B489-ED9F62835462}" srcOrd="6" destOrd="0" presId="urn:microsoft.com/office/officeart/2005/8/layout/cycle8"/>
    <dgm:cxn modelId="{11081E50-FB53-2A45-B198-381328FEB6C5}" type="presParOf" srcId="{06DE1727-4EA2-844F-9199-DFA829E7457A}" destId="{CF322350-A35F-5044-B8DC-B110CADD360C}" srcOrd="7" destOrd="0" presId="urn:microsoft.com/office/officeart/2005/8/layout/cycle8"/>
    <dgm:cxn modelId="{168A63B2-E2A2-414D-B476-C95AB882383C}" type="presParOf" srcId="{06DE1727-4EA2-844F-9199-DFA829E7457A}" destId="{F002EEE7-DBC3-AB46-8C98-7C3F794AFE42}" srcOrd="8" destOrd="0" presId="urn:microsoft.com/office/officeart/2005/8/layout/cycle8"/>
    <dgm:cxn modelId="{F92A876C-0346-C543-BAA7-57C609865360}" type="presParOf" srcId="{06DE1727-4EA2-844F-9199-DFA829E7457A}" destId="{A6859D51-D6A4-204F-9E9A-A169316559AD}" srcOrd="9" destOrd="0" presId="urn:microsoft.com/office/officeart/2005/8/layout/cycle8"/>
    <dgm:cxn modelId="{A3BBE1E3-B562-2B4A-A074-D686D5765061}" type="presParOf" srcId="{06DE1727-4EA2-844F-9199-DFA829E7457A}" destId="{05E0B533-7A74-CA4B-9C6D-9F6539030669}" srcOrd="10" destOrd="0" presId="urn:microsoft.com/office/officeart/2005/8/layout/cycle8"/>
    <dgm:cxn modelId="{2DBC0D6A-1008-D845-8E0F-2FD8226F9812}" type="presParOf" srcId="{06DE1727-4EA2-844F-9199-DFA829E7457A}" destId="{2CB66503-D657-3147-8320-02F128FA687E}" srcOrd="11" destOrd="0" presId="urn:microsoft.com/office/officeart/2005/8/layout/cycle8"/>
    <dgm:cxn modelId="{A57122F2-0558-764F-B915-C40D80B57BC4}" type="presParOf" srcId="{06DE1727-4EA2-844F-9199-DFA829E7457A}" destId="{6BFCBF34-9E34-8141-97C9-98002D8EEA31}" srcOrd="12" destOrd="0" presId="urn:microsoft.com/office/officeart/2005/8/layout/cycle8"/>
    <dgm:cxn modelId="{28CFE6C5-95F9-FC40-8878-EF3CEB199D46}" type="presParOf" srcId="{06DE1727-4EA2-844F-9199-DFA829E7457A}" destId="{35131D9D-2492-0645-A72D-BDE770245DA1}" srcOrd="13" destOrd="0" presId="urn:microsoft.com/office/officeart/2005/8/layout/cycle8"/>
    <dgm:cxn modelId="{DC1E806E-4A1F-9242-8089-F013A90E2C58}" type="presParOf" srcId="{06DE1727-4EA2-844F-9199-DFA829E7457A}" destId="{AFE3BBE2-BF8D-C544-962D-7FB7B01EFB46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2E46FC-23CD-8E44-86B8-598CEAE75B23}" type="doc">
      <dgm:prSet loTypeId="urn:microsoft.com/office/officeart/2005/8/layout/radia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0EF8EE-5594-C649-9B90-C1183E6498A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err="1" smtClean="0">
              <a:solidFill>
                <a:srgbClr val="000000"/>
              </a:solidFill>
            </a:rPr>
            <a:t>Servicios</a:t>
          </a:r>
          <a:endParaRPr lang="en-US" dirty="0">
            <a:solidFill>
              <a:srgbClr val="000000"/>
            </a:solidFill>
          </a:endParaRPr>
        </a:p>
      </dgm:t>
    </dgm:pt>
    <dgm:pt modelId="{3233CF00-8449-C644-94E7-7C3373C74404}" type="parTrans" cxnId="{2C552615-43E0-1042-8A00-B407E7CCE035}">
      <dgm:prSet/>
      <dgm:spPr/>
      <dgm:t>
        <a:bodyPr/>
        <a:lstStyle/>
        <a:p>
          <a:endParaRPr lang="en-US"/>
        </a:p>
      </dgm:t>
    </dgm:pt>
    <dgm:pt modelId="{65AC9FB7-5D0D-F04F-A54A-048BCA349B68}" type="sibTrans" cxnId="{2C552615-43E0-1042-8A00-B407E7CCE035}">
      <dgm:prSet/>
      <dgm:spPr/>
      <dgm:t>
        <a:bodyPr/>
        <a:lstStyle/>
        <a:p>
          <a:endParaRPr lang="en-US"/>
        </a:p>
      </dgm:t>
    </dgm:pt>
    <dgm:pt modelId="{7D14FC21-E6CE-754E-BE33-EB80909F9AF3}">
      <dgm:prSet phldrT="[Text]"/>
      <dgm:spPr>
        <a:solidFill>
          <a:srgbClr val="7F7F7F"/>
        </a:solidFill>
      </dgm:spPr>
      <dgm:t>
        <a:bodyPr/>
        <a:lstStyle/>
        <a:p>
          <a:r>
            <a:rPr lang="en-US" smtClean="0"/>
            <a:t>S1</a:t>
          </a:r>
          <a:endParaRPr lang="en-US" dirty="0"/>
        </a:p>
      </dgm:t>
    </dgm:pt>
    <dgm:pt modelId="{996223E9-2909-C142-BE8E-4CC509BB9C57}" type="parTrans" cxnId="{39201EA6-8460-9A45-9154-A5A8FD720872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23BA6E1-E9F6-0842-9158-5DA7B94AC6C9}" type="sibTrans" cxnId="{39201EA6-8460-9A45-9154-A5A8FD720872}">
      <dgm:prSet/>
      <dgm:spPr/>
      <dgm:t>
        <a:bodyPr/>
        <a:lstStyle/>
        <a:p>
          <a:endParaRPr lang="en-US"/>
        </a:p>
      </dgm:t>
    </dgm:pt>
    <dgm:pt modelId="{E7B34A2E-5FDC-6245-816C-1947EBFE1136}">
      <dgm:prSet phldrT="[Text]"/>
      <dgm:spPr>
        <a:solidFill>
          <a:srgbClr val="7F7F7F"/>
        </a:solidFill>
      </dgm:spPr>
      <dgm:t>
        <a:bodyPr/>
        <a:lstStyle/>
        <a:p>
          <a:r>
            <a:rPr lang="en-US" smtClean="0"/>
            <a:t>S2</a:t>
          </a:r>
          <a:endParaRPr lang="en-US" dirty="0"/>
        </a:p>
      </dgm:t>
    </dgm:pt>
    <dgm:pt modelId="{776049D5-B219-FB4A-B0EE-F59DD46202BD}" type="parTrans" cxnId="{C9DB2CAF-55B4-7F48-B885-2098E928298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C95B4F3-631A-EA4D-AB3C-269149A173D9}" type="sibTrans" cxnId="{C9DB2CAF-55B4-7F48-B885-2098E928298B}">
      <dgm:prSet/>
      <dgm:spPr/>
      <dgm:t>
        <a:bodyPr/>
        <a:lstStyle/>
        <a:p>
          <a:endParaRPr lang="en-US"/>
        </a:p>
      </dgm:t>
    </dgm:pt>
    <dgm:pt modelId="{D4F736D6-69E4-2346-97B4-08547EE6766A}">
      <dgm:prSet phldrT="[Text]"/>
      <dgm:spPr>
        <a:solidFill>
          <a:srgbClr val="7F7F7F"/>
        </a:solidFill>
      </dgm:spPr>
      <dgm:t>
        <a:bodyPr/>
        <a:lstStyle/>
        <a:p>
          <a:r>
            <a:rPr lang="en-US" smtClean="0"/>
            <a:t>S3</a:t>
          </a:r>
          <a:endParaRPr lang="en-US" dirty="0"/>
        </a:p>
      </dgm:t>
    </dgm:pt>
    <dgm:pt modelId="{0FACF8DF-82CB-804C-BE20-364095170BB8}" type="parTrans" cxnId="{B9544668-C880-4041-877D-5428EE23CCA8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DAA53F0-385B-6146-B157-B4D717415019}" type="sibTrans" cxnId="{B9544668-C880-4041-877D-5428EE23CCA8}">
      <dgm:prSet/>
      <dgm:spPr/>
      <dgm:t>
        <a:bodyPr/>
        <a:lstStyle/>
        <a:p>
          <a:endParaRPr lang="en-US"/>
        </a:p>
      </dgm:t>
    </dgm:pt>
    <dgm:pt modelId="{36CA6527-067B-DA4E-8A7C-3ACA5C9A20FA}">
      <dgm:prSet phldrT="[Text]"/>
      <dgm:spPr>
        <a:solidFill>
          <a:srgbClr val="7F7F7F"/>
        </a:solidFill>
      </dgm:spPr>
      <dgm:t>
        <a:bodyPr/>
        <a:lstStyle/>
        <a:p>
          <a:r>
            <a:rPr lang="en-US" smtClean="0"/>
            <a:t>S4</a:t>
          </a:r>
          <a:endParaRPr lang="en-US" dirty="0"/>
        </a:p>
      </dgm:t>
    </dgm:pt>
    <dgm:pt modelId="{AE4DCB0E-691B-B948-83F3-86EFDE55E7F1}" type="parTrans" cxnId="{CBEA94AC-B06A-6046-BB08-FD9FB35B309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417E0D8-6D13-654C-A859-1EFA0BA22F44}" type="sibTrans" cxnId="{CBEA94AC-B06A-6046-BB08-FD9FB35B309A}">
      <dgm:prSet/>
      <dgm:spPr/>
      <dgm:t>
        <a:bodyPr/>
        <a:lstStyle/>
        <a:p>
          <a:endParaRPr lang="en-US"/>
        </a:p>
      </dgm:t>
    </dgm:pt>
    <dgm:pt modelId="{404093D1-3EB3-F444-9131-9E1BC658ED0B}" type="pres">
      <dgm:prSet presAssocID="{272E46FC-23CD-8E44-86B8-598CEAE75B2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0C60CE-32A4-E44F-A25C-763C88911DF9}" type="pres">
      <dgm:prSet presAssocID="{B20EF8EE-5594-C649-9B90-C1183E6498A8}" presName="centerShape" presStyleLbl="node0" presStyleIdx="0" presStyleCnt="1"/>
      <dgm:spPr/>
      <dgm:t>
        <a:bodyPr/>
        <a:lstStyle/>
        <a:p>
          <a:endParaRPr lang="en-US"/>
        </a:p>
      </dgm:t>
    </dgm:pt>
    <dgm:pt modelId="{92FB1B11-9A0C-5B43-A112-42DDB94D7907}" type="pres">
      <dgm:prSet presAssocID="{996223E9-2909-C142-BE8E-4CC509BB9C57}" presName="Name9" presStyleLbl="parChTrans1D2" presStyleIdx="0" presStyleCnt="4"/>
      <dgm:spPr/>
      <dgm:t>
        <a:bodyPr/>
        <a:lstStyle/>
        <a:p>
          <a:endParaRPr lang="en-US"/>
        </a:p>
      </dgm:t>
    </dgm:pt>
    <dgm:pt modelId="{BE54A7C7-7570-D14F-9420-13637EA1105C}" type="pres">
      <dgm:prSet presAssocID="{996223E9-2909-C142-BE8E-4CC509BB9C57}" presName="connTx" presStyleLbl="parChTrans1D2" presStyleIdx="0" presStyleCnt="4"/>
      <dgm:spPr/>
      <dgm:t>
        <a:bodyPr/>
        <a:lstStyle/>
        <a:p>
          <a:endParaRPr lang="en-US"/>
        </a:p>
      </dgm:t>
    </dgm:pt>
    <dgm:pt modelId="{80FEBB91-0DAC-2A46-A37C-81C436866967}" type="pres">
      <dgm:prSet presAssocID="{7D14FC21-E6CE-754E-BE33-EB80909F9AF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815E81-2F46-0B4C-9295-DF9F968E30BD}" type="pres">
      <dgm:prSet presAssocID="{776049D5-B219-FB4A-B0EE-F59DD46202BD}" presName="Name9" presStyleLbl="parChTrans1D2" presStyleIdx="1" presStyleCnt="4"/>
      <dgm:spPr/>
      <dgm:t>
        <a:bodyPr/>
        <a:lstStyle/>
        <a:p>
          <a:endParaRPr lang="en-US"/>
        </a:p>
      </dgm:t>
    </dgm:pt>
    <dgm:pt modelId="{ECA85507-C271-6B41-80F7-EC9B2E7AC853}" type="pres">
      <dgm:prSet presAssocID="{776049D5-B219-FB4A-B0EE-F59DD46202BD}" presName="connTx" presStyleLbl="parChTrans1D2" presStyleIdx="1" presStyleCnt="4"/>
      <dgm:spPr/>
      <dgm:t>
        <a:bodyPr/>
        <a:lstStyle/>
        <a:p>
          <a:endParaRPr lang="en-US"/>
        </a:p>
      </dgm:t>
    </dgm:pt>
    <dgm:pt modelId="{5AD924CA-1803-2E47-885C-E81C1F49CA94}" type="pres">
      <dgm:prSet presAssocID="{E7B34A2E-5FDC-6245-816C-1947EBFE113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00E18-5228-9541-88E6-0071B2EE5F4E}" type="pres">
      <dgm:prSet presAssocID="{0FACF8DF-82CB-804C-BE20-364095170BB8}" presName="Name9" presStyleLbl="parChTrans1D2" presStyleIdx="2" presStyleCnt="4"/>
      <dgm:spPr/>
      <dgm:t>
        <a:bodyPr/>
        <a:lstStyle/>
        <a:p>
          <a:endParaRPr lang="en-US"/>
        </a:p>
      </dgm:t>
    </dgm:pt>
    <dgm:pt modelId="{BCA18E15-674C-6248-AEA5-B2EEB9A649A8}" type="pres">
      <dgm:prSet presAssocID="{0FACF8DF-82CB-804C-BE20-364095170BB8}" presName="connTx" presStyleLbl="parChTrans1D2" presStyleIdx="2" presStyleCnt="4"/>
      <dgm:spPr/>
      <dgm:t>
        <a:bodyPr/>
        <a:lstStyle/>
        <a:p>
          <a:endParaRPr lang="en-US"/>
        </a:p>
      </dgm:t>
    </dgm:pt>
    <dgm:pt modelId="{70E45ADA-64F9-E848-8C35-82BE338B8FDD}" type="pres">
      <dgm:prSet presAssocID="{D4F736D6-69E4-2346-97B4-08547EE6766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06A8A2-65B1-094B-A96E-0ADE4A317A79}" type="pres">
      <dgm:prSet presAssocID="{AE4DCB0E-691B-B948-83F3-86EFDE55E7F1}" presName="Name9" presStyleLbl="parChTrans1D2" presStyleIdx="3" presStyleCnt="4"/>
      <dgm:spPr/>
      <dgm:t>
        <a:bodyPr/>
        <a:lstStyle/>
        <a:p>
          <a:endParaRPr lang="en-US"/>
        </a:p>
      </dgm:t>
    </dgm:pt>
    <dgm:pt modelId="{751EBDA1-A912-DC4B-A109-EDB4A366AB39}" type="pres">
      <dgm:prSet presAssocID="{AE4DCB0E-691B-B948-83F3-86EFDE55E7F1}" presName="connTx" presStyleLbl="parChTrans1D2" presStyleIdx="3" presStyleCnt="4"/>
      <dgm:spPr/>
      <dgm:t>
        <a:bodyPr/>
        <a:lstStyle/>
        <a:p>
          <a:endParaRPr lang="en-US"/>
        </a:p>
      </dgm:t>
    </dgm:pt>
    <dgm:pt modelId="{E7F601D6-0A63-6440-A2B5-C0B66DE46C0D}" type="pres">
      <dgm:prSet presAssocID="{36CA6527-067B-DA4E-8A7C-3ACA5C9A20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05293C-A52E-E74F-9FFC-50BF56AC6F22}" type="presOf" srcId="{7D14FC21-E6CE-754E-BE33-EB80909F9AF3}" destId="{80FEBB91-0DAC-2A46-A37C-81C436866967}" srcOrd="0" destOrd="0" presId="urn:microsoft.com/office/officeart/2005/8/layout/radial1"/>
    <dgm:cxn modelId="{C9DB2CAF-55B4-7F48-B885-2098E928298B}" srcId="{B20EF8EE-5594-C649-9B90-C1183E6498A8}" destId="{E7B34A2E-5FDC-6245-816C-1947EBFE1136}" srcOrd="1" destOrd="0" parTransId="{776049D5-B219-FB4A-B0EE-F59DD46202BD}" sibTransId="{BC95B4F3-631A-EA4D-AB3C-269149A173D9}"/>
    <dgm:cxn modelId="{50A77881-FACA-D64E-BD0B-F5AF5AA7D363}" type="presOf" srcId="{776049D5-B219-FB4A-B0EE-F59DD46202BD}" destId="{92815E81-2F46-0B4C-9295-DF9F968E30BD}" srcOrd="0" destOrd="0" presId="urn:microsoft.com/office/officeart/2005/8/layout/radial1"/>
    <dgm:cxn modelId="{CBEA94AC-B06A-6046-BB08-FD9FB35B309A}" srcId="{B20EF8EE-5594-C649-9B90-C1183E6498A8}" destId="{36CA6527-067B-DA4E-8A7C-3ACA5C9A20FA}" srcOrd="3" destOrd="0" parTransId="{AE4DCB0E-691B-B948-83F3-86EFDE55E7F1}" sibTransId="{3417E0D8-6D13-654C-A859-1EFA0BA22F44}"/>
    <dgm:cxn modelId="{42C6789B-5E70-6640-BBE2-8F960983B6BC}" type="presOf" srcId="{272E46FC-23CD-8E44-86B8-598CEAE75B23}" destId="{404093D1-3EB3-F444-9131-9E1BC658ED0B}" srcOrd="0" destOrd="0" presId="urn:microsoft.com/office/officeart/2005/8/layout/radial1"/>
    <dgm:cxn modelId="{CBA602C9-100B-1347-BF02-9D7E302D143A}" type="presOf" srcId="{AE4DCB0E-691B-B948-83F3-86EFDE55E7F1}" destId="{751EBDA1-A912-DC4B-A109-EDB4A366AB39}" srcOrd="1" destOrd="0" presId="urn:microsoft.com/office/officeart/2005/8/layout/radial1"/>
    <dgm:cxn modelId="{409CB80B-579C-4444-B438-83395DFC2790}" type="presOf" srcId="{AE4DCB0E-691B-B948-83F3-86EFDE55E7F1}" destId="{6306A8A2-65B1-094B-A96E-0ADE4A317A79}" srcOrd="0" destOrd="0" presId="urn:microsoft.com/office/officeart/2005/8/layout/radial1"/>
    <dgm:cxn modelId="{1E4B1223-3125-1543-8B5A-5DB97D3665DF}" type="presOf" srcId="{0FACF8DF-82CB-804C-BE20-364095170BB8}" destId="{B0800E18-5228-9541-88E6-0071B2EE5F4E}" srcOrd="0" destOrd="0" presId="urn:microsoft.com/office/officeart/2005/8/layout/radial1"/>
    <dgm:cxn modelId="{C560FC26-BB55-634C-A4CC-2B83A5D0ABB8}" type="presOf" srcId="{996223E9-2909-C142-BE8E-4CC509BB9C57}" destId="{BE54A7C7-7570-D14F-9420-13637EA1105C}" srcOrd="1" destOrd="0" presId="urn:microsoft.com/office/officeart/2005/8/layout/radial1"/>
    <dgm:cxn modelId="{2C552615-43E0-1042-8A00-B407E7CCE035}" srcId="{272E46FC-23CD-8E44-86B8-598CEAE75B23}" destId="{B20EF8EE-5594-C649-9B90-C1183E6498A8}" srcOrd="0" destOrd="0" parTransId="{3233CF00-8449-C644-94E7-7C3373C74404}" sibTransId="{65AC9FB7-5D0D-F04F-A54A-048BCA349B68}"/>
    <dgm:cxn modelId="{DE0EBEE6-BCAA-BE4D-AA34-64E04B2DA724}" type="presOf" srcId="{996223E9-2909-C142-BE8E-4CC509BB9C57}" destId="{92FB1B11-9A0C-5B43-A112-42DDB94D7907}" srcOrd="0" destOrd="0" presId="urn:microsoft.com/office/officeart/2005/8/layout/radial1"/>
    <dgm:cxn modelId="{B9544668-C880-4041-877D-5428EE23CCA8}" srcId="{B20EF8EE-5594-C649-9B90-C1183E6498A8}" destId="{D4F736D6-69E4-2346-97B4-08547EE6766A}" srcOrd="2" destOrd="0" parTransId="{0FACF8DF-82CB-804C-BE20-364095170BB8}" sibTransId="{FDAA53F0-385B-6146-B157-B4D717415019}"/>
    <dgm:cxn modelId="{D6472CD5-FA10-FB47-A0A7-DE9C633948C0}" type="presOf" srcId="{E7B34A2E-5FDC-6245-816C-1947EBFE1136}" destId="{5AD924CA-1803-2E47-885C-E81C1F49CA94}" srcOrd="0" destOrd="0" presId="urn:microsoft.com/office/officeart/2005/8/layout/radial1"/>
    <dgm:cxn modelId="{41E30C8E-50CE-7847-9FE6-931BED83E312}" type="presOf" srcId="{36CA6527-067B-DA4E-8A7C-3ACA5C9A20FA}" destId="{E7F601D6-0A63-6440-A2B5-C0B66DE46C0D}" srcOrd="0" destOrd="0" presId="urn:microsoft.com/office/officeart/2005/8/layout/radial1"/>
    <dgm:cxn modelId="{A7BC21D3-886C-C548-9BB8-0410286AE9FF}" type="presOf" srcId="{0FACF8DF-82CB-804C-BE20-364095170BB8}" destId="{BCA18E15-674C-6248-AEA5-B2EEB9A649A8}" srcOrd="1" destOrd="0" presId="urn:microsoft.com/office/officeart/2005/8/layout/radial1"/>
    <dgm:cxn modelId="{7D7A30AB-4F87-9B49-9A65-1650C1D56DFF}" type="presOf" srcId="{B20EF8EE-5594-C649-9B90-C1183E6498A8}" destId="{C20C60CE-32A4-E44F-A25C-763C88911DF9}" srcOrd="0" destOrd="0" presId="urn:microsoft.com/office/officeart/2005/8/layout/radial1"/>
    <dgm:cxn modelId="{39201EA6-8460-9A45-9154-A5A8FD720872}" srcId="{B20EF8EE-5594-C649-9B90-C1183E6498A8}" destId="{7D14FC21-E6CE-754E-BE33-EB80909F9AF3}" srcOrd="0" destOrd="0" parTransId="{996223E9-2909-C142-BE8E-4CC509BB9C57}" sibTransId="{923BA6E1-E9F6-0842-9158-5DA7B94AC6C9}"/>
    <dgm:cxn modelId="{F9B53420-40A1-5041-BA8C-49A9761482BD}" type="presOf" srcId="{776049D5-B219-FB4A-B0EE-F59DD46202BD}" destId="{ECA85507-C271-6B41-80F7-EC9B2E7AC853}" srcOrd="1" destOrd="0" presId="urn:microsoft.com/office/officeart/2005/8/layout/radial1"/>
    <dgm:cxn modelId="{009FD150-8E7D-304F-82B3-9B3B5D7967A7}" type="presOf" srcId="{D4F736D6-69E4-2346-97B4-08547EE6766A}" destId="{70E45ADA-64F9-E848-8C35-82BE338B8FDD}" srcOrd="0" destOrd="0" presId="urn:microsoft.com/office/officeart/2005/8/layout/radial1"/>
    <dgm:cxn modelId="{FFC1DE18-8ABA-DF4C-8885-4457F8E9D6DC}" type="presParOf" srcId="{404093D1-3EB3-F444-9131-9E1BC658ED0B}" destId="{C20C60CE-32A4-E44F-A25C-763C88911DF9}" srcOrd="0" destOrd="0" presId="urn:microsoft.com/office/officeart/2005/8/layout/radial1"/>
    <dgm:cxn modelId="{6F2B278B-BB4E-1E4C-9A94-EE1336BE0851}" type="presParOf" srcId="{404093D1-3EB3-F444-9131-9E1BC658ED0B}" destId="{92FB1B11-9A0C-5B43-A112-42DDB94D7907}" srcOrd="1" destOrd="0" presId="urn:microsoft.com/office/officeart/2005/8/layout/radial1"/>
    <dgm:cxn modelId="{28578A4E-A8DB-A244-A0D3-EAA14FE6A976}" type="presParOf" srcId="{92FB1B11-9A0C-5B43-A112-42DDB94D7907}" destId="{BE54A7C7-7570-D14F-9420-13637EA1105C}" srcOrd="0" destOrd="0" presId="urn:microsoft.com/office/officeart/2005/8/layout/radial1"/>
    <dgm:cxn modelId="{6C6D3245-FCA3-5B4F-A695-32A6F52ACE5C}" type="presParOf" srcId="{404093D1-3EB3-F444-9131-9E1BC658ED0B}" destId="{80FEBB91-0DAC-2A46-A37C-81C436866967}" srcOrd="2" destOrd="0" presId="urn:microsoft.com/office/officeart/2005/8/layout/radial1"/>
    <dgm:cxn modelId="{8E79A32C-F48D-E540-96D8-88A383BF15CE}" type="presParOf" srcId="{404093D1-3EB3-F444-9131-9E1BC658ED0B}" destId="{92815E81-2F46-0B4C-9295-DF9F968E30BD}" srcOrd="3" destOrd="0" presId="urn:microsoft.com/office/officeart/2005/8/layout/radial1"/>
    <dgm:cxn modelId="{0C0F8EE7-45C2-B84B-9EBA-1071DCCAFDEA}" type="presParOf" srcId="{92815E81-2F46-0B4C-9295-DF9F968E30BD}" destId="{ECA85507-C271-6B41-80F7-EC9B2E7AC853}" srcOrd="0" destOrd="0" presId="urn:microsoft.com/office/officeart/2005/8/layout/radial1"/>
    <dgm:cxn modelId="{66F15FA7-377D-224A-A6E7-23C6FE011890}" type="presParOf" srcId="{404093D1-3EB3-F444-9131-9E1BC658ED0B}" destId="{5AD924CA-1803-2E47-885C-E81C1F49CA94}" srcOrd="4" destOrd="0" presId="urn:microsoft.com/office/officeart/2005/8/layout/radial1"/>
    <dgm:cxn modelId="{39181BDE-2BE8-5243-A28A-32A4D2913BC4}" type="presParOf" srcId="{404093D1-3EB3-F444-9131-9E1BC658ED0B}" destId="{B0800E18-5228-9541-88E6-0071B2EE5F4E}" srcOrd="5" destOrd="0" presId="urn:microsoft.com/office/officeart/2005/8/layout/radial1"/>
    <dgm:cxn modelId="{E61E0318-8F7C-374C-8915-7935A5BD9ED0}" type="presParOf" srcId="{B0800E18-5228-9541-88E6-0071B2EE5F4E}" destId="{BCA18E15-674C-6248-AEA5-B2EEB9A649A8}" srcOrd="0" destOrd="0" presId="urn:microsoft.com/office/officeart/2005/8/layout/radial1"/>
    <dgm:cxn modelId="{90CA4E94-A341-064A-AE8D-41D723291935}" type="presParOf" srcId="{404093D1-3EB3-F444-9131-9E1BC658ED0B}" destId="{70E45ADA-64F9-E848-8C35-82BE338B8FDD}" srcOrd="6" destOrd="0" presId="urn:microsoft.com/office/officeart/2005/8/layout/radial1"/>
    <dgm:cxn modelId="{E230FCF7-BC50-234B-9841-389678F68982}" type="presParOf" srcId="{404093D1-3EB3-F444-9131-9E1BC658ED0B}" destId="{6306A8A2-65B1-094B-A96E-0ADE4A317A79}" srcOrd="7" destOrd="0" presId="urn:microsoft.com/office/officeart/2005/8/layout/radial1"/>
    <dgm:cxn modelId="{B9D809CF-7DBF-0B48-82F9-BB73432685AD}" type="presParOf" srcId="{6306A8A2-65B1-094B-A96E-0ADE4A317A79}" destId="{751EBDA1-A912-DC4B-A109-EDB4A366AB39}" srcOrd="0" destOrd="0" presId="urn:microsoft.com/office/officeart/2005/8/layout/radial1"/>
    <dgm:cxn modelId="{0421DEE8-7D8D-9A42-8ED8-2317A9CF2A13}" type="presParOf" srcId="{404093D1-3EB3-F444-9131-9E1BC658ED0B}" destId="{E7F601D6-0A63-6440-A2B5-C0B66DE46C0D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AD8D72-C6EC-5D4A-8A0F-D6FBDFC00990}" type="doc">
      <dgm:prSet loTypeId="urn:microsoft.com/office/officeart/2005/8/layout/cycle8" loCatId="" qsTypeId="urn:microsoft.com/office/officeart/2005/8/quickstyle/simple4" qsCatId="simple" csTypeId="urn:microsoft.com/office/officeart/2005/8/colors/accent1_2" csCatId="accent1" phldr="1"/>
      <dgm:spPr/>
    </dgm:pt>
    <dgm:pt modelId="{8711ADCA-D02C-2045-ADF1-750B8A7CDD78}">
      <dgm:prSet phldrT="[Text]"/>
      <dgm:spPr>
        <a:solidFill>
          <a:srgbClr val="7F7F7F"/>
        </a:solidFill>
      </dgm:spPr>
      <dgm:t>
        <a:bodyPr/>
        <a:lstStyle/>
        <a:p>
          <a:r>
            <a:rPr lang="en-US" dirty="0" err="1" smtClean="0"/>
            <a:t>Salón</a:t>
          </a:r>
          <a:r>
            <a:rPr lang="en-US" dirty="0" smtClean="0"/>
            <a:t> </a:t>
          </a:r>
        </a:p>
        <a:p>
          <a:r>
            <a:rPr lang="en-US" dirty="0" smtClean="0"/>
            <a:t>de </a:t>
          </a:r>
          <a:r>
            <a:rPr lang="en-US" dirty="0" err="1" smtClean="0"/>
            <a:t>Clases</a:t>
          </a:r>
          <a:endParaRPr lang="en-US" dirty="0"/>
        </a:p>
      </dgm:t>
    </dgm:pt>
    <dgm:pt modelId="{235889D7-821F-4945-93C7-05F4C4273A2D}" type="parTrans" cxnId="{2ED342C2-FFEF-2247-9F24-109E2D89A5F9}">
      <dgm:prSet/>
      <dgm:spPr/>
      <dgm:t>
        <a:bodyPr/>
        <a:lstStyle/>
        <a:p>
          <a:endParaRPr lang="en-US"/>
        </a:p>
      </dgm:t>
    </dgm:pt>
    <dgm:pt modelId="{B6DF759F-962B-DB4C-9EE0-C107F5502CA4}" type="sibTrans" cxnId="{2ED342C2-FFEF-2247-9F24-109E2D89A5F9}">
      <dgm:prSet/>
      <dgm:spPr/>
      <dgm:t>
        <a:bodyPr/>
        <a:lstStyle/>
        <a:p>
          <a:endParaRPr lang="en-US"/>
        </a:p>
      </dgm:t>
    </dgm:pt>
    <dgm:pt modelId="{8385C5CA-E72B-CE49-9134-81FD131540B7}">
      <dgm:prSet phldrT="[Text]"/>
      <dgm:spPr>
        <a:solidFill>
          <a:srgbClr val="7F7F7F"/>
        </a:solidFill>
      </dgm:spPr>
      <dgm:t>
        <a:bodyPr/>
        <a:lstStyle/>
        <a:p>
          <a:r>
            <a:rPr lang="en-US" dirty="0" err="1" smtClean="0"/>
            <a:t>Asistencia</a:t>
          </a:r>
          <a:endParaRPr lang="en-US" dirty="0" smtClean="0"/>
        </a:p>
        <a:p>
          <a:r>
            <a:rPr lang="en-US" dirty="0" err="1" smtClean="0"/>
            <a:t>Tecnológica</a:t>
          </a:r>
          <a:endParaRPr lang="en-US" dirty="0"/>
        </a:p>
      </dgm:t>
    </dgm:pt>
    <dgm:pt modelId="{5CBF7591-1E87-FB4A-B4E3-99655C8B4AD3}" type="parTrans" cxnId="{0CF84FAE-EC69-6943-BC60-4C3B6459CED0}">
      <dgm:prSet/>
      <dgm:spPr/>
      <dgm:t>
        <a:bodyPr/>
        <a:lstStyle/>
        <a:p>
          <a:endParaRPr lang="en-US"/>
        </a:p>
      </dgm:t>
    </dgm:pt>
    <dgm:pt modelId="{BFEFFAF1-804E-2848-8103-AE46404A25A7}" type="sibTrans" cxnId="{0CF84FAE-EC69-6943-BC60-4C3B6459CED0}">
      <dgm:prSet/>
      <dgm:spPr/>
      <dgm:t>
        <a:bodyPr/>
        <a:lstStyle/>
        <a:p>
          <a:endParaRPr lang="en-US"/>
        </a:p>
      </dgm:t>
    </dgm:pt>
    <dgm:pt modelId="{FC1040FB-AB2F-9645-8D9C-0B5CD87DB727}" type="pres">
      <dgm:prSet presAssocID="{EEAD8D72-C6EC-5D4A-8A0F-D6FBDFC00990}" presName="compositeShape" presStyleCnt="0">
        <dgm:presLayoutVars>
          <dgm:chMax val="7"/>
          <dgm:dir/>
          <dgm:resizeHandles val="exact"/>
        </dgm:presLayoutVars>
      </dgm:prSet>
      <dgm:spPr/>
    </dgm:pt>
    <dgm:pt modelId="{4028F083-EA89-E34F-8973-BE4C363A90CF}" type="pres">
      <dgm:prSet presAssocID="{EEAD8D72-C6EC-5D4A-8A0F-D6FBDFC00990}" presName="wedge1" presStyleLbl="node1" presStyleIdx="0" presStyleCnt="2"/>
      <dgm:spPr/>
      <dgm:t>
        <a:bodyPr/>
        <a:lstStyle/>
        <a:p>
          <a:endParaRPr lang="en-US"/>
        </a:p>
      </dgm:t>
    </dgm:pt>
    <dgm:pt modelId="{B0A51A9E-1DA8-9C4C-899C-2B3D78C746AC}" type="pres">
      <dgm:prSet presAssocID="{EEAD8D72-C6EC-5D4A-8A0F-D6FBDFC00990}" presName="dummy1a" presStyleCnt="0"/>
      <dgm:spPr/>
    </dgm:pt>
    <dgm:pt modelId="{83CE5DBB-B346-5247-A822-AD2AED03F4DC}" type="pres">
      <dgm:prSet presAssocID="{EEAD8D72-C6EC-5D4A-8A0F-D6FBDFC00990}" presName="dummy1b" presStyleCnt="0"/>
      <dgm:spPr/>
    </dgm:pt>
    <dgm:pt modelId="{61F7F76A-6B81-1E4C-A759-65F79E449AC9}" type="pres">
      <dgm:prSet presAssocID="{EEAD8D72-C6EC-5D4A-8A0F-D6FBDFC00990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236675-6806-7140-BF8F-6B1B270E15A0}" type="pres">
      <dgm:prSet presAssocID="{EEAD8D72-C6EC-5D4A-8A0F-D6FBDFC00990}" presName="wedge2" presStyleLbl="node1" presStyleIdx="1" presStyleCnt="2"/>
      <dgm:spPr/>
      <dgm:t>
        <a:bodyPr/>
        <a:lstStyle/>
        <a:p>
          <a:endParaRPr lang="en-US"/>
        </a:p>
      </dgm:t>
    </dgm:pt>
    <dgm:pt modelId="{1D6FF984-6109-7044-8230-65981D2E9CF3}" type="pres">
      <dgm:prSet presAssocID="{EEAD8D72-C6EC-5D4A-8A0F-D6FBDFC00990}" presName="dummy2a" presStyleCnt="0"/>
      <dgm:spPr/>
    </dgm:pt>
    <dgm:pt modelId="{9C0B6EB2-07DD-1E4C-B68A-03166B7A1B7C}" type="pres">
      <dgm:prSet presAssocID="{EEAD8D72-C6EC-5D4A-8A0F-D6FBDFC00990}" presName="dummy2b" presStyleCnt="0"/>
      <dgm:spPr/>
    </dgm:pt>
    <dgm:pt modelId="{B0E634D2-609C-9E4F-8678-F66108DEB4F6}" type="pres">
      <dgm:prSet presAssocID="{EEAD8D72-C6EC-5D4A-8A0F-D6FBDFC00990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0A741-977E-C348-9E14-93BE4B9FD7D5}" type="pres">
      <dgm:prSet presAssocID="{B6DF759F-962B-DB4C-9EE0-C107F5502CA4}" presName="arrowWedge1" presStyleLbl="fgSibTrans2D1" presStyleIdx="0" presStyleCnt="2"/>
      <dgm:spPr>
        <a:noFill/>
      </dgm:spPr>
    </dgm:pt>
    <dgm:pt modelId="{0A366FCE-9F02-6E4D-8402-3F78BBE452F6}" type="pres">
      <dgm:prSet presAssocID="{BFEFFAF1-804E-2848-8103-AE46404A25A7}" presName="arrowWedge2" presStyleLbl="fgSibTrans2D1" presStyleIdx="1" presStyleCnt="2"/>
      <dgm:spPr>
        <a:noFill/>
      </dgm:spPr>
    </dgm:pt>
  </dgm:ptLst>
  <dgm:cxnLst>
    <dgm:cxn modelId="{DDC8C9B2-7F78-2543-869B-C783A8367766}" type="presOf" srcId="{EEAD8D72-C6EC-5D4A-8A0F-D6FBDFC00990}" destId="{FC1040FB-AB2F-9645-8D9C-0B5CD87DB727}" srcOrd="0" destOrd="0" presId="urn:microsoft.com/office/officeart/2005/8/layout/cycle8"/>
    <dgm:cxn modelId="{C5A11956-9AF2-DD4C-8E59-9F2166890D0C}" type="presOf" srcId="{8385C5CA-E72B-CE49-9134-81FD131540B7}" destId="{36236675-6806-7140-BF8F-6B1B270E15A0}" srcOrd="0" destOrd="0" presId="urn:microsoft.com/office/officeart/2005/8/layout/cycle8"/>
    <dgm:cxn modelId="{C18806EB-E059-6B4B-B125-8F17E7C47BE1}" type="presOf" srcId="{8711ADCA-D02C-2045-ADF1-750B8A7CDD78}" destId="{61F7F76A-6B81-1E4C-A759-65F79E449AC9}" srcOrd="1" destOrd="0" presId="urn:microsoft.com/office/officeart/2005/8/layout/cycle8"/>
    <dgm:cxn modelId="{0CF84FAE-EC69-6943-BC60-4C3B6459CED0}" srcId="{EEAD8D72-C6EC-5D4A-8A0F-D6FBDFC00990}" destId="{8385C5CA-E72B-CE49-9134-81FD131540B7}" srcOrd="1" destOrd="0" parTransId="{5CBF7591-1E87-FB4A-B4E3-99655C8B4AD3}" sibTransId="{BFEFFAF1-804E-2848-8103-AE46404A25A7}"/>
    <dgm:cxn modelId="{6856ECB9-392B-424C-BA33-039FA354D5E8}" type="presOf" srcId="{8385C5CA-E72B-CE49-9134-81FD131540B7}" destId="{B0E634D2-609C-9E4F-8678-F66108DEB4F6}" srcOrd="1" destOrd="0" presId="urn:microsoft.com/office/officeart/2005/8/layout/cycle8"/>
    <dgm:cxn modelId="{2ED342C2-FFEF-2247-9F24-109E2D89A5F9}" srcId="{EEAD8D72-C6EC-5D4A-8A0F-D6FBDFC00990}" destId="{8711ADCA-D02C-2045-ADF1-750B8A7CDD78}" srcOrd="0" destOrd="0" parTransId="{235889D7-821F-4945-93C7-05F4C4273A2D}" sibTransId="{B6DF759F-962B-DB4C-9EE0-C107F5502CA4}"/>
    <dgm:cxn modelId="{513C7B4A-00E0-3A4D-8D2F-91EB37B7AC59}" type="presOf" srcId="{8711ADCA-D02C-2045-ADF1-750B8A7CDD78}" destId="{4028F083-EA89-E34F-8973-BE4C363A90CF}" srcOrd="0" destOrd="0" presId="urn:microsoft.com/office/officeart/2005/8/layout/cycle8"/>
    <dgm:cxn modelId="{13C68F9F-A955-7D45-B265-77088510B64E}" type="presParOf" srcId="{FC1040FB-AB2F-9645-8D9C-0B5CD87DB727}" destId="{4028F083-EA89-E34F-8973-BE4C363A90CF}" srcOrd="0" destOrd="0" presId="urn:microsoft.com/office/officeart/2005/8/layout/cycle8"/>
    <dgm:cxn modelId="{21DBBAEF-025B-074B-ADE3-931649BD2072}" type="presParOf" srcId="{FC1040FB-AB2F-9645-8D9C-0B5CD87DB727}" destId="{B0A51A9E-1DA8-9C4C-899C-2B3D78C746AC}" srcOrd="1" destOrd="0" presId="urn:microsoft.com/office/officeart/2005/8/layout/cycle8"/>
    <dgm:cxn modelId="{7864427C-8315-F248-97CB-F78A2FDF6C84}" type="presParOf" srcId="{FC1040FB-AB2F-9645-8D9C-0B5CD87DB727}" destId="{83CE5DBB-B346-5247-A822-AD2AED03F4DC}" srcOrd="2" destOrd="0" presId="urn:microsoft.com/office/officeart/2005/8/layout/cycle8"/>
    <dgm:cxn modelId="{D15286F6-D233-0F47-8E2E-8BBEB0B0C5DE}" type="presParOf" srcId="{FC1040FB-AB2F-9645-8D9C-0B5CD87DB727}" destId="{61F7F76A-6B81-1E4C-A759-65F79E449AC9}" srcOrd="3" destOrd="0" presId="urn:microsoft.com/office/officeart/2005/8/layout/cycle8"/>
    <dgm:cxn modelId="{13B7262A-2E1E-FA45-ACC4-0596D61E5BED}" type="presParOf" srcId="{FC1040FB-AB2F-9645-8D9C-0B5CD87DB727}" destId="{36236675-6806-7140-BF8F-6B1B270E15A0}" srcOrd="4" destOrd="0" presId="urn:microsoft.com/office/officeart/2005/8/layout/cycle8"/>
    <dgm:cxn modelId="{46DA4140-EFEB-7C47-A2F6-534AF671F316}" type="presParOf" srcId="{FC1040FB-AB2F-9645-8D9C-0B5CD87DB727}" destId="{1D6FF984-6109-7044-8230-65981D2E9CF3}" srcOrd="5" destOrd="0" presId="urn:microsoft.com/office/officeart/2005/8/layout/cycle8"/>
    <dgm:cxn modelId="{F80C8147-DC80-214C-A070-659B26312D4D}" type="presParOf" srcId="{FC1040FB-AB2F-9645-8D9C-0B5CD87DB727}" destId="{9C0B6EB2-07DD-1E4C-B68A-03166B7A1B7C}" srcOrd="6" destOrd="0" presId="urn:microsoft.com/office/officeart/2005/8/layout/cycle8"/>
    <dgm:cxn modelId="{F0CFE893-E577-6546-AD0C-D12B3FBC83B9}" type="presParOf" srcId="{FC1040FB-AB2F-9645-8D9C-0B5CD87DB727}" destId="{B0E634D2-609C-9E4F-8678-F66108DEB4F6}" srcOrd="7" destOrd="0" presId="urn:microsoft.com/office/officeart/2005/8/layout/cycle8"/>
    <dgm:cxn modelId="{15EAFFD7-178C-F44B-9BF8-E03BDF6780DA}" type="presParOf" srcId="{FC1040FB-AB2F-9645-8D9C-0B5CD87DB727}" destId="{DC80A741-977E-C348-9E14-93BE4B9FD7D5}" srcOrd="8" destOrd="0" presId="urn:microsoft.com/office/officeart/2005/8/layout/cycle8"/>
    <dgm:cxn modelId="{72095958-1484-1A40-BA17-D7A289A75437}" type="presParOf" srcId="{FC1040FB-AB2F-9645-8D9C-0B5CD87DB727}" destId="{0A366FCE-9F02-6E4D-8402-3F78BBE452F6}" srcOrd="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72E46FC-23CD-8E44-86B8-598CEAE75B23}" type="doc">
      <dgm:prSet loTypeId="urn:microsoft.com/office/officeart/2005/8/layout/radia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0EF8EE-5594-C649-9B90-C1183E6498A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Roles</a:t>
          </a:r>
          <a:endParaRPr lang="en-US" dirty="0">
            <a:solidFill>
              <a:srgbClr val="000000"/>
            </a:solidFill>
          </a:endParaRPr>
        </a:p>
      </dgm:t>
    </dgm:pt>
    <dgm:pt modelId="{3233CF00-8449-C644-94E7-7C3373C74404}" type="parTrans" cxnId="{2C552615-43E0-1042-8A00-B407E7CCE035}">
      <dgm:prSet/>
      <dgm:spPr/>
      <dgm:t>
        <a:bodyPr/>
        <a:lstStyle/>
        <a:p>
          <a:endParaRPr lang="en-US"/>
        </a:p>
      </dgm:t>
    </dgm:pt>
    <dgm:pt modelId="{65AC9FB7-5D0D-F04F-A54A-048BCA349B68}" type="sibTrans" cxnId="{2C552615-43E0-1042-8A00-B407E7CCE035}">
      <dgm:prSet/>
      <dgm:spPr/>
      <dgm:t>
        <a:bodyPr/>
        <a:lstStyle/>
        <a:p>
          <a:endParaRPr lang="en-US"/>
        </a:p>
      </dgm:t>
    </dgm:pt>
    <dgm:pt modelId="{7D14FC21-E6CE-754E-BE33-EB80909F9AF3}">
      <dgm:prSet phldrT="[Text]"/>
      <dgm:spPr>
        <a:solidFill>
          <a:srgbClr val="7F7F7F"/>
        </a:solidFill>
      </dgm:spPr>
      <dgm:t>
        <a:bodyPr/>
        <a:lstStyle/>
        <a:p>
          <a:r>
            <a:rPr lang="en-US" dirty="0" smtClean="0"/>
            <a:t>R1</a:t>
          </a:r>
          <a:endParaRPr lang="en-US" dirty="0"/>
        </a:p>
      </dgm:t>
    </dgm:pt>
    <dgm:pt modelId="{996223E9-2909-C142-BE8E-4CC509BB9C57}" type="parTrans" cxnId="{39201EA6-8460-9A45-9154-A5A8FD720872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23BA6E1-E9F6-0842-9158-5DA7B94AC6C9}" type="sibTrans" cxnId="{39201EA6-8460-9A45-9154-A5A8FD720872}">
      <dgm:prSet/>
      <dgm:spPr/>
      <dgm:t>
        <a:bodyPr/>
        <a:lstStyle/>
        <a:p>
          <a:endParaRPr lang="en-US"/>
        </a:p>
      </dgm:t>
    </dgm:pt>
    <dgm:pt modelId="{E7B34A2E-5FDC-6245-816C-1947EBFE1136}">
      <dgm:prSet phldrT="[Text]"/>
      <dgm:spPr>
        <a:solidFill>
          <a:srgbClr val="7F7F7F"/>
        </a:solidFill>
      </dgm:spPr>
      <dgm:t>
        <a:bodyPr/>
        <a:lstStyle/>
        <a:p>
          <a:r>
            <a:rPr lang="en-US" dirty="0" smtClean="0"/>
            <a:t>R2</a:t>
          </a:r>
          <a:endParaRPr lang="en-US" dirty="0"/>
        </a:p>
      </dgm:t>
    </dgm:pt>
    <dgm:pt modelId="{776049D5-B219-FB4A-B0EE-F59DD46202BD}" type="parTrans" cxnId="{C9DB2CAF-55B4-7F48-B885-2098E928298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C95B4F3-631A-EA4D-AB3C-269149A173D9}" type="sibTrans" cxnId="{C9DB2CAF-55B4-7F48-B885-2098E928298B}">
      <dgm:prSet/>
      <dgm:spPr/>
      <dgm:t>
        <a:bodyPr/>
        <a:lstStyle/>
        <a:p>
          <a:endParaRPr lang="en-US"/>
        </a:p>
      </dgm:t>
    </dgm:pt>
    <dgm:pt modelId="{D4F736D6-69E4-2346-97B4-08547EE6766A}">
      <dgm:prSet phldrT="[Text]"/>
      <dgm:spPr>
        <a:solidFill>
          <a:srgbClr val="7F7F7F"/>
        </a:solidFill>
      </dgm:spPr>
      <dgm:t>
        <a:bodyPr/>
        <a:lstStyle/>
        <a:p>
          <a:r>
            <a:rPr lang="en-US" dirty="0" smtClean="0"/>
            <a:t>R3</a:t>
          </a:r>
          <a:endParaRPr lang="en-US" dirty="0"/>
        </a:p>
      </dgm:t>
    </dgm:pt>
    <dgm:pt modelId="{0FACF8DF-82CB-804C-BE20-364095170BB8}" type="parTrans" cxnId="{B9544668-C880-4041-877D-5428EE23CCA8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DAA53F0-385B-6146-B157-B4D717415019}" type="sibTrans" cxnId="{B9544668-C880-4041-877D-5428EE23CCA8}">
      <dgm:prSet/>
      <dgm:spPr/>
      <dgm:t>
        <a:bodyPr/>
        <a:lstStyle/>
        <a:p>
          <a:endParaRPr lang="en-US"/>
        </a:p>
      </dgm:t>
    </dgm:pt>
    <dgm:pt modelId="{36CA6527-067B-DA4E-8A7C-3ACA5C9A20FA}">
      <dgm:prSet phldrT="[Text]"/>
      <dgm:spPr>
        <a:solidFill>
          <a:srgbClr val="7F7F7F"/>
        </a:solidFill>
      </dgm:spPr>
      <dgm:t>
        <a:bodyPr/>
        <a:lstStyle/>
        <a:p>
          <a:r>
            <a:rPr lang="en-US" dirty="0" smtClean="0"/>
            <a:t>R4</a:t>
          </a:r>
          <a:endParaRPr lang="en-US" dirty="0"/>
        </a:p>
      </dgm:t>
    </dgm:pt>
    <dgm:pt modelId="{AE4DCB0E-691B-B948-83F3-86EFDE55E7F1}" type="parTrans" cxnId="{CBEA94AC-B06A-6046-BB08-FD9FB35B309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417E0D8-6D13-654C-A859-1EFA0BA22F44}" type="sibTrans" cxnId="{CBEA94AC-B06A-6046-BB08-FD9FB35B309A}">
      <dgm:prSet/>
      <dgm:spPr/>
      <dgm:t>
        <a:bodyPr/>
        <a:lstStyle/>
        <a:p>
          <a:endParaRPr lang="en-US"/>
        </a:p>
      </dgm:t>
    </dgm:pt>
    <dgm:pt modelId="{404093D1-3EB3-F444-9131-9E1BC658ED0B}" type="pres">
      <dgm:prSet presAssocID="{272E46FC-23CD-8E44-86B8-598CEAE75B2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0C60CE-32A4-E44F-A25C-763C88911DF9}" type="pres">
      <dgm:prSet presAssocID="{B20EF8EE-5594-C649-9B90-C1183E6498A8}" presName="centerShape" presStyleLbl="node0" presStyleIdx="0" presStyleCnt="1"/>
      <dgm:spPr/>
      <dgm:t>
        <a:bodyPr/>
        <a:lstStyle/>
        <a:p>
          <a:endParaRPr lang="en-US"/>
        </a:p>
      </dgm:t>
    </dgm:pt>
    <dgm:pt modelId="{92FB1B11-9A0C-5B43-A112-42DDB94D7907}" type="pres">
      <dgm:prSet presAssocID="{996223E9-2909-C142-BE8E-4CC509BB9C57}" presName="Name9" presStyleLbl="parChTrans1D2" presStyleIdx="0" presStyleCnt="4"/>
      <dgm:spPr/>
      <dgm:t>
        <a:bodyPr/>
        <a:lstStyle/>
        <a:p>
          <a:endParaRPr lang="en-US"/>
        </a:p>
      </dgm:t>
    </dgm:pt>
    <dgm:pt modelId="{BE54A7C7-7570-D14F-9420-13637EA1105C}" type="pres">
      <dgm:prSet presAssocID="{996223E9-2909-C142-BE8E-4CC509BB9C57}" presName="connTx" presStyleLbl="parChTrans1D2" presStyleIdx="0" presStyleCnt="4"/>
      <dgm:spPr/>
      <dgm:t>
        <a:bodyPr/>
        <a:lstStyle/>
        <a:p>
          <a:endParaRPr lang="en-US"/>
        </a:p>
      </dgm:t>
    </dgm:pt>
    <dgm:pt modelId="{80FEBB91-0DAC-2A46-A37C-81C436866967}" type="pres">
      <dgm:prSet presAssocID="{7D14FC21-E6CE-754E-BE33-EB80909F9AF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815E81-2F46-0B4C-9295-DF9F968E30BD}" type="pres">
      <dgm:prSet presAssocID="{776049D5-B219-FB4A-B0EE-F59DD46202BD}" presName="Name9" presStyleLbl="parChTrans1D2" presStyleIdx="1" presStyleCnt="4"/>
      <dgm:spPr/>
      <dgm:t>
        <a:bodyPr/>
        <a:lstStyle/>
        <a:p>
          <a:endParaRPr lang="en-US"/>
        </a:p>
      </dgm:t>
    </dgm:pt>
    <dgm:pt modelId="{ECA85507-C271-6B41-80F7-EC9B2E7AC853}" type="pres">
      <dgm:prSet presAssocID="{776049D5-B219-FB4A-B0EE-F59DD46202BD}" presName="connTx" presStyleLbl="parChTrans1D2" presStyleIdx="1" presStyleCnt="4"/>
      <dgm:spPr/>
      <dgm:t>
        <a:bodyPr/>
        <a:lstStyle/>
        <a:p>
          <a:endParaRPr lang="en-US"/>
        </a:p>
      </dgm:t>
    </dgm:pt>
    <dgm:pt modelId="{5AD924CA-1803-2E47-885C-E81C1F49CA94}" type="pres">
      <dgm:prSet presAssocID="{E7B34A2E-5FDC-6245-816C-1947EBFE113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00E18-5228-9541-88E6-0071B2EE5F4E}" type="pres">
      <dgm:prSet presAssocID="{0FACF8DF-82CB-804C-BE20-364095170BB8}" presName="Name9" presStyleLbl="parChTrans1D2" presStyleIdx="2" presStyleCnt="4"/>
      <dgm:spPr/>
      <dgm:t>
        <a:bodyPr/>
        <a:lstStyle/>
        <a:p>
          <a:endParaRPr lang="en-US"/>
        </a:p>
      </dgm:t>
    </dgm:pt>
    <dgm:pt modelId="{BCA18E15-674C-6248-AEA5-B2EEB9A649A8}" type="pres">
      <dgm:prSet presAssocID="{0FACF8DF-82CB-804C-BE20-364095170BB8}" presName="connTx" presStyleLbl="parChTrans1D2" presStyleIdx="2" presStyleCnt="4"/>
      <dgm:spPr/>
      <dgm:t>
        <a:bodyPr/>
        <a:lstStyle/>
        <a:p>
          <a:endParaRPr lang="en-US"/>
        </a:p>
      </dgm:t>
    </dgm:pt>
    <dgm:pt modelId="{70E45ADA-64F9-E848-8C35-82BE338B8FDD}" type="pres">
      <dgm:prSet presAssocID="{D4F736D6-69E4-2346-97B4-08547EE6766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06A8A2-65B1-094B-A96E-0ADE4A317A79}" type="pres">
      <dgm:prSet presAssocID="{AE4DCB0E-691B-B948-83F3-86EFDE55E7F1}" presName="Name9" presStyleLbl="parChTrans1D2" presStyleIdx="3" presStyleCnt="4"/>
      <dgm:spPr/>
      <dgm:t>
        <a:bodyPr/>
        <a:lstStyle/>
        <a:p>
          <a:endParaRPr lang="en-US"/>
        </a:p>
      </dgm:t>
    </dgm:pt>
    <dgm:pt modelId="{751EBDA1-A912-DC4B-A109-EDB4A366AB39}" type="pres">
      <dgm:prSet presAssocID="{AE4DCB0E-691B-B948-83F3-86EFDE55E7F1}" presName="connTx" presStyleLbl="parChTrans1D2" presStyleIdx="3" presStyleCnt="4"/>
      <dgm:spPr/>
      <dgm:t>
        <a:bodyPr/>
        <a:lstStyle/>
        <a:p>
          <a:endParaRPr lang="en-US"/>
        </a:p>
      </dgm:t>
    </dgm:pt>
    <dgm:pt modelId="{E7F601D6-0A63-6440-A2B5-C0B66DE46C0D}" type="pres">
      <dgm:prSet presAssocID="{36CA6527-067B-DA4E-8A7C-3ACA5C9A20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DB2CAF-55B4-7F48-B885-2098E928298B}" srcId="{B20EF8EE-5594-C649-9B90-C1183E6498A8}" destId="{E7B34A2E-5FDC-6245-816C-1947EBFE1136}" srcOrd="1" destOrd="0" parTransId="{776049D5-B219-FB4A-B0EE-F59DD46202BD}" sibTransId="{BC95B4F3-631A-EA4D-AB3C-269149A173D9}"/>
    <dgm:cxn modelId="{3F00847B-145A-0841-BC3E-472CE7D1D429}" type="presOf" srcId="{996223E9-2909-C142-BE8E-4CC509BB9C57}" destId="{92FB1B11-9A0C-5B43-A112-42DDB94D7907}" srcOrd="0" destOrd="0" presId="urn:microsoft.com/office/officeart/2005/8/layout/radial1"/>
    <dgm:cxn modelId="{B0318236-BE11-E34A-B932-534DDBEAF06D}" type="presOf" srcId="{7D14FC21-E6CE-754E-BE33-EB80909F9AF3}" destId="{80FEBB91-0DAC-2A46-A37C-81C436866967}" srcOrd="0" destOrd="0" presId="urn:microsoft.com/office/officeart/2005/8/layout/radial1"/>
    <dgm:cxn modelId="{1C1A4789-E89F-F84D-894F-0322F37C903C}" type="presOf" srcId="{AE4DCB0E-691B-B948-83F3-86EFDE55E7F1}" destId="{751EBDA1-A912-DC4B-A109-EDB4A366AB39}" srcOrd="1" destOrd="0" presId="urn:microsoft.com/office/officeart/2005/8/layout/radial1"/>
    <dgm:cxn modelId="{DAFA983F-EBDD-7C49-AC00-FEA7463E1479}" type="presOf" srcId="{D4F736D6-69E4-2346-97B4-08547EE6766A}" destId="{70E45ADA-64F9-E848-8C35-82BE338B8FDD}" srcOrd="0" destOrd="0" presId="urn:microsoft.com/office/officeart/2005/8/layout/radial1"/>
    <dgm:cxn modelId="{E9E2344F-8077-C646-A504-A6E6F2B012DD}" type="presOf" srcId="{776049D5-B219-FB4A-B0EE-F59DD46202BD}" destId="{92815E81-2F46-0B4C-9295-DF9F968E30BD}" srcOrd="0" destOrd="0" presId="urn:microsoft.com/office/officeart/2005/8/layout/radial1"/>
    <dgm:cxn modelId="{CBEA94AC-B06A-6046-BB08-FD9FB35B309A}" srcId="{B20EF8EE-5594-C649-9B90-C1183E6498A8}" destId="{36CA6527-067B-DA4E-8A7C-3ACA5C9A20FA}" srcOrd="3" destOrd="0" parTransId="{AE4DCB0E-691B-B948-83F3-86EFDE55E7F1}" sibTransId="{3417E0D8-6D13-654C-A859-1EFA0BA22F44}"/>
    <dgm:cxn modelId="{14C32AC8-AE4A-A141-AE05-85BEFB1BAB8C}" type="presOf" srcId="{272E46FC-23CD-8E44-86B8-598CEAE75B23}" destId="{404093D1-3EB3-F444-9131-9E1BC658ED0B}" srcOrd="0" destOrd="0" presId="urn:microsoft.com/office/officeart/2005/8/layout/radial1"/>
    <dgm:cxn modelId="{E4A86BFF-28A3-BB42-89C0-94706EA02EFC}" type="presOf" srcId="{0FACF8DF-82CB-804C-BE20-364095170BB8}" destId="{B0800E18-5228-9541-88E6-0071B2EE5F4E}" srcOrd="0" destOrd="0" presId="urn:microsoft.com/office/officeart/2005/8/layout/radial1"/>
    <dgm:cxn modelId="{0836E02E-DD51-7247-A138-F8AA313C7069}" type="presOf" srcId="{B20EF8EE-5594-C649-9B90-C1183E6498A8}" destId="{C20C60CE-32A4-E44F-A25C-763C88911DF9}" srcOrd="0" destOrd="0" presId="urn:microsoft.com/office/officeart/2005/8/layout/radial1"/>
    <dgm:cxn modelId="{0DE09574-6EF4-4F47-ABE0-B027A0145FB3}" type="presOf" srcId="{996223E9-2909-C142-BE8E-4CC509BB9C57}" destId="{BE54A7C7-7570-D14F-9420-13637EA1105C}" srcOrd="1" destOrd="0" presId="urn:microsoft.com/office/officeart/2005/8/layout/radial1"/>
    <dgm:cxn modelId="{D20E0EA0-37C3-544C-922E-B11E9FED82C9}" type="presOf" srcId="{776049D5-B219-FB4A-B0EE-F59DD46202BD}" destId="{ECA85507-C271-6B41-80F7-EC9B2E7AC853}" srcOrd="1" destOrd="0" presId="urn:microsoft.com/office/officeart/2005/8/layout/radial1"/>
    <dgm:cxn modelId="{AB7B3FA1-E9BE-AF42-8108-640B439F4902}" type="presOf" srcId="{0FACF8DF-82CB-804C-BE20-364095170BB8}" destId="{BCA18E15-674C-6248-AEA5-B2EEB9A649A8}" srcOrd="1" destOrd="0" presId="urn:microsoft.com/office/officeart/2005/8/layout/radial1"/>
    <dgm:cxn modelId="{2C552615-43E0-1042-8A00-B407E7CCE035}" srcId="{272E46FC-23CD-8E44-86B8-598CEAE75B23}" destId="{B20EF8EE-5594-C649-9B90-C1183E6498A8}" srcOrd="0" destOrd="0" parTransId="{3233CF00-8449-C644-94E7-7C3373C74404}" sibTransId="{65AC9FB7-5D0D-F04F-A54A-048BCA349B68}"/>
    <dgm:cxn modelId="{3254FD75-14BC-2548-9278-9B82BEFB49C5}" type="presOf" srcId="{E7B34A2E-5FDC-6245-816C-1947EBFE1136}" destId="{5AD924CA-1803-2E47-885C-E81C1F49CA94}" srcOrd="0" destOrd="0" presId="urn:microsoft.com/office/officeart/2005/8/layout/radial1"/>
    <dgm:cxn modelId="{B9544668-C880-4041-877D-5428EE23CCA8}" srcId="{B20EF8EE-5594-C649-9B90-C1183E6498A8}" destId="{D4F736D6-69E4-2346-97B4-08547EE6766A}" srcOrd="2" destOrd="0" parTransId="{0FACF8DF-82CB-804C-BE20-364095170BB8}" sibTransId="{FDAA53F0-385B-6146-B157-B4D717415019}"/>
    <dgm:cxn modelId="{39201EA6-8460-9A45-9154-A5A8FD720872}" srcId="{B20EF8EE-5594-C649-9B90-C1183E6498A8}" destId="{7D14FC21-E6CE-754E-BE33-EB80909F9AF3}" srcOrd="0" destOrd="0" parTransId="{996223E9-2909-C142-BE8E-4CC509BB9C57}" sibTransId="{923BA6E1-E9F6-0842-9158-5DA7B94AC6C9}"/>
    <dgm:cxn modelId="{847AE7D2-B905-CA48-9A9F-A6362B59084B}" type="presOf" srcId="{36CA6527-067B-DA4E-8A7C-3ACA5C9A20FA}" destId="{E7F601D6-0A63-6440-A2B5-C0B66DE46C0D}" srcOrd="0" destOrd="0" presId="urn:microsoft.com/office/officeart/2005/8/layout/radial1"/>
    <dgm:cxn modelId="{FFC1ABBD-106C-C141-BBEC-072363102EDE}" type="presOf" srcId="{AE4DCB0E-691B-B948-83F3-86EFDE55E7F1}" destId="{6306A8A2-65B1-094B-A96E-0ADE4A317A79}" srcOrd="0" destOrd="0" presId="urn:microsoft.com/office/officeart/2005/8/layout/radial1"/>
    <dgm:cxn modelId="{78AD4804-7806-2D45-96BC-A384DC83B607}" type="presParOf" srcId="{404093D1-3EB3-F444-9131-9E1BC658ED0B}" destId="{C20C60CE-32A4-E44F-A25C-763C88911DF9}" srcOrd="0" destOrd="0" presId="urn:microsoft.com/office/officeart/2005/8/layout/radial1"/>
    <dgm:cxn modelId="{695E7AA5-F87D-344C-AC29-0B23404C6273}" type="presParOf" srcId="{404093D1-3EB3-F444-9131-9E1BC658ED0B}" destId="{92FB1B11-9A0C-5B43-A112-42DDB94D7907}" srcOrd="1" destOrd="0" presId="urn:microsoft.com/office/officeart/2005/8/layout/radial1"/>
    <dgm:cxn modelId="{4A4FFB28-F2AB-424C-8FE4-4AD4ACA3F4D1}" type="presParOf" srcId="{92FB1B11-9A0C-5B43-A112-42DDB94D7907}" destId="{BE54A7C7-7570-D14F-9420-13637EA1105C}" srcOrd="0" destOrd="0" presId="urn:microsoft.com/office/officeart/2005/8/layout/radial1"/>
    <dgm:cxn modelId="{68EAD319-76F2-C944-80C3-CF1D32C485CF}" type="presParOf" srcId="{404093D1-3EB3-F444-9131-9E1BC658ED0B}" destId="{80FEBB91-0DAC-2A46-A37C-81C436866967}" srcOrd="2" destOrd="0" presId="urn:microsoft.com/office/officeart/2005/8/layout/radial1"/>
    <dgm:cxn modelId="{441B312B-52DD-F64F-ACD5-E9B20C9A1404}" type="presParOf" srcId="{404093D1-3EB3-F444-9131-9E1BC658ED0B}" destId="{92815E81-2F46-0B4C-9295-DF9F968E30BD}" srcOrd="3" destOrd="0" presId="urn:microsoft.com/office/officeart/2005/8/layout/radial1"/>
    <dgm:cxn modelId="{8745C104-B617-CC4F-82DB-33ABEDC28B26}" type="presParOf" srcId="{92815E81-2F46-0B4C-9295-DF9F968E30BD}" destId="{ECA85507-C271-6B41-80F7-EC9B2E7AC853}" srcOrd="0" destOrd="0" presId="urn:microsoft.com/office/officeart/2005/8/layout/radial1"/>
    <dgm:cxn modelId="{CA00C8DC-639F-2449-9AF4-C4264ABB1F4E}" type="presParOf" srcId="{404093D1-3EB3-F444-9131-9E1BC658ED0B}" destId="{5AD924CA-1803-2E47-885C-E81C1F49CA94}" srcOrd="4" destOrd="0" presId="urn:microsoft.com/office/officeart/2005/8/layout/radial1"/>
    <dgm:cxn modelId="{2CCDC83A-C2F6-BC4E-B98C-0B6BBD2292CA}" type="presParOf" srcId="{404093D1-3EB3-F444-9131-9E1BC658ED0B}" destId="{B0800E18-5228-9541-88E6-0071B2EE5F4E}" srcOrd="5" destOrd="0" presId="urn:microsoft.com/office/officeart/2005/8/layout/radial1"/>
    <dgm:cxn modelId="{34FC3BC4-7834-5340-9FFF-134994747CDC}" type="presParOf" srcId="{B0800E18-5228-9541-88E6-0071B2EE5F4E}" destId="{BCA18E15-674C-6248-AEA5-B2EEB9A649A8}" srcOrd="0" destOrd="0" presId="urn:microsoft.com/office/officeart/2005/8/layout/radial1"/>
    <dgm:cxn modelId="{44F044A6-2D8D-534D-8CDF-FFDF0106D299}" type="presParOf" srcId="{404093D1-3EB3-F444-9131-9E1BC658ED0B}" destId="{70E45ADA-64F9-E848-8C35-82BE338B8FDD}" srcOrd="6" destOrd="0" presId="urn:microsoft.com/office/officeart/2005/8/layout/radial1"/>
    <dgm:cxn modelId="{6CBC99D9-C959-2940-B2E1-2B1D6DF55415}" type="presParOf" srcId="{404093D1-3EB3-F444-9131-9E1BC658ED0B}" destId="{6306A8A2-65B1-094B-A96E-0ADE4A317A79}" srcOrd="7" destOrd="0" presId="urn:microsoft.com/office/officeart/2005/8/layout/radial1"/>
    <dgm:cxn modelId="{6E2E1E88-3077-A549-B0D6-B1C7E9440911}" type="presParOf" srcId="{6306A8A2-65B1-094B-A96E-0ADE4A317A79}" destId="{751EBDA1-A912-DC4B-A109-EDB4A366AB39}" srcOrd="0" destOrd="0" presId="urn:microsoft.com/office/officeart/2005/8/layout/radial1"/>
    <dgm:cxn modelId="{0565A14B-7248-6947-97C0-18D1E626300B}" type="presParOf" srcId="{404093D1-3EB3-F444-9131-9E1BC658ED0B}" destId="{E7F601D6-0A63-6440-A2B5-C0B66DE46C0D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72E46FC-23CD-8E44-86B8-598CEAE75B23}" type="doc">
      <dgm:prSet loTypeId="urn:microsoft.com/office/officeart/2005/8/layout/radia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0EF8EE-5594-C649-9B90-C1183E6498A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err="1" smtClean="0">
              <a:solidFill>
                <a:srgbClr val="000000"/>
              </a:solidFill>
            </a:rPr>
            <a:t>Responsabilidades</a:t>
          </a:r>
          <a:endParaRPr lang="en-US" dirty="0">
            <a:solidFill>
              <a:srgbClr val="000000"/>
            </a:solidFill>
          </a:endParaRPr>
        </a:p>
      </dgm:t>
    </dgm:pt>
    <dgm:pt modelId="{3233CF00-8449-C644-94E7-7C3373C74404}" type="parTrans" cxnId="{2C552615-43E0-1042-8A00-B407E7CCE035}">
      <dgm:prSet/>
      <dgm:spPr/>
      <dgm:t>
        <a:bodyPr/>
        <a:lstStyle/>
        <a:p>
          <a:endParaRPr lang="en-US"/>
        </a:p>
      </dgm:t>
    </dgm:pt>
    <dgm:pt modelId="{65AC9FB7-5D0D-F04F-A54A-048BCA349B68}" type="sibTrans" cxnId="{2C552615-43E0-1042-8A00-B407E7CCE035}">
      <dgm:prSet/>
      <dgm:spPr/>
      <dgm:t>
        <a:bodyPr/>
        <a:lstStyle/>
        <a:p>
          <a:endParaRPr lang="en-US"/>
        </a:p>
      </dgm:t>
    </dgm:pt>
    <dgm:pt modelId="{7D14FC21-E6CE-754E-BE33-EB80909F9AF3}">
      <dgm:prSet phldrT="[Text]"/>
      <dgm:spPr>
        <a:solidFill>
          <a:srgbClr val="7F7F7F"/>
        </a:solidFill>
      </dgm:spPr>
      <dgm:t>
        <a:bodyPr/>
        <a:lstStyle/>
        <a:p>
          <a:r>
            <a:rPr lang="en-US" dirty="0" smtClean="0"/>
            <a:t>RA</a:t>
          </a:r>
          <a:endParaRPr lang="en-US" dirty="0"/>
        </a:p>
      </dgm:t>
    </dgm:pt>
    <dgm:pt modelId="{996223E9-2909-C142-BE8E-4CC509BB9C57}" type="parTrans" cxnId="{39201EA6-8460-9A45-9154-A5A8FD720872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23BA6E1-E9F6-0842-9158-5DA7B94AC6C9}" type="sibTrans" cxnId="{39201EA6-8460-9A45-9154-A5A8FD720872}">
      <dgm:prSet/>
      <dgm:spPr/>
      <dgm:t>
        <a:bodyPr/>
        <a:lstStyle/>
        <a:p>
          <a:endParaRPr lang="en-US"/>
        </a:p>
      </dgm:t>
    </dgm:pt>
    <dgm:pt modelId="{E7B34A2E-5FDC-6245-816C-1947EBFE1136}">
      <dgm:prSet phldrT="[Text]"/>
      <dgm:spPr>
        <a:solidFill>
          <a:srgbClr val="7F7F7F"/>
        </a:solidFill>
      </dgm:spPr>
      <dgm:t>
        <a:bodyPr/>
        <a:lstStyle/>
        <a:p>
          <a:r>
            <a:rPr lang="en-US" dirty="0" smtClean="0"/>
            <a:t>RB</a:t>
          </a:r>
          <a:endParaRPr lang="en-US" dirty="0"/>
        </a:p>
      </dgm:t>
    </dgm:pt>
    <dgm:pt modelId="{776049D5-B219-FB4A-B0EE-F59DD46202BD}" type="parTrans" cxnId="{C9DB2CAF-55B4-7F48-B885-2098E928298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C95B4F3-631A-EA4D-AB3C-269149A173D9}" type="sibTrans" cxnId="{C9DB2CAF-55B4-7F48-B885-2098E928298B}">
      <dgm:prSet/>
      <dgm:spPr/>
      <dgm:t>
        <a:bodyPr/>
        <a:lstStyle/>
        <a:p>
          <a:endParaRPr lang="en-US"/>
        </a:p>
      </dgm:t>
    </dgm:pt>
    <dgm:pt modelId="{D4F736D6-69E4-2346-97B4-08547EE6766A}">
      <dgm:prSet phldrT="[Text]"/>
      <dgm:spPr>
        <a:solidFill>
          <a:srgbClr val="7F7F7F"/>
        </a:solidFill>
      </dgm:spPr>
      <dgm:t>
        <a:bodyPr/>
        <a:lstStyle/>
        <a:p>
          <a:r>
            <a:rPr lang="en-US" dirty="0" smtClean="0"/>
            <a:t>RC</a:t>
          </a:r>
          <a:endParaRPr lang="en-US" dirty="0"/>
        </a:p>
      </dgm:t>
    </dgm:pt>
    <dgm:pt modelId="{0FACF8DF-82CB-804C-BE20-364095170BB8}" type="parTrans" cxnId="{B9544668-C880-4041-877D-5428EE23CCA8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DAA53F0-385B-6146-B157-B4D717415019}" type="sibTrans" cxnId="{B9544668-C880-4041-877D-5428EE23CCA8}">
      <dgm:prSet/>
      <dgm:spPr/>
      <dgm:t>
        <a:bodyPr/>
        <a:lstStyle/>
        <a:p>
          <a:endParaRPr lang="en-US"/>
        </a:p>
      </dgm:t>
    </dgm:pt>
    <dgm:pt modelId="{36CA6527-067B-DA4E-8A7C-3ACA5C9A20FA}">
      <dgm:prSet phldrT="[Text]"/>
      <dgm:spPr>
        <a:solidFill>
          <a:srgbClr val="7F7F7F"/>
        </a:solidFill>
      </dgm:spPr>
      <dgm:t>
        <a:bodyPr/>
        <a:lstStyle/>
        <a:p>
          <a:r>
            <a:rPr lang="en-US" dirty="0" smtClean="0"/>
            <a:t>RD</a:t>
          </a:r>
          <a:endParaRPr lang="en-US" dirty="0"/>
        </a:p>
      </dgm:t>
    </dgm:pt>
    <dgm:pt modelId="{AE4DCB0E-691B-B948-83F3-86EFDE55E7F1}" type="parTrans" cxnId="{CBEA94AC-B06A-6046-BB08-FD9FB35B309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417E0D8-6D13-654C-A859-1EFA0BA22F44}" type="sibTrans" cxnId="{CBEA94AC-B06A-6046-BB08-FD9FB35B309A}">
      <dgm:prSet/>
      <dgm:spPr/>
      <dgm:t>
        <a:bodyPr/>
        <a:lstStyle/>
        <a:p>
          <a:endParaRPr lang="en-US"/>
        </a:p>
      </dgm:t>
    </dgm:pt>
    <dgm:pt modelId="{404093D1-3EB3-F444-9131-9E1BC658ED0B}" type="pres">
      <dgm:prSet presAssocID="{272E46FC-23CD-8E44-86B8-598CEAE75B2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0C60CE-32A4-E44F-A25C-763C88911DF9}" type="pres">
      <dgm:prSet presAssocID="{B20EF8EE-5594-C649-9B90-C1183E6498A8}" presName="centerShape" presStyleLbl="node0" presStyleIdx="0" presStyleCnt="1"/>
      <dgm:spPr/>
      <dgm:t>
        <a:bodyPr/>
        <a:lstStyle/>
        <a:p>
          <a:endParaRPr lang="en-US"/>
        </a:p>
      </dgm:t>
    </dgm:pt>
    <dgm:pt modelId="{92FB1B11-9A0C-5B43-A112-42DDB94D7907}" type="pres">
      <dgm:prSet presAssocID="{996223E9-2909-C142-BE8E-4CC509BB9C57}" presName="Name9" presStyleLbl="parChTrans1D2" presStyleIdx="0" presStyleCnt="4"/>
      <dgm:spPr/>
      <dgm:t>
        <a:bodyPr/>
        <a:lstStyle/>
        <a:p>
          <a:endParaRPr lang="en-US"/>
        </a:p>
      </dgm:t>
    </dgm:pt>
    <dgm:pt modelId="{BE54A7C7-7570-D14F-9420-13637EA1105C}" type="pres">
      <dgm:prSet presAssocID="{996223E9-2909-C142-BE8E-4CC509BB9C57}" presName="connTx" presStyleLbl="parChTrans1D2" presStyleIdx="0" presStyleCnt="4"/>
      <dgm:spPr/>
      <dgm:t>
        <a:bodyPr/>
        <a:lstStyle/>
        <a:p>
          <a:endParaRPr lang="en-US"/>
        </a:p>
      </dgm:t>
    </dgm:pt>
    <dgm:pt modelId="{80FEBB91-0DAC-2A46-A37C-81C436866967}" type="pres">
      <dgm:prSet presAssocID="{7D14FC21-E6CE-754E-BE33-EB80909F9AF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815E81-2F46-0B4C-9295-DF9F968E30BD}" type="pres">
      <dgm:prSet presAssocID="{776049D5-B219-FB4A-B0EE-F59DD46202BD}" presName="Name9" presStyleLbl="parChTrans1D2" presStyleIdx="1" presStyleCnt="4"/>
      <dgm:spPr/>
      <dgm:t>
        <a:bodyPr/>
        <a:lstStyle/>
        <a:p>
          <a:endParaRPr lang="en-US"/>
        </a:p>
      </dgm:t>
    </dgm:pt>
    <dgm:pt modelId="{ECA85507-C271-6B41-80F7-EC9B2E7AC853}" type="pres">
      <dgm:prSet presAssocID="{776049D5-B219-FB4A-B0EE-F59DD46202BD}" presName="connTx" presStyleLbl="parChTrans1D2" presStyleIdx="1" presStyleCnt="4"/>
      <dgm:spPr/>
      <dgm:t>
        <a:bodyPr/>
        <a:lstStyle/>
        <a:p>
          <a:endParaRPr lang="en-US"/>
        </a:p>
      </dgm:t>
    </dgm:pt>
    <dgm:pt modelId="{5AD924CA-1803-2E47-885C-E81C1F49CA94}" type="pres">
      <dgm:prSet presAssocID="{E7B34A2E-5FDC-6245-816C-1947EBFE113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00E18-5228-9541-88E6-0071B2EE5F4E}" type="pres">
      <dgm:prSet presAssocID="{0FACF8DF-82CB-804C-BE20-364095170BB8}" presName="Name9" presStyleLbl="parChTrans1D2" presStyleIdx="2" presStyleCnt="4"/>
      <dgm:spPr/>
      <dgm:t>
        <a:bodyPr/>
        <a:lstStyle/>
        <a:p>
          <a:endParaRPr lang="en-US"/>
        </a:p>
      </dgm:t>
    </dgm:pt>
    <dgm:pt modelId="{BCA18E15-674C-6248-AEA5-B2EEB9A649A8}" type="pres">
      <dgm:prSet presAssocID="{0FACF8DF-82CB-804C-BE20-364095170BB8}" presName="connTx" presStyleLbl="parChTrans1D2" presStyleIdx="2" presStyleCnt="4"/>
      <dgm:spPr/>
      <dgm:t>
        <a:bodyPr/>
        <a:lstStyle/>
        <a:p>
          <a:endParaRPr lang="en-US"/>
        </a:p>
      </dgm:t>
    </dgm:pt>
    <dgm:pt modelId="{70E45ADA-64F9-E848-8C35-82BE338B8FDD}" type="pres">
      <dgm:prSet presAssocID="{D4F736D6-69E4-2346-97B4-08547EE6766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06A8A2-65B1-094B-A96E-0ADE4A317A79}" type="pres">
      <dgm:prSet presAssocID="{AE4DCB0E-691B-B948-83F3-86EFDE55E7F1}" presName="Name9" presStyleLbl="parChTrans1D2" presStyleIdx="3" presStyleCnt="4"/>
      <dgm:spPr/>
      <dgm:t>
        <a:bodyPr/>
        <a:lstStyle/>
        <a:p>
          <a:endParaRPr lang="en-US"/>
        </a:p>
      </dgm:t>
    </dgm:pt>
    <dgm:pt modelId="{751EBDA1-A912-DC4B-A109-EDB4A366AB39}" type="pres">
      <dgm:prSet presAssocID="{AE4DCB0E-691B-B948-83F3-86EFDE55E7F1}" presName="connTx" presStyleLbl="parChTrans1D2" presStyleIdx="3" presStyleCnt="4"/>
      <dgm:spPr/>
      <dgm:t>
        <a:bodyPr/>
        <a:lstStyle/>
        <a:p>
          <a:endParaRPr lang="en-US"/>
        </a:p>
      </dgm:t>
    </dgm:pt>
    <dgm:pt modelId="{E7F601D6-0A63-6440-A2B5-C0B66DE46C0D}" type="pres">
      <dgm:prSet presAssocID="{36CA6527-067B-DA4E-8A7C-3ACA5C9A20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A61EBC-B7C7-F64C-9BC1-63E6DF725AB0}" type="presOf" srcId="{7D14FC21-E6CE-754E-BE33-EB80909F9AF3}" destId="{80FEBB91-0DAC-2A46-A37C-81C436866967}" srcOrd="0" destOrd="0" presId="urn:microsoft.com/office/officeart/2005/8/layout/radial1"/>
    <dgm:cxn modelId="{C9DB2CAF-55B4-7F48-B885-2098E928298B}" srcId="{B20EF8EE-5594-C649-9B90-C1183E6498A8}" destId="{E7B34A2E-5FDC-6245-816C-1947EBFE1136}" srcOrd="1" destOrd="0" parTransId="{776049D5-B219-FB4A-B0EE-F59DD46202BD}" sibTransId="{BC95B4F3-631A-EA4D-AB3C-269149A173D9}"/>
    <dgm:cxn modelId="{2275AABC-A8E2-C149-94EF-628490571FFD}" type="presOf" srcId="{E7B34A2E-5FDC-6245-816C-1947EBFE1136}" destId="{5AD924CA-1803-2E47-885C-E81C1F49CA94}" srcOrd="0" destOrd="0" presId="urn:microsoft.com/office/officeart/2005/8/layout/radial1"/>
    <dgm:cxn modelId="{E4F0EF0B-7CB8-BC46-A2E6-2FAFE7F5C76E}" type="presOf" srcId="{996223E9-2909-C142-BE8E-4CC509BB9C57}" destId="{BE54A7C7-7570-D14F-9420-13637EA1105C}" srcOrd="1" destOrd="0" presId="urn:microsoft.com/office/officeart/2005/8/layout/radial1"/>
    <dgm:cxn modelId="{CBEA94AC-B06A-6046-BB08-FD9FB35B309A}" srcId="{B20EF8EE-5594-C649-9B90-C1183E6498A8}" destId="{36CA6527-067B-DA4E-8A7C-3ACA5C9A20FA}" srcOrd="3" destOrd="0" parTransId="{AE4DCB0E-691B-B948-83F3-86EFDE55E7F1}" sibTransId="{3417E0D8-6D13-654C-A859-1EFA0BA22F44}"/>
    <dgm:cxn modelId="{D5CB27F6-B6BC-4A4D-A8E4-B7314C7CE30C}" type="presOf" srcId="{D4F736D6-69E4-2346-97B4-08547EE6766A}" destId="{70E45ADA-64F9-E848-8C35-82BE338B8FDD}" srcOrd="0" destOrd="0" presId="urn:microsoft.com/office/officeart/2005/8/layout/radial1"/>
    <dgm:cxn modelId="{48D073F4-7FAE-DC42-A33F-CB0166124042}" type="presOf" srcId="{272E46FC-23CD-8E44-86B8-598CEAE75B23}" destId="{404093D1-3EB3-F444-9131-9E1BC658ED0B}" srcOrd="0" destOrd="0" presId="urn:microsoft.com/office/officeart/2005/8/layout/radial1"/>
    <dgm:cxn modelId="{F6F667D6-1769-474B-8EB7-013D6FA792DD}" type="presOf" srcId="{0FACF8DF-82CB-804C-BE20-364095170BB8}" destId="{BCA18E15-674C-6248-AEA5-B2EEB9A649A8}" srcOrd="1" destOrd="0" presId="urn:microsoft.com/office/officeart/2005/8/layout/radial1"/>
    <dgm:cxn modelId="{D5CF4020-577A-8845-8B86-9A1E5BCD88E8}" type="presOf" srcId="{776049D5-B219-FB4A-B0EE-F59DD46202BD}" destId="{92815E81-2F46-0B4C-9295-DF9F968E30BD}" srcOrd="0" destOrd="0" presId="urn:microsoft.com/office/officeart/2005/8/layout/radial1"/>
    <dgm:cxn modelId="{F0FE1717-9AFC-8E46-8F16-7C1431BEE56D}" type="presOf" srcId="{AE4DCB0E-691B-B948-83F3-86EFDE55E7F1}" destId="{751EBDA1-A912-DC4B-A109-EDB4A366AB39}" srcOrd="1" destOrd="0" presId="urn:microsoft.com/office/officeart/2005/8/layout/radial1"/>
    <dgm:cxn modelId="{2C552615-43E0-1042-8A00-B407E7CCE035}" srcId="{272E46FC-23CD-8E44-86B8-598CEAE75B23}" destId="{B20EF8EE-5594-C649-9B90-C1183E6498A8}" srcOrd="0" destOrd="0" parTransId="{3233CF00-8449-C644-94E7-7C3373C74404}" sibTransId="{65AC9FB7-5D0D-F04F-A54A-048BCA349B68}"/>
    <dgm:cxn modelId="{88867F8A-300D-A343-BB97-DB7EE4FA9CE5}" type="presOf" srcId="{776049D5-B219-FB4A-B0EE-F59DD46202BD}" destId="{ECA85507-C271-6B41-80F7-EC9B2E7AC853}" srcOrd="1" destOrd="0" presId="urn:microsoft.com/office/officeart/2005/8/layout/radial1"/>
    <dgm:cxn modelId="{B9544668-C880-4041-877D-5428EE23CCA8}" srcId="{B20EF8EE-5594-C649-9B90-C1183E6498A8}" destId="{D4F736D6-69E4-2346-97B4-08547EE6766A}" srcOrd="2" destOrd="0" parTransId="{0FACF8DF-82CB-804C-BE20-364095170BB8}" sibTransId="{FDAA53F0-385B-6146-B157-B4D717415019}"/>
    <dgm:cxn modelId="{F4FDE760-2B7B-2C4F-BED3-67803C87B837}" type="presOf" srcId="{B20EF8EE-5594-C649-9B90-C1183E6498A8}" destId="{C20C60CE-32A4-E44F-A25C-763C88911DF9}" srcOrd="0" destOrd="0" presId="urn:microsoft.com/office/officeart/2005/8/layout/radial1"/>
    <dgm:cxn modelId="{D2A8F196-F171-554E-975E-2412C420DFC0}" type="presOf" srcId="{996223E9-2909-C142-BE8E-4CC509BB9C57}" destId="{92FB1B11-9A0C-5B43-A112-42DDB94D7907}" srcOrd="0" destOrd="0" presId="urn:microsoft.com/office/officeart/2005/8/layout/radial1"/>
    <dgm:cxn modelId="{39201EA6-8460-9A45-9154-A5A8FD720872}" srcId="{B20EF8EE-5594-C649-9B90-C1183E6498A8}" destId="{7D14FC21-E6CE-754E-BE33-EB80909F9AF3}" srcOrd="0" destOrd="0" parTransId="{996223E9-2909-C142-BE8E-4CC509BB9C57}" sibTransId="{923BA6E1-E9F6-0842-9158-5DA7B94AC6C9}"/>
    <dgm:cxn modelId="{26DDF449-AF07-E64A-93AB-071C4C2B396B}" type="presOf" srcId="{36CA6527-067B-DA4E-8A7C-3ACA5C9A20FA}" destId="{E7F601D6-0A63-6440-A2B5-C0B66DE46C0D}" srcOrd="0" destOrd="0" presId="urn:microsoft.com/office/officeart/2005/8/layout/radial1"/>
    <dgm:cxn modelId="{4899DF15-0D61-0945-AE54-4BB5D10CF9CF}" type="presOf" srcId="{0FACF8DF-82CB-804C-BE20-364095170BB8}" destId="{B0800E18-5228-9541-88E6-0071B2EE5F4E}" srcOrd="0" destOrd="0" presId="urn:microsoft.com/office/officeart/2005/8/layout/radial1"/>
    <dgm:cxn modelId="{A55130BC-C316-524B-93B7-35ED2B5E60E4}" type="presOf" srcId="{AE4DCB0E-691B-B948-83F3-86EFDE55E7F1}" destId="{6306A8A2-65B1-094B-A96E-0ADE4A317A79}" srcOrd="0" destOrd="0" presId="urn:microsoft.com/office/officeart/2005/8/layout/radial1"/>
    <dgm:cxn modelId="{1F56CE19-FE8D-0C45-9C27-F1F69D784044}" type="presParOf" srcId="{404093D1-3EB3-F444-9131-9E1BC658ED0B}" destId="{C20C60CE-32A4-E44F-A25C-763C88911DF9}" srcOrd="0" destOrd="0" presId="urn:microsoft.com/office/officeart/2005/8/layout/radial1"/>
    <dgm:cxn modelId="{8F6A8CEF-3A32-A54B-843F-6FEE20589F2E}" type="presParOf" srcId="{404093D1-3EB3-F444-9131-9E1BC658ED0B}" destId="{92FB1B11-9A0C-5B43-A112-42DDB94D7907}" srcOrd="1" destOrd="0" presId="urn:microsoft.com/office/officeart/2005/8/layout/radial1"/>
    <dgm:cxn modelId="{2F52248C-7811-914D-BCE4-721D8C9C5662}" type="presParOf" srcId="{92FB1B11-9A0C-5B43-A112-42DDB94D7907}" destId="{BE54A7C7-7570-D14F-9420-13637EA1105C}" srcOrd="0" destOrd="0" presId="urn:microsoft.com/office/officeart/2005/8/layout/radial1"/>
    <dgm:cxn modelId="{422267AD-B09E-5246-91DC-18C865432D5E}" type="presParOf" srcId="{404093D1-3EB3-F444-9131-9E1BC658ED0B}" destId="{80FEBB91-0DAC-2A46-A37C-81C436866967}" srcOrd="2" destOrd="0" presId="urn:microsoft.com/office/officeart/2005/8/layout/radial1"/>
    <dgm:cxn modelId="{93445483-9315-504B-A1F8-921D46F906A6}" type="presParOf" srcId="{404093D1-3EB3-F444-9131-9E1BC658ED0B}" destId="{92815E81-2F46-0B4C-9295-DF9F968E30BD}" srcOrd="3" destOrd="0" presId="urn:microsoft.com/office/officeart/2005/8/layout/radial1"/>
    <dgm:cxn modelId="{264BB90E-4219-F241-BB3A-455EA84EAB98}" type="presParOf" srcId="{92815E81-2F46-0B4C-9295-DF9F968E30BD}" destId="{ECA85507-C271-6B41-80F7-EC9B2E7AC853}" srcOrd="0" destOrd="0" presId="urn:microsoft.com/office/officeart/2005/8/layout/radial1"/>
    <dgm:cxn modelId="{CC9E9A4A-65B9-A743-B86B-612DEA61A13A}" type="presParOf" srcId="{404093D1-3EB3-F444-9131-9E1BC658ED0B}" destId="{5AD924CA-1803-2E47-885C-E81C1F49CA94}" srcOrd="4" destOrd="0" presId="urn:microsoft.com/office/officeart/2005/8/layout/radial1"/>
    <dgm:cxn modelId="{7C0AD4F0-F9BF-954A-928A-E9B2439E3BD8}" type="presParOf" srcId="{404093D1-3EB3-F444-9131-9E1BC658ED0B}" destId="{B0800E18-5228-9541-88E6-0071B2EE5F4E}" srcOrd="5" destOrd="0" presId="urn:microsoft.com/office/officeart/2005/8/layout/radial1"/>
    <dgm:cxn modelId="{6A88F713-6B5F-4D42-9083-6A1BA853BCC5}" type="presParOf" srcId="{B0800E18-5228-9541-88E6-0071B2EE5F4E}" destId="{BCA18E15-674C-6248-AEA5-B2EEB9A649A8}" srcOrd="0" destOrd="0" presId="urn:microsoft.com/office/officeart/2005/8/layout/radial1"/>
    <dgm:cxn modelId="{C2ACFE7C-BC27-FF41-B29C-5E05A2265BBB}" type="presParOf" srcId="{404093D1-3EB3-F444-9131-9E1BC658ED0B}" destId="{70E45ADA-64F9-E848-8C35-82BE338B8FDD}" srcOrd="6" destOrd="0" presId="urn:microsoft.com/office/officeart/2005/8/layout/radial1"/>
    <dgm:cxn modelId="{0E1F9493-CF29-DC4E-9AE6-276BCA6CD994}" type="presParOf" srcId="{404093D1-3EB3-F444-9131-9E1BC658ED0B}" destId="{6306A8A2-65B1-094B-A96E-0ADE4A317A79}" srcOrd="7" destOrd="0" presId="urn:microsoft.com/office/officeart/2005/8/layout/radial1"/>
    <dgm:cxn modelId="{CE4751F0-9DFA-3F42-9153-E2C91723F7D7}" type="presParOf" srcId="{6306A8A2-65B1-094B-A96E-0ADE4A317A79}" destId="{751EBDA1-A912-DC4B-A109-EDB4A366AB39}" srcOrd="0" destOrd="0" presId="urn:microsoft.com/office/officeart/2005/8/layout/radial1"/>
    <dgm:cxn modelId="{8E89BC86-9246-6045-AF6F-4C75609022F4}" type="presParOf" srcId="{404093D1-3EB3-F444-9131-9E1BC658ED0B}" destId="{E7F601D6-0A63-6440-A2B5-C0B66DE46C0D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EAD8D72-C6EC-5D4A-8A0F-D6FBDFC00990}" type="doc">
      <dgm:prSet loTypeId="urn:microsoft.com/office/officeart/2005/8/layout/cycle8" loCatId="" qsTypeId="urn:microsoft.com/office/officeart/2005/8/quickstyle/simple4" qsCatId="simple" csTypeId="urn:microsoft.com/office/officeart/2005/8/colors/accent1_2" csCatId="accent1" phldr="1"/>
      <dgm:spPr/>
    </dgm:pt>
    <dgm:pt modelId="{8711ADCA-D02C-2045-ADF1-750B8A7CDD78}">
      <dgm:prSet phldrT="[Text]"/>
      <dgm:spPr>
        <a:solidFill>
          <a:srgbClr val="7F7F7F"/>
        </a:solidFill>
      </dgm:spPr>
      <dgm:t>
        <a:bodyPr/>
        <a:lstStyle/>
        <a:p>
          <a:r>
            <a:rPr lang="en-US" dirty="0" err="1" smtClean="0"/>
            <a:t>Inclusión</a:t>
          </a:r>
          <a:endParaRPr lang="en-US" dirty="0"/>
        </a:p>
      </dgm:t>
    </dgm:pt>
    <dgm:pt modelId="{235889D7-821F-4945-93C7-05F4C4273A2D}" type="parTrans" cxnId="{2ED342C2-FFEF-2247-9F24-109E2D89A5F9}">
      <dgm:prSet/>
      <dgm:spPr/>
      <dgm:t>
        <a:bodyPr/>
        <a:lstStyle/>
        <a:p>
          <a:endParaRPr lang="en-US"/>
        </a:p>
      </dgm:t>
    </dgm:pt>
    <dgm:pt modelId="{B6DF759F-962B-DB4C-9EE0-C107F5502CA4}" type="sibTrans" cxnId="{2ED342C2-FFEF-2247-9F24-109E2D89A5F9}">
      <dgm:prSet/>
      <dgm:spPr/>
      <dgm:t>
        <a:bodyPr/>
        <a:lstStyle/>
        <a:p>
          <a:endParaRPr lang="en-US"/>
        </a:p>
      </dgm:t>
    </dgm:pt>
    <dgm:pt modelId="{8385C5CA-E72B-CE49-9134-81FD131540B7}">
      <dgm:prSet phldrT="[Text]"/>
      <dgm:spPr>
        <a:solidFill>
          <a:srgbClr val="7F7F7F"/>
        </a:solidFill>
      </dgm:spPr>
      <dgm:t>
        <a:bodyPr/>
        <a:lstStyle/>
        <a:p>
          <a:r>
            <a:rPr lang="en-US" dirty="0" err="1" smtClean="0"/>
            <a:t>Aternativa</a:t>
          </a:r>
          <a:r>
            <a:rPr lang="en-US" dirty="0" smtClean="0"/>
            <a:t> </a:t>
          </a:r>
          <a:r>
            <a:rPr lang="en-US" dirty="0" err="1" smtClean="0"/>
            <a:t>Menos</a:t>
          </a:r>
          <a:r>
            <a:rPr lang="en-US" dirty="0" smtClean="0"/>
            <a:t> </a:t>
          </a:r>
          <a:r>
            <a:rPr lang="en-US" dirty="0" err="1" smtClean="0"/>
            <a:t>Restrictiva</a:t>
          </a:r>
          <a:endParaRPr lang="en-US" dirty="0"/>
        </a:p>
      </dgm:t>
    </dgm:pt>
    <dgm:pt modelId="{5CBF7591-1E87-FB4A-B4E3-99655C8B4AD3}" type="parTrans" cxnId="{0CF84FAE-EC69-6943-BC60-4C3B6459CED0}">
      <dgm:prSet/>
      <dgm:spPr/>
      <dgm:t>
        <a:bodyPr/>
        <a:lstStyle/>
        <a:p>
          <a:endParaRPr lang="en-US"/>
        </a:p>
      </dgm:t>
    </dgm:pt>
    <dgm:pt modelId="{BFEFFAF1-804E-2848-8103-AE46404A25A7}" type="sibTrans" cxnId="{0CF84FAE-EC69-6943-BC60-4C3B6459CED0}">
      <dgm:prSet/>
      <dgm:spPr/>
      <dgm:t>
        <a:bodyPr/>
        <a:lstStyle/>
        <a:p>
          <a:endParaRPr lang="en-US"/>
        </a:p>
      </dgm:t>
    </dgm:pt>
    <dgm:pt modelId="{FC1040FB-AB2F-9645-8D9C-0B5CD87DB727}" type="pres">
      <dgm:prSet presAssocID="{EEAD8D72-C6EC-5D4A-8A0F-D6FBDFC00990}" presName="compositeShape" presStyleCnt="0">
        <dgm:presLayoutVars>
          <dgm:chMax val="7"/>
          <dgm:dir/>
          <dgm:resizeHandles val="exact"/>
        </dgm:presLayoutVars>
      </dgm:prSet>
      <dgm:spPr/>
    </dgm:pt>
    <dgm:pt modelId="{4028F083-EA89-E34F-8973-BE4C363A90CF}" type="pres">
      <dgm:prSet presAssocID="{EEAD8D72-C6EC-5D4A-8A0F-D6FBDFC00990}" presName="wedge1" presStyleLbl="node1" presStyleIdx="0" presStyleCnt="2"/>
      <dgm:spPr/>
      <dgm:t>
        <a:bodyPr/>
        <a:lstStyle/>
        <a:p>
          <a:endParaRPr lang="en-US"/>
        </a:p>
      </dgm:t>
    </dgm:pt>
    <dgm:pt modelId="{B0A51A9E-1DA8-9C4C-899C-2B3D78C746AC}" type="pres">
      <dgm:prSet presAssocID="{EEAD8D72-C6EC-5D4A-8A0F-D6FBDFC00990}" presName="dummy1a" presStyleCnt="0"/>
      <dgm:spPr/>
    </dgm:pt>
    <dgm:pt modelId="{83CE5DBB-B346-5247-A822-AD2AED03F4DC}" type="pres">
      <dgm:prSet presAssocID="{EEAD8D72-C6EC-5D4A-8A0F-D6FBDFC00990}" presName="dummy1b" presStyleCnt="0"/>
      <dgm:spPr/>
    </dgm:pt>
    <dgm:pt modelId="{61F7F76A-6B81-1E4C-A759-65F79E449AC9}" type="pres">
      <dgm:prSet presAssocID="{EEAD8D72-C6EC-5D4A-8A0F-D6FBDFC00990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236675-6806-7140-BF8F-6B1B270E15A0}" type="pres">
      <dgm:prSet presAssocID="{EEAD8D72-C6EC-5D4A-8A0F-D6FBDFC00990}" presName="wedge2" presStyleLbl="node1" presStyleIdx="1" presStyleCnt="2"/>
      <dgm:spPr/>
      <dgm:t>
        <a:bodyPr/>
        <a:lstStyle/>
        <a:p>
          <a:endParaRPr lang="en-US"/>
        </a:p>
      </dgm:t>
    </dgm:pt>
    <dgm:pt modelId="{1D6FF984-6109-7044-8230-65981D2E9CF3}" type="pres">
      <dgm:prSet presAssocID="{EEAD8D72-C6EC-5D4A-8A0F-D6FBDFC00990}" presName="dummy2a" presStyleCnt="0"/>
      <dgm:spPr/>
    </dgm:pt>
    <dgm:pt modelId="{9C0B6EB2-07DD-1E4C-B68A-03166B7A1B7C}" type="pres">
      <dgm:prSet presAssocID="{EEAD8D72-C6EC-5D4A-8A0F-D6FBDFC00990}" presName="dummy2b" presStyleCnt="0"/>
      <dgm:spPr/>
    </dgm:pt>
    <dgm:pt modelId="{B0E634D2-609C-9E4F-8678-F66108DEB4F6}" type="pres">
      <dgm:prSet presAssocID="{EEAD8D72-C6EC-5D4A-8A0F-D6FBDFC00990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0A741-977E-C348-9E14-93BE4B9FD7D5}" type="pres">
      <dgm:prSet presAssocID="{B6DF759F-962B-DB4C-9EE0-C107F5502CA4}" presName="arrowWedge1" presStyleLbl="fgSibTrans2D1" presStyleIdx="0" presStyleCnt="2"/>
      <dgm:spPr>
        <a:noFill/>
      </dgm:spPr>
    </dgm:pt>
    <dgm:pt modelId="{0A366FCE-9F02-6E4D-8402-3F78BBE452F6}" type="pres">
      <dgm:prSet presAssocID="{BFEFFAF1-804E-2848-8103-AE46404A25A7}" presName="arrowWedge2" presStyleLbl="fgSibTrans2D1" presStyleIdx="1" presStyleCnt="2"/>
      <dgm:spPr>
        <a:noFill/>
      </dgm:spPr>
    </dgm:pt>
  </dgm:ptLst>
  <dgm:cxnLst>
    <dgm:cxn modelId="{163D2C42-B40B-0343-8B51-D16D2504A9A4}" type="presOf" srcId="{EEAD8D72-C6EC-5D4A-8A0F-D6FBDFC00990}" destId="{FC1040FB-AB2F-9645-8D9C-0B5CD87DB727}" srcOrd="0" destOrd="0" presId="urn:microsoft.com/office/officeart/2005/8/layout/cycle8"/>
    <dgm:cxn modelId="{0CF84FAE-EC69-6943-BC60-4C3B6459CED0}" srcId="{EEAD8D72-C6EC-5D4A-8A0F-D6FBDFC00990}" destId="{8385C5CA-E72B-CE49-9134-81FD131540B7}" srcOrd="1" destOrd="0" parTransId="{5CBF7591-1E87-FB4A-B4E3-99655C8B4AD3}" sibTransId="{BFEFFAF1-804E-2848-8103-AE46404A25A7}"/>
    <dgm:cxn modelId="{A8E96A76-D2BF-7242-B846-0AD63945BA3A}" type="presOf" srcId="{8385C5CA-E72B-CE49-9134-81FD131540B7}" destId="{B0E634D2-609C-9E4F-8678-F66108DEB4F6}" srcOrd="1" destOrd="0" presId="urn:microsoft.com/office/officeart/2005/8/layout/cycle8"/>
    <dgm:cxn modelId="{6313A9CD-6831-1943-8E38-0EA9676D2352}" type="presOf" srcId="{8711ADCA-D02C-2045-ADF1-750B8A7CDD78}" destId="{61F7F76A-6B81-1E4C-A759-65F79E449AC9}" srcOrd="1" destOrd="0" presId="urn:microsoft.com/office/officeart/2005/8/layout/cycle8"/>
    <dgm:cxn modelId="{0C71053F-7054-D345-B776-ECA1AFCBFEE7}" type="presOf" srcId="{8385C5CA-E72B-CE49-9134-81FD131540B7}" destId="{36236675-6806-7140-BF8F-6B1B270E15A0}" srcOrd="0" destOrd="0" presId="urn:microsoft.com/office/officeart/2005/8/layout/cycle8"/>
    <dgm:cxn modelId="{2ED342C2-FFEF-2247-9F24-109E2D89A5F9}" srcId="{EEAD8D72-C6EC-5D4A-8A0F-D6FBDFC00990}" destId="{8711ADCA-D02C-2045-ADF1-750B8A7CDD78}" srcOrd="0" destOrd="0" parTransId="{235889D7-821F-4945-93C7-05F4C4273A2D}" sibTransId="{B6DF759F-962B-DB4C-9EE0-C107F5502CA4}"/>
    <dgm:cxn modelId="{C3C1B039-01B1-E641-A088-28D5F82FAF8A}" type="presOf" srcId="{8711ADCA-D02C-2045-ADF1-750B8A7CDD78}" destId="{4028F083-EA89-E34F-8973-BE4C363A90CF}" srcOrd="0" destOrd="0" presId="urn:microsoft.com/office/officeart/2005/8/layout/cycle8"/>
    <dgm:cxn modelId="{4D856950-409D-994D-97EF-623ED0D4B073}" type="presParOf" srcId="{FC1040FB-AB2F-9645-8D9C-0B5CD87DB727}" destId="{4028F083-EA89-E34F-8973-BE4C363A90CF}" srcOrd="0" destOrd="0" presId="urn:microsoft.com/office/officeart/2005/8/layout/cycle8"/>
    <dgm:cxn modelId="{3742C843-6D2D-3344-9DB2-7EF63C1D2342}" type="presParOf" srcId="{FC1040FB-AB2F-9645-8D9C-0B5CD87DB727}" destId="{B0A51A9E-1DA8-9C4C-899C-2B3D78C746AC}" srcOrd="1" destOrd="0" presId="urn:microsoft.com/office/officeart/2005/8/layout/cycle8"/>
    <dgm:cxn modelId="{DC8173E9-A0BF-414B-9351-9EB7F9B6E53C}" type="presParOf" srcId="{FC1040FB-AB2F-9645-8D9C-0B5CD87DB727}" destId="{83CE5DBB-B346-5247-A822-AD2AED03F4DC}" srcOrd="2" destOrd="0" presId="urn:microsoft.com/office/officeart/2005/8/layout/cycle8"/>
    <dgm:cxn modelId="{003D6869-8240-CD41-9C93-E3D9820CC027}" type="presParOf" srcId="{FC1040FB-AB2F-9645-8D9C-0B5CD87DB727}" destId="{61F7F76A-6B81-1E4C-A759-65F79E449AC9}" srcOrd="3" destOrd="0" presId="urn:microsoft.com/office/officeart/2005/8/layout/cycle8"/>
    <dgm:cxn modelId="{D45728FC-8C58-3E4F-A3BA-824234EDA26A}" type="presParOf" srcId="{FC1040FB-AB2F-9645-8D9C-0B5CD87DB727}" destId="{36236675-6806-7140-BF8F-6B1B270E15A0}" srcOrd="4" destOrd="0" presId="urn:microsoft.com/office/officeart/2005/8/layout/cycle8"/>
    <dgm:cxn modelId="{B9A26B1A-2E6D-2A45-AE21-0310F3F1EAFD}" type="presParOf" srcId="{FC1040FB-AB2F-9645-8D9C-0B5CD87DB727}" destId="{1D6FF984-6109-7044-8230-65981D2E9CF3}" srcOrd="5" destOrd="0" presId="urn:microsoft.com/office/officeart/2005/8/layout/cycle8"/>
    <dgm:cxn modelId="{36A9BAEA-F154-724C-89BD-B2275A7CB97D}" type="presParOf" srcId="{FC1040FB-AB2F-9645-8D9C-0B5CD87DB727}" destId="{9C0B6EB2-07DD-1E4C-B68A-03166B7A1B7C}" srcOrd="6" destOrd="0" presId="urn:microsoft.com/office/officeart/2005/8/layout/cycle8"/>
    <dgm:cxn modelId="{E3293536-067B-7B46-867B-FC67D377A93D}" type="presParOf" srcId="{FC1040FB-AB2F-9645-8D9C-0B5CD87DB727}" destId="{B0E634D2-609C-9E4F-8678-F66108DEB4F6}" srcOrd="7" destOrd="0" presId="urn:microsoft.com/office/officeart/2005/8/layout/cycle8"/>
    <dgm:cxn modelId="{54061426-4FD9-1046-9EC5-C3EBCDC1C94E}" type="presParOf" srcId="{FC1040FB-AB2F-9645-8D9C-0B5CD87DB727}" destId="{DC80A741-977E-C348-9E14-93BE4B9FD7D5}" srcOrd="8" destOrd="0" presId="urn:microsoft.com/office/officeart/2005/8/layout/cycle8"/>
    <dgm:cxn modelId="{88726EB9-B5A3-5347-8802-2A45E615CE66}" type="presParOf" srcId="{FC1040FB-AB2F-9645-8D9C-0B5CD87DB727}" destId="{0A366FCE-9F02-6E4D-8402-3F78BBE452F6}" srcOrd="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C60CE-32A4-E44F-A25C-763C88911DF9}">
      <dsp:nvSpPr>
        <dsp:cNvPr id="0" name=""/>
        <dsp:cNvSpPr/>
      </dsp:nvSpPr>
      <dsp:spPr>
        <a:xfrm>
          <a:off x="9329276" y="3139817"/>
          <a:ext cx="2409795" cy="2409795"/>
        </a:xfrm>
        <a:prstGeom prst="ellipse">
          <a:avLst/>
        </a:prstGeom>
        <a:solidFill>
          <a:schemeClr val="bg1">
            <a:lumMod val="8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solidFill>
                <a:srgbClr val="000000"/>
              </a:solidFill>
            </a:rPr>
            <a:t>Servicios</a:t>
          </a:r>
          <a:endParaRPr lang="en-US" sz="3600" kern="1200" dirty="0">
            <a:solidFill>
              <a:srgbClr val="000000"/>
            </a:solidFill>
          </a:endParaRPr>
        </a:p>
      </dsp:txBody>
      <dsp:txXfrm>
        <a:off x="9682182" y="3492723"/>
        <a:ext cx="1703983" cy="1703983"/>
      </dsp:txXfrm>
    </dsp:sp>
    <dsp:sp modelId="{92FB1B11-9A0C-5B43-A112-42DDB94D7907}">
      <dsp:nvSpPr>
        <dsp:cNvPr id="0" name=""/>
        <dsp:cNvSpPr/>
      </dsp:nvSpPr>
      <dsp:spPr>
        <a:xfrm rot="16200000">
          <a:off x="10172700" y="2768050"/>
          <a:ext cx="722946" cy="20588"/>
        </a:xfrm>
        <a:custGeom>
          <a:avLst/>
          <a:gdLst/>
          <a:ahLst/>
          <a:cxnLst/>
          <a:rect l="0" t="0" r="0" b="0"/>
          <a:pathLst>
            <a:path>
              <a:moveTo>
                <a:pt x="0" y="10294"/>
              </a:moveTo>
              <a:lnTo>
                <a:pt x="722946" y="10294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516100" y="2760270"/>
        <a:ext cx="36147" cy="36147"/>
      </dsp:txXfrm>
    </dsp:sp>
    <dsp:sp modelId="{80FEBB91-0DAC-2A46-A37C-81C436866967}">
      <dsp:nvSpPr>
        <dsp:cNvPr id="0" name=""/>
        <dsp:cNvSpPr/>
      </dsp:nvSpPr>
      <dsp:spPr>
        <a:xfrm>
          <a:off x="9329276" y="7076"/>
          <a:ext cx="2409795" cy="2409795"/>
        </a:xfrm>
        <a:prstGeom prst="ellipse">
          <a:avLst/>
        </a:prstGeom>
        <a:solidFill>
          <a:srgbClr val="7F7F7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S1</a:t>
          </a:r>
          <a:endParaRPr lang="en-US" sz="6500" kern="1200" dirty="0"/>
        </a:p>
      </dsp:txBody>
      <dsp:txXfrm>
        <a:off x="9682182" y="359982"/>
        <a:ext cx="1703983" cy="1703983"/>
      </dsp:txXfrm>
    </dsp:sp>
    <dsp:sp modelId="{92815E81-2F46-0B4C-9295-DF9F968E30BD}">
      <dsp:nvSpPr>
        <dsp:cNvPr id="0" name=""/>
        <dsp:cNvSpPr/>
      </dsp:nvSpPr>
      <dsp:spPr>
        <a:xfrm>
          <a:off x="11739071" y="4334420"/>
          <a:ext cx="722946" cy="20588"/>
        </a:xfrm>
        <a:custGeom>
          <a:avLst/>
          <a:gdLst/>
          <a:ahLst/>
          <a:cxnLst/>
          <a:rect l="0" t="0" r="0" b="0"/>
          <a:pathLst>
            <a:path>
              <a:moveTo>
                <a:pt x="0" y="10294"/>
              </a:moveTo>
              <a:lnTo>
                <a:pt x="722946" y="10294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082470" y="4326641"/>
        <a:ext cx="36147" cy="36147"/>
      </dsp:txXfrm>
    </dsp:sp>
    <dsp:sp modelId="{5AD924CA-1803-2E47-885C-E81C1F49CA94}">
      <dsp:nvSpPr>
        <dsp:cNvPr id="0" name=""/>
        <dsp:cNvSpPr/>
      </dsp:nvSpPr>
      <dsp:spPr>
        <a:xfrm>
          <a:off x="12462017" y="3139817"/>
          <a:ext cx="2409795" cy="2409795"/>
        </a:xfrm>
        <a:prstGeom prst="ellipse">
          <a:avLst/>
        </a:prstGeom>
        <a:solidFill>
          <a:srgbClr val="7F7F7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S2</a:t>
          </a:r>
          <a:endParaRPr lang="en-US" sz="6500" kern="1200" dirty="0"/>
        </a:p>
      </dsp:txBody>
      <dsp:txXfrm>
        <a:off x="12814923" y="3492723"/>
        <a:ext cx="1703983" cy="1703983"/>
      </dsp:txXfrm>
    </dsp:sp>
    <dsp:sp modelId="{B0800E18-5228-9541-88E6-0071B2EE5F4E}">
      <dsp:nvSpPr>
        <dsp:cNvPr id="0" name=""/>
        <dsp:cNvSpPr/>
      </dsp:nvSpPr>
      <dsp:spPr>
        <a:xfrm rot="5400000">
          <a:off x="10172700" y="5900791"/>
          <a:ext cx="722946" cy="20588"/>
        </a:xfrm>
        <a:custGeom>
          <a:avLst/>
          <a:gdLst/>
          <a:ahLst/>
          <a:cxnLst/>
          <a:rect l="0" t="0" r="0" b="0"/>
          <a:pathLst>
            <a:path>
              <a:moveTo>
                <a:pt x="0" y="10294"/>
              </a:moveTo>
              <a:lnTo>
                <a:pt x="722946" y="10294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516100" y="5893011"/>
        <a:ext cx="36147" cy="36147"/>
      </dsp:txXfrm>
    </dsp:sp>
    <dsp:sp modelId="{70E45ADA-64F9-E848-8C35-82BE338B8FDD}">
      <dsp:nvSpPr>
        <dsp:cNvPr id="0" name=""/>
        <dsp:cNvSpPr/>
      </dsp:nvSpPr>
      <dsp:spPr>
        <a:xfrm>
          <a:off x="9329276" y="6272558"/>
          <a:ext cx="2409795" cy="2409795"/>
        </a:xfrm>
        <a:prstGeom prst="ellipse">
          <a:avLst/>
        </a:prstGeom>
        <a:solidFill>
          <a:srgbClr val="7F7F7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S3</a:t>
          </a:r>
          <a:endParaRPr lang="en-US" sz="6500" kern="1200" dirty="0"/>
        </a:p>
      </dsp:txBody>
      <dsp:txXfrm>
        <a:off x="9682182" y="6625464"/>
        <a:ext cx="1703983" cy="1703983"/>
      </dsp:txXfrm>
    </dsp:sp>
    <dsp:sp modelId="{6306A8A2-65B1-094B-A96E-0ADE4A317A79}">
      <dsp:nvSpPr>
        <dsp:cNvPr id="0" name=""/>
        <dsp:cNvSpPr/>
      </dsp:nvSpPr>
      <dsp:spPr>
        <a:xfrm rot="10800000">
          <a:off x="8606330" y="4334420"/>
          <a:ext cx="722946" cy="20588"/>
        </a:xfrm>
        <a:custGeom>
          <a:avLst/>
          <a:gdLst/>
          <a:ahLst/>
          <a:cxnLst/>
          <a:rect l="0" t="0" r="0" b="0"/>
          <a:pathLst>
            <a:path>
              <a:moveTo>
                <a:pt x="0" y="10294"/>
              </a:moveTo>
              <a:lnTo>
                <a:pt x="722946" y="10294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8949729" y="4326641"/>
        <a:ext cx="36147" cy="36147"/>
      </dsp:txXfrm>
    </dsp:sp>
    <dsp:sp modelId="{E7F601D6-0A63-6440-A2B5-C0B66DE46C0D}">
      <dsp:nvSpPr>
        <dsp:cNvPr id="0" name=""/>
        <dsp:cNvSpPr/>
      </dsp:nvSpPr>
      <dsp:spPr>
        <a:xfrm>
          <a:off x="6196535" y="3139817"/>
          <a:ext cx="2409795" cy="2409795"/>
        </a:xfrm>
        <a:prstGeom prst="ellipse">
          <a:avLst/>
        </a:prstGeom>
        <a:solidFill>
          <a:srgbClr val="7F7F7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S4</a:t>
          </a:r>
          <a:endParaRPr lang="en-US" sz="6500" kern="1200" dirty="0"/>
        </a:p>
      </dsp:txBody>
      <dsp:txXfrm>
        <a:off x="6549441" y="3492723"/>
        <a:ext cx="1703983" cy="17039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8F083-EA89-E34F-8973-BE4C363A90CF}">
      <dsp:nvSpPr>
        <dsp:cNvPr id="0" name=""/>
        <dsp:cNvSpPr/>
      </dsp:nvSpPr>
      <dsp:spPr>
        <a:xfrm>
          <a:off x="7058402" y="677154"/>
          <a:ext cx="7299121" cy="7299121"/>
        </a:xfrm>
        <a:prstGeom prst="pie">
          <a:avLst>
            <a:gd name="adj1" fmla="val 16200000"/>
            <a:gd name="adj2" fmla="val 5400000"/>
          </a:avLst>
        </a:prstGeom>
        <a:solidFill>
          <a:srgbClr val="7F7F7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err="1" smtClean="0"/>
            <a:t>Inclusión</a:t>
          </a:r>
          <a:endParaRPr lang="en-US" sz="4600" kern="1200" dirty="0"/>
        </a:p>
      </dsp:txBody>
      <dsp:txXfrm>
        <a:off x="11046850" y="2588829"/>
        <a:ext cx="2606829" cy="3475772"/>
      </dsp:txXfrm>
    </dsp:sp>
    <dsp:sp modelId="{36236675-6806-7140-BF8F-6B1B270E15A0}">
      <dsp:nvSpPr>
        <dsp:cNvPr id="0" name=""/>
        <dsp:cNvSpPr/>
      </dsp:nvSpPr>
      <dsp:spPr>
        <a:xfrm>
          <a:off x="6710824" y="677154"/>
          <a:ext cx="7299121" cy="7299121"/>
        </a:xfrm>
        <a:prstGeom prst="pie">
          <a:avLst>
            <a:gd name="adj1" fmla="val 5400000"/>
            <a:gd name="adj2" fmla="val 16200000"/>
          </a:avLst>
        </a:prstGeom>
        <a:solidFill>
          <a:srgbClr val="7F7F7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err="1" smtClean="0"/>
            <a:t>Aternativa</a:t>
          </a:r>
          <a:r>
            <a:rPr lang="en-US" sz="4600" kern="1200" dirty="0" smtClean="0"/>
            <a:t> </a:t>
          </a:r>
          <a:r>
            <a:rPr lang="en-US" sz="4600" kern="1200" dirty="0" err="1" smtClean="0"/>
            <a:t>Menos</a:t>
          </a:r>
          <a:r>
            <a:rPr lang="en-US" sz="4600" kern="1200" dirty="0" smtClean="0"/>
            <a:t> </a:t>
          </a:r>
          <a:r>
            <a:rPr lang="en-US" sz="4600" kern="1200" dirty="0" err="1" smtClean="0"/>
            <a:t>Restrictiva</a:t>
          </a:r>
          <a:endParaRPr lang="en-US" sz="4600" kern="1200" dirty="0"/>
        </a:p>
      </dsp:txBody>
      <dsp:txXfrm>
        <a:off x="7414668" y="2588829"/>
        <a:ext cx="2606829" cy="3475772"/>
      </dsp:txXfrm>
    </dsp:sp>
    <dsp:sp modelId="{DC80A741-977E-C348-9E14-93BE4B9FD7D5}">
      <dsp:nvSpPr>
        <dsp:cNvPr id="0" name=""/>
        <dsp:cNvSpPr/>
      </dsp:nvSpPr>
      <dsp:spPr>
        <a:xfrm>
          <a:off x="6606551" y="225304"/>
          <a:ext cx="8202821" cy="8202821"/>
        </a:xfrm>
        <a:prstGeom prst="circularArrow">
          <a:avLst>
            <a:gd name="adj1" fmla="val 5085"/>
            <a:gd name="adj2" fmla="val 327528"/>
            <a:gd name="adj3" fmla="val 5072472"/>
            <a:gd name="adj4" fmla="val 16200000"/>
            <a:gd name="adj5" fmla="val 5932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366FCE-9F02-6E4D-8402-3F78BBE452F6}">
      <dsp:nvSpPr>
        <dsp:cNvPr id="0" name=""/>
        <dsp:cNvSpPr/>
      </dsp:nvSpPr>
      <dsp:spPr>
        <a:xfrm>
          <a:off x="6258974" y="225304"/>
          <a:ext cx="8202821" cy="8202821"/>
        </a:xfrm>
        <a:prstGeom prst="circularArrow">
          <a:avLst>
            <a:gd name="adj1" fmla="val 5085"/>
            <a:gd name="adj2" fmla="val 327528"/>
            <a:gd name="adj3" fmla="val 15872472"/>
            <a:gd name="adj4" fmla="val 5400000"/>
            <a:gd name="adj5" fmla="val 5932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54F0F-6749-C741-A39E-4EBE4AACD349}" type="datetimeFigureOut">
              <a:rPr lang="en-US" smtClean="0"/>
              <a:t>2/28/15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7E769-4EDC-394B-8956-88153E54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59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Conocer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legales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profesionales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prestación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estudiantes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impedimentos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1.1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Explicar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fundamentos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legales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adquisición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adiestramiento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prestación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1.2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Demostrar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conocimiento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relacionados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mejorar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1.3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Describir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interpretar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profesionales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responsabilidades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cumplimiento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principios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inclusión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alternativa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restrictiva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través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35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1.3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Describir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interpretar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profesionales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responsabilidades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cumplimiento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principios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inclusión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alternativa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restrictiva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través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6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Rol</a:t>
            </a:r>
            <a:r>
              <a:rPr lang="en-US" sz="1200" dirty="0" smtClean="0"/>
              <a:t> de los </a:t>
            </a:r>
            <a:r>
              <a:rPr lang="en-US" sz="1200" dirty="0" err="1" smtClean="0"/>
              <a:t>profesionales</a:t>
            </a:r>
            <a:r>
              <a:rPr lang="en-US" sz="1200" dirty="0" smtClean="0"/>
              <a:t> y </a:t>
            </a:r>
            <a:r>
              <a:rPr lang="en-US" sz="1200" dirty="0" err="1" smtClean="0"/>
              <a:t>sus</a:t>
            </a:r>
            <a:r>
              <a:rPr lang="en-US" sz="1200" dirty="0" smtClean="0"/>
              <a:t> </a:t>
            </a:r>
            <a:r>
              <a:rPr lang="en-US" sz="1200" dirty="0" err="1" smtClean="0"/>
              <a:t>responsabilidades</a:t>
            </a:r>
            <a:r>
              <a:rPr lang="en-US" sz="1200" dirty="0" smtClean="0"/>
              <a:t> en el </a:t>
            </a:r>
            <a:r>
              <a:rPr lang="en-US" sz="1200" dirty="0" err="1" smtClean="0"/>
              <a:t>cumplimiento</a:t>
            </a:r>
            <a:r>
              <a:rPr lang="en-US" sz="1200" dirty="0" smtClean="0"/>
              <a:t> de los </a:t>
            </a:r>
            <a:r>
              <a:rPr lang="en-US" sz="1200" dirty="0" err="1" smtClean="0"/>
              <a:t>principios</a:t>
            </a:r>
            <a:r>
              <a:rPr lang="en-US" sz="1200" dirty="0" smtClean="0"/>
              <a:t> de </a:t>
            </a:r>
            <a:r>
              <a:rPr lang="en-US" sz="1200" dirty="0" err="1" smtClean="0"/>
              <a:t>inclusión</a:t>
            </a:r>
            <a:r>
              <a:rPr lang="en-US" sz="1200" dirty="0" smtClean="0"/>
              <a:t> y </a:t>
            </a:r>
            <a:r>
              <a:rPr lang="en-US" sz="1200" dirty="0" err="1" smtClean="0"/>
              <a:t>alternativa</a:t>
            </a:r>
            <a:r>
              <a:rPr lang="en-US" sz="1200" dirty="0" smtClean="0"/>
              <a:t> </a:t>
            </a:r>
            <a:r>
              <a:rPr lang="en-US" sz="1200" dirty="0" err="1" smtClean="0"/>
              <a:t>menos</a:t>
            </a:r>
            <a:r>
              <a:rPr lang="en-US" sz="1200" dirty="0" smtClean="0"/>
              <a:t> </a:t>
            </a:r>
            <a:r>
              <a:rPr lang="en-US" sz="1200" dirty="0" err="1" smtClean="0"/>
              <a:t>restrictiva</a:t>
            </a:r>
            <a:r>
              <a:rPr lang="en-US" sz="120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73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Conocer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legales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profesionales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prestación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estudiantes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impedimentos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1.1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Explicar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fundamentos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legales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adquisición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adiestramiento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prestación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1.2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Demostrar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conocimiento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relacionados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mejorar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1.3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Describir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interpretar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profesionales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responsabilidades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cumplimiento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principios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inclusión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alternativa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restrictiva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través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59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Conocer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legales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profesionales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prestación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estudiantes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impedimentos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1.1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Explicar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fundamentos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legales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adquisición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adiestramiento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prestación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1.2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Demostrar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conocimiento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relacionados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mejorar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1.3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Describir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interpretar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profesionales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responsabilidades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cumplimiento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principios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inclusión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alternativa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restrictiva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través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39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1.1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Explicar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fundamentos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legales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adquisición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adiestramiento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prestación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12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1.1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Explicar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fundamentos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legales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adquisición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adiestramiento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prestación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23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1.1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Explicar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fundamentos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legales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adquisición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adiestramiento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prestación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69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1.2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Demostrar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conocimiento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relacionados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mejorar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53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1.2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Demostrar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conocimiento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relacionados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mejorar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21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Selección</a:t>
            </a:r>
            <a:r>
              <a:rPr lang="en-US" sz="1200" dirty="0" smtClean="0"/>
              <a:t>, </a:t>
            </a:r>
            <a:r>
              <a:rPr lang="en-US" sz="1200" dirty="0" err="1" smtClean="0"/>
              <a:t>adaptación</a:t>
            </a:r>
            <a:r>
              <a:rPr lang="en-US" sz="1200" dirty="0" smtClean="0"/>
              <a:t> y </a:t>
            </a:r>
            <a:r>
              <a:rPr lang="en-US" sz="1200" dirty="0" err="1" smtClean="0"/>
              <a:t>utilización</a:t>
            </a:r>
            <a:r>
              <a:rPr lang="en-US" sz="1200" dirty="0" smtClean="0"/>
              <a:t> de la </a:t>
            </a:r>
            <a:r>
              <a:rPr lang="en-US" sz="1200" dirty="0" err="1" smtClean="0"/>
              <a:t>asistencia</a:t>
            </a:r>
            <a:r>
              <a:rPr lang="en-US" sz="1200" dirty="0" smtClean="0"/>
              <a:t> </a:t>
            </a:r>
            <a:r>
              <a:rPr lang="en-US" sz="1200" dirty="0" err="1" smtClean="0"/>
              <a:t>tecnológica</a:t>
            </a:r>
            <a:r>
              <a:rPr lang="en-US" sz="1200" dirty="0" smtClean="0"/>
              <a:t> </a:t>
            </a:r>
            <a:r>
              <a:rPr lang="en-US" sz="1200" dirty="0" err="1" smtClean="0"/>
              <a:t>para</a:t>
            </a:r>
            <a:r>
              <a:rPr lang="en-US" sz="1200" dirty="0" smtClean="0"/>
              <a:t> </a:t>
            </a:r>
            <a:r>
              <a:rPr lang="en-US" sz="1200" dirty="0" err="1" smtClean="0"/>
              <a:t>mejorar</a:t>
            </a:r>
            <a:r>
              <a:rPr lang="en-US" sz="1200" dirty="0" smtClean="0"/>
              <a:t> los </a:t>
            </a:r>
            <a:r>
              <a:rPr lang="en-US" sz="1200" dirty="0" err="1" smtClean="0"/>
              <a:t>servicios</a:t>
            </a:r>
            <a:r>
              <a:rPr lang="en-US" sz="1200" dirty="0" smtClean="0"/>
              <a:t> de </a:t>
            </a:r>
            <a:r>
              <a:rPr lang="en-US" sz="1200" dirty="0" err="1" smtClean="0"/>
              <a:t>asistencia</a:t>
            </a:r>
            <a:r>
              <a:rPr lang="en-US" sz="1200" dirty="0" smtClean="0"/>
              <a:t> </a:t>
            </a:r>
            <a:r>
              <a:rPr lang="en-US" sz="1200" dirty="0" err="1" smtClean="0"/>
              <a:t>tecnológica</a:t>
            </a:r>
            <a:r>
              <a:rPr lang="en-US" sz="1200" dirty="0" smtClean="0"/>
              <a:t> en el </a:t>
            </a:r>
            <a:r>
              <a:rPr lang="en-US" sz="1200" dirty="0" err="1" smtClean="0"/>
              <a:t>salón</a:t>
            </a:r>
            <a:r>
              <a:rPr lang="en-US" sz="1200" dirty="0" smtClean="0"/>
              <a:t> de </a:t>
            </a:r>
            <a:r>
              <a:rPr lang="en-US" sz="1200" dirty="0" err="1" smtClean="0"/>
              <a:t>clases</a:t>
            </a:r>
            <a:endParaRPr lang="en-US" sz="12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06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1.3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Describir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interpretar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profesionales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responsabilidades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cumplimiento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principios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inclusión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alternativa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restrictiva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través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6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5696" y="4090220"/>
            <a:ext cx="19897884" cy="2822312"/>
          </a:xfrm>
        </p:spPr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1391" y="7461144"/>
            <a:ext cx="16386493" cy="33648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  <a:lvl2pPr marL="1045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5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5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7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5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61DB7FCA-1AD2-B149-AE4C-8AC12B92904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CBBC4501-DAEB-F94E-97E3-0DB44AECE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76532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entury Gothic"/>
                <a:cs typeface="Century Gothic"/>
              </a:defRPr>
            </a:lvl1pPr>
            <a:lvl2pPr>
              <a:defRPr>
                <a:latin typeface="Century Gothic"/>
                <a:cs typeface="Century Gothic"/>
              </a:defRPr>
            </a:lvl2pPr>
            <a:lvl3pPr>
              <a:defRPr>
                <a:latin typeface="Century Gothic"/>
                <a:cs typeface="Century Gothic"/>
              </a:defRPr>
            </a:lvl3pPr>
            <a:lvl4pPr>
              <a:defRPr>
                <a:latin typeface="Century Gothic"/>
                <a:cs typeface="Century Gothic"/>
              </a:defRPr>
            </a:lvl4pPr>
            <a:lvl5pPr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61DB7FCA-1AD2-B149-AE4C-8AC12B92904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CBBC4501-DAEB-F94E-97E3-0DB44AECE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61020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449405" y="1011887"/>
            <a:ext cx="13484718" cy="21569657"/>
          </a:xfrm>
        </p:spPr>
        <p:txBody>
          <a:bodyPr vert="eaVert"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95252" y="1011887"/>
            <a:ext cx="40063999" cy="21569657"/>
          </a:xfrm>
        </p:spPr>
        <p:txBody>
          <a:bodyPr vert="eaVert"/>
          <a:lstStyle>
            <a:lvl1pPr>
              <a:defRPr>
                <a:latin typeface="Century Gothic"/>
                <a:cs typeface="Century Gothic"/>
              </a:defRPr>
            </a:lvl1pPr>
            <a:lvl2pPr>
              <a:defRPr>
                <a:latin typeface="Century Gothic"/>
                <a:cs typeface="Century Gothic"/>
              </a:defRPr>
            </a:lvl2pPr>
            <a:lvl3pPr>
              <a:defRPr>
                <a:latin typeface="Century Gothic"/>
                <a:cs typeface="Century Gothic"/>
              </a:defRPr>
            </a:lvl3pPr>
            <a:lvl4pPr>
              <a:defRPr>
                <a:latin typeface="Century Gothic"/>
                <a:cs typeface="Century Gothic"/>
              </a:defRPr>
            </a:lvl4pPr>
            <a:lvl5pPr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61DB7FCA-1AD2-B149-AE4C-8AC12B92904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CBBC4501-DAEB-F94E-97E3-0DB44AECE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1667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  <a:lvl2pPr>
              <a:defRPr>
                <a:latin typeface="Century Gothic"/>
                <a:cs typeface="Century Gothic"/>
              </a:defRPr>
            </a:lvl2pPr>
            <a:lvl3pPr>
              <a:defRPr>
                <a:latin typeface="Century Gothic"/>
                <a:cs typeface="Century Gothic"/>
              </a:defRPr>
            </a:lvl3pPr>
            <a:lvl4pPr>
              <a:defRPr>
                <a:latin typeface="Century Gothic"/>
                <a:cs typeface="Century Gothic"/>
              </a:defRPr>
            </a:lvl4pPr>
            <a:lvl5pPr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61DB7FCA-1AD2-B149-AE4C-8AC12B92904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CBBC4501-DAEB-F94E-97E3-0DB44AECE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75822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171" y="8460841"/>
            <a:ext cx="19897884" cy="2615058"/>
          </a:xfrm>
        </p:spPr>
        <p:txBody>
          <a:bodyPr anchor="t"/>
          <a:lstStyle>
            <a:lvl1pPr algn="l">
              <a:defRPr sz="9100" b="1" cap="all"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9171" y="5580621"/>
            <a:ext cx="19897884" cy="2880220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  <a:lvl2pPr marL="1045022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9004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3506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8008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251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7013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1515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6017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61DB7FCA-1AD2-B149-AE4C-8AC12B92904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CBBC4501-DAEB-F94E-97E3-0DB44AECE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05193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95251" y="5897598"/>
            <a:ext cx="26774358" cy="16683947"/>
          </a:xfrm>
        </p:spPr>
        <p:txBody>
          <a:bodyPr/>
          <a:lstStyle>
            <a:lvl1pPr>
              <a:defRPr sz="6400">
                <a:latin typeface="Century Gothic"/>
                <a:cs typeface="Century Gothic"/>
              </a:defRPr>
            </a:lvl1pPr>
            <a:lvl2pPr>
              <a:defRPr sz="5500">
                <a:latin typeface="Century Gothic"/>
                <a:cs typeface="Century Gothic"/>
              </a:defRPr>
            </a:lvl2pPr>
            <a:lvl3pPr>
              <a:defRPr sz="4600">
                <a:latin typeface="Century Gothic"/>
                <a:cs typeface="Century Gothic"/>
              </a:defRPr>
            </a:lvl3pPr>
            <a:lvl4pPr>
              <a:defRPr sz="4100">
                <a:latin typeface="Century Gothic"/>
                <a:cs typeface="Century Gothic"/>
              </a:defRPr>
            </a:lvl4pPr>
            <a:lvl5pPr>
              <a:defRPr sz="4100">
                <a:latin typeface="Century Gothic"/>
                <a:cs typeface="Century Gothic"/>
              </a:defRPr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159764" y="5897598"/>
            <a:ext cx="26774358" cy="16683947"/>
          </a:xfrm>
        </p:spPr>
        <p:txBody>
          <a:bodyPr/>
          <a:lstStyle>
            <a:lvl1pPr>
              <a:defRPr sz="6400">
                <a:latin typeface="Century Gothic"/>
                <a:cs typeface="Century Gothic"/>
              </a:defRPr>
            </a:lvl1pPr>
            <a:lvl2pPr>
              <a:defRPr sz="5500">
                <a:latin typeface="Century Gothic"/>
                <a:cs typeface="Century Gothic"/>
              </a:defRPr>
            </a:lvl2pPr>
            <a:lvl3pPr>
              <a:defRPr sz="4600">
                <a:latin typeface="Century Gothic"/>
                <a:cs typeface="Century Gothic"/>
              </a:defRPr>
            </a:lvl3pPr>
            <a:lvl4pPr>
              <a:defRPr sz="4100">
                <a:latin typeface="Century Gothic"/>
                <a:cs typeface="Century Gothic"/>
              </a:defRPr>
            </a:lvl4pPr>
            <a:lvl5pPr>
              <a:defRPr sz="4100">
                <a:latin typeface="Century Gothic"/>
                <a:cs typeface="Century Gothic"/>
              </a:defRPr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61DB7FCA-1AD2-B149-AE4C-8AC12B92904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CBBC4501-DAEB-F94E-97E3-0DB44AECE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31079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527280"/>
            <a:ext cx="21068348" cy="2194454"/>
          </a:xfrm>
        </p:spPr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0464" y="2947275"/>
            <a:ext cx="10343162" cy="1228284"/>
          </a:xfrm>
        </p:spPr>
        <p:txBody>
          <a:bodyPr anchor="b"/>
          <a:lstStyle>
            <a:lvl1pPr marL="0" indent="0">
              <a:buNone/>
              <a:defRPr sz="5500" b="1">
                <a:latin typeface="Century Gothic"/>
                <a:cs typeface="Century Gothic"/>
              </a:defRPr>
            </a:lvl1pPr>
            <a:lvl2pPr marL="1045022" indent="0">
              <a:buNone/>
              <a:defRPr sz="4600" b="1"/>
            </a:lvl2pPr>
            <a:lvl3pPr marL="2090044" indent="0">
              <a:buNone/>
              <a:defRPr sz="4100" b="1"/>
            </a:lvl3pPr>
            <a:lvl4pPr marL="3135066" indent="0">
              <a:buNone/>
              <a:defRPr sz="3700" b="1"/>
            </a:lvl4pPr>
            <a:lvl5pPr marL="4180088" indent="0">
              <a:buNone/>
              <a:defRPr sz="3700" b="1"/>
            </a:lvl5pPr>
            <a:lvl6pPr marL="5225110" indent="0">
              <a:buNone/>
              <a:defRPr sz="3700" b="1"/>
            </a:lvl6pPr>
            <a:lvl7pPr marL="6270132" indent="0">
              <a:buNone/>
              <a:defRPr sz="3700" b="1"/>
            </a:lvl7pPr>
            <a:lvl8pPr marL="7315154" indent="0">
              <a:buNone/>
              <a:defRPr sz="3700" b="1"/>
            </a:lvl8pPr>
            <a:lvl9pPr marL="836017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0464" y="4175559"/>
            <a:ext cx="10343162" cy="7586107"/>
          </a:xfrm>
        </p:spPr>
        <p:txBody>
          <a:bodyPr/>
          <a:lstStyle>
            <a:lvl1pPr>
              <a:defRPr sz="5500">
                <a:latin typeface="Century Gothic"/>
                <a:cs typeface="Century Gothic"/>
              </a:defRPr>
            </a:lvl1pPr>
            <a:lvl2pPr>
              <a:defRPr sz="4600">
                <a:latin typeface="Century Gothic"/>
                <a:cs typeface="Century Gothic"/>
              </a:defRPr>
            </a:lvl2pPr>
            <a:lvl3pPr>
              <a:defRPr sz="4100">
                <a:latin typeface="Century Gothic"/>
                <a:cs typeface="Century Gothic"/>
              </a:defRPr>
            </a:lvl3pPr>
            <a:lvl4pPr>
              <a:defRPr sz="3700">
                <a:latin typeface="Century Gothic"/>
                <a:cs typeface="Century Gothic"/>
              </a:defRPr>
            </a:lvl4pPr>
            <a:lvl5pPr>
              <a:defRPr sz="3700">
                <a:latin typeface="Century Gothic"/>
                <a:cs typeface="Century Gothic"/>
              </a:defRPr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91588" y="2947275"/>
            <a:ext cx="10347225" cy="1228284"/>
          </a:xfrm>
        </p:spPr>
        <p:txBody>
          <a:bodyPr anchor="b"/>
          <a:lstStyle>
            <a:lvl1pPr marL="0" indent="0">
              <a:buNone/>
              <a:defRPr sz="5500" b="1">
                <a:latin typeface="Century Gothic"/>
                <a:cs typeface="Century Gothic"/>
              </a:defRPr>
            </a:lvl1pPr>
            <a:lvl2pPr marL="1045022" indent="0">
              <a:buNone/>
              <a:defRPr sz="4600" b="1"/>
            </a:lvl2pPr>
            <a:lvl3pPr marL="2090044" indent="0">
              <a:buNone/>
              <a:defRPr sz="4100" b="1"/>
            </a:lvl3pPr>
            <a:lvl4pPr marL="3135066" indent="0">
              <a:buNone/>
              <a:defRPr sz="3700" b="1"/>
            </a:lvl4pPr>
            <a:lvl5pPr marL="4180088" indent="0">
              <a:buNone/>
              <a:defRPr sz="3700" b="1"/>
            </a:lvl5pPr>
            <a:lvl6pPr marL="5225110" indent="0">
              <a:buNone/>
              <a:defRPr sz="3700" b="1"/>
            </a:lvl6pPr>
            <a:lvl7pPr marL="6270132" indent="0">
              <a:buNone/>
              <a:defRPr sz="3700" b="1"/>
            </a:lvl7pPr>
            <a:lvl8pPr marL="7315154" indent="0">
              <a:buNone/>
              <a:defRPr sz="3700" b="1"/>
            </a:lvl8pPr>
            <a:lvl9pPr marL="836017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91588" y="4175559"/>
            <a:ext cx="10347225" cy="7586107"/>
          </a:xfrm>
        </p:spPr>
        <p:txBody>
          <a:bodyPr/>
          <a:lstStyle>
            <a:lvl1pPr>
              <a:defRPr sz="5500">
                <a:latin typeface="Century Gothic"/>
                <a:cs typeface="Century Gothic"/>
              </a:defRPr>
            </a:lvl1pPr>
            <a:lvl2pPr>
              <a:defRPr sz="4600">
                <a:latin typeface="Century Gothic"/>
                <a:cs typeface="Century Gothic"/>
              </a:defRPr>
            </a:lvl2pPr>
            <a:lvl3pPr>
              <a:defRPr sz="4100">
                <a:latin typeface="Century Gothic"/>
                <a:cs typeface="Century Gothic"/>
              </a:defRPr>
            </a:lvl3pPr>
            <a:lvl4pPr>
              <a:defRPr sz="3700">
                <a:latin typeface="Century Gothic"/>
                <a:cs typeface="Century Gothic"/>
              </a:defRPr>
            </a:lvl4pPr>
            <a:lvl5pPr>
              <a:defRPr sz="3700">
                <a:latin typeface="Century Gothic"/>
                <a:cs typeface="Century Gothic"/>
              </a:defRPr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61DB7FCA-1AD2-B149-AE4C-8AC12B92904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CBBC4501-DAEB-F94E-97E3-0DB44AECE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32022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61DB7FCA-1AD2-B149-AE4C-8AC12B92904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CBBC4501-DAEB-F94E-97E3-0DB44AECE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59786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61DB7FCA-1AD2-B149-AE4C-8AC12B92904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CBBC4501-DAEB-F94E-97E3-0DB44AECE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51965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5" y="524231"/>
            <a:ext cx="7701490" cy="2231028"/>
          </a:xfrm>
        </p:spPr>
        <p:txBody>
          <a:bodyPr anchor="b"/>
          <a:lstStyle>
            <a:lvl1pPr algn="l">
              <a:defRPr sz="4600" b="1"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2376" y="524232"/>
            <a:ext cx="13086435" cy="11237435"/>
          </a:xfrm>
        </p:spPr>
        <p:txBody>
          <a:bodyPr/>
          <a:lstStyle>
            <a:lvl1pPr>
              <a:defRPr sz="7300">
                <a:latin typeface="Century Gothic"/>
                <a:cs typeface="Century Gothic"/>
              </a:defRPr>
            </a:lvl1pPr>
            <a:lvl2pPr>
              <a:defRPr sz="6400">
                <a:latin typeface="Century Gothic"/>
                <a:cs typeface="Century Gothic"/>
              </a:defRPr>
            </a:lvl2pPr>
            <a:lvl3pPr>
              <a:defRPr sz="5500">
                <a:latin typeface="Century Gothic"/>
                <a:cs typeface="Century Gothic"/>
              </a:defRPr>
            </a:lvl3pPr>
            <a:lvl4pPr>
              <a:defRPr sz="4600">
                <a:latin typeface="Century Gothic"/>
                <a:cs typeface="Century Gothic"/>
              </a:defRPr>
            </a:lvl4pPr>
            <a:lvl5pPr>
              <a:defRPr sz="4600">
                <a:latin typeface="Century Gothic"/>
                <a:cs typeface="Century Gothic"/>
              </a:defRPr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465" y="2755260"/>
            <a:ext cx="7701490" cy="9006407"/>
          </a:xfrm>
        </p:spPr>
        <p:txBody>
          <a:bodyPr/>
          <a:lstStyle>
            <a:lvl1pPr marL="0" indent="0">
              <a:buNone/>
              <a:defRPr sz="3200">
                <a:latin typeface="Century Gothic"/>
                <a:cs typeface="Century Gothic"/>
              </a:defRPr>
            </a:lvl1pPr>
            <a:lvl2pPr marL="1045022" indent="0">
              <a:buNone/>
              <a:defRPr sz="2700"/>
            </a:lvl2pPr>
            <a:lvl3pPr marL="2090044" indent="0">
              <a:buNone/>
              <a:defRPr sz="2300"/>
            </a:lvl3pPr>
            <a:lvl4pPr marL="3135066" indent="0">
              <a:buNone/>
              <a:defRPr sz="2100"/>
            </a:lvl4pPr>
            <a:lvl5pPr marL="4180088" indent="0">
              <a:buNone/>
              <a:defRPr sz="2100"/>
            </a:lvl5pPr>
            <a:lvl6pPr marL="5225110" indent="0">
              <a:buNone/>
              <a:defRPr sz="2100"/>
            </a:lvl6pPr>
            <a:lvl7pPr marL="6270132" indent="0">
              <a:buNone/>
              <a:defRPr sz="2100"/>
            </a:lvl7pPr>
            <a:lvl8pPr marL="7315154" indent="0">
              <a:buNone/>
              <a:defRPr sz="2100"/>
            </a:lvl8pPr>
            <a:lvl9pPr marL="836017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61DB7FCA-1AD2-B149-AE4C-8AC12B92904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CBBC4501-DAEB-F94E-97E3-0DB44AECE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61974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382" y="9216708"/>
            <a:ext cx="14045565" cy="1088084"/>
          </a:xfrm>
        </p:spPr>
        <p:txBody>
          <a:bodyPr anchor="b"/>
          <a:lstStyle>
            <a:lvl1pPr algn="l">
              <a:defRPr sz="4600" b="1"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88382" y="1176471"/>
            <a:ext cx="14045565" cy="7900035"/>
          </a:xfrm>
        </p:spPr>
        <p:txBody>
          <a:bodyPr/>
          <a:lstStyle>
            <a:lvl1pPr marL="0" indent="0">
              <a:buNone/>
              <a:defRPr sz="7300">
                <a:latin typeface="Century Gothic"/>
                <a:cs typeface="Century Gothic"/>
              </a:defRPr>
            </a:lvl1pPr>
            <a:lvl2pPr marL="1045022" indent="0">
              <a:buNone/>
              <a:defRPr sz="6400"/>
            </a:lvl2pPr>
            <a:lvl3pPr marL="2090044" indent="0">
              <a:buNone/>
              <a:defRPr sz="5500"/>
            </a:lvl3pPr>
            <a:lvl4pPr marL="3135066" indent="0">
              <a:buNone/>
              <a:defRPr sz="4600"/>
            </a:lvl4pPr>
            <a:lvl5pPr marL="4180088" indent="0">
              <a:buNone/>
              <a:defRPr sz="4600"/>
            </a:lvl5pPr>
            <a:lvl6pPr marL="5225110" indent="0">
              <a:buNone/>
              <a:defRPr sz="4600"/>
            </a:lvl6pPr>
            <a:lvl7pPr marL="6270132" indent="0">
              <a:buNone/>
              <a:defRPr sz="4600"/>
            </a:lvl7pPr>
            <a:lvl8pPr marL="7315154" indent="0">
              <a:buNone/>
              <a:defRPr sz="4600"/>
            </a:lvl8pPr>
            <a:lvl9pPr marL="8360176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8382" y="10304792"/>
            <a:ext cx="14045565" cy="1545261"/>
          </a:xfrm>
        </p:spPr>
        <p:txBody>
          <a:bodyPr/>
          <a:lstStyle>
            <a:lvl1pPr marL="0" indent="0">
              <a:buNone/>
              <a:defRPr sz="3200">
                <a:latin typeface="Century Gothic"/>
                <a:cs typeface="Century Gothic"/>
              </a:defRPr>
            </a:lvl1pPr>
            <a:lvl2pPr marL="1045022" indent="0">
              <a:buNone/>
              <a:defRPr sz="2700"/>
            </a:lvl2pPr>
            <a:lvl3pPr marL="2090044" indent="0">
              <a:buNone/>
              <a:defRPr sz="2300"/>
            </a:lvl3pPr>
            <a:lvl4pPr marL="3135066" indent="0">
              <a:buNone/>
              <a:defRPr sz="2100"/>
            </a:lvl4pPr>
            <a:lvl5pPr marL="4180088" indent="0">
              <a:buNone/>
              <a:defRPr sz="2100"/>
            </a:lvl5pPr>
            <a:lvl6pPr marL="5225110" indent="0">
              <a:buNone/>
              <a:defRPr sz="2100"/>
            </a:lvl6pPr>
            <a:lvl7pPr marL="6270132" indent="0">
              <a:buNone/>
              <a:defRPr sz="2100"/>
            </a:lvl7pPr>
            <a:lvl8pPr marL="7315154" indent="0">
              <a:buNone/>
              <a:defRPr sz="2100"/>
            </a:lvl8pPr>
            <a:lvl9pPr marL="836017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61DB7FCA-1AD2-B149-AE4C-8AC12B92904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CBBC4501-DAEB-F94E-97E3-0DB44AECE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84400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0464" y="527280"/>
            <a:ext cx="21068348" cy="2194454"/>
          </a:xfrm>
          <a:prstGeom prst="rect">
            <a:avLst/>
          </a:prstGeom>
        </p:spPr>
        <p:txBody>
          <a:bodyPr vert="horz" lIns="209004" tIns="104502" rIns="209004" bIns="10450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0464" y="3072237"/>
            <a:ext cx="21068348" cy="8689430"/>
          </a:xfrm>
          <a:prstGeom prst="rect">
            <a:avLst/>
          </a:prstGeom>
        </p:spPr>
        <p:txBody>
          <a:bodyPr vert="horz" lIns="209004" tIns="104502" rIns="209004" bIns="10450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0464" y="12203605"/>
            <a:ext cx="5462164" cy="701006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B7FCA-1AD2-B149-AE4C-8AC12B929049}" type="datetimeFigureOut">
              <a:rPr lang="en-US" smtClean="0"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8169" y="12203605"/>
            <a:ext cx="7412937" cy="701006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76647" y="12203605"/>
            <a:ext cx="5462164" cy="701006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C4501-DAEB-F94E-97E3-0DB44AECE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5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slow">
    <p:push dir="u"/>
  </p:transition>
  <p:txStyles>
    <p:titleStyle>
      <a:lvl1pPr algn="ctr" defTabSz="1045022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767" indent="-783767" algn="l" defTabSz="1045022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8161" indent="-653139" algn="l" defTabSz="1045022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55" indent="-522511" algn="l" defTabSz="1045022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577" indent="-522511" algn="l" defTabSz="1045022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02599" indent="-522511" algn="l" defTabSz="1045022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47621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92643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37665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82687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5022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90044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35066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80088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25110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70132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15154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60176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9696" y="5172206"/>
            <a:ext cx="21781292" cy="2822312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Aspectos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Legales</a:t>
            </a:r>
            <a:r>
              <a:rPr lang="en-US" sz="6000" b="1" dirty="0" smtClean="0"/>
              <a:t> de la </a:t>
            </a:r>
            <a:r>
              <a:rPr lang="en-US" sz="6000" b="1" dirty="0" err="1" smtClean="0">
                <a:solidFill>
                  <a:srgbClr val="000000"/>
                </a:solidFill>
              </a:rPr>
              <a:t>Asistencia</a:t>
            </a:r>
            <a:r>
              <a:rPr lang="en-US" sz="6000" b="1" dirty="0" smtClean="0">
                <a:solidFill>
                  <a:srgbClr val="000000"/>
                </a:solidFill>
              </a:rPr>
              <a:t> </a:t>
            </a:r>
            <a:r>
              <a:rPr lang="en-US" sz="6000" b="1" dirty="0" err="1" smtClean="0"/>
              <a:t>Tecnológica</a:t>
            </a: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5300" dirty="0" err="1" smtClean="0">
                <a:solidFill>
                  <a:schemeClr val="bg1">
                    <a:lumMod val="75000"/>
                  </a:schemeClr>
                </a:solidFill>
              </a:rPr>
              <a:t>Rol</a:t>
            </a:r>
            <a:r>
              <a:rPr lang="en-US" sz="5300" dirty="0" smtClean="0">
                <a:solidFill>
                  <a:schemeClr val="bg1">
                    <a:lumMod val="75000"/>
                  </a:schemeClr>
                </a:solidFill>
              </a:rPr>
              <a:t> de los </a:t>
            </a:r>
            <a:r>
              <a:rPr lang="en-US" sz="5300" dirty="0" err="1" smtClean="0">
                <a:solidFill>
                  <a:schemeClr val="bg1">
                    <a:lumMod val="75000"/>
                  </a:schemeClr>
                </a:solidFill>
              </a:rPr>
              <a:t>profesionales</a:t>
            </a:r>
            <a:r>
              <a:rPr lang="en-US" sz="5300" dirty="0" smtClean="0">
                <a:solidFill>
                  <a:schemeClr val="bg1">
                    <a:lumMod val="75000"/>
                  </a:schemeClr>
                </a:solidFill>
              </a:rPr>
              <a:t> de </a:t>
            </a:r>
            <a:r>
              <a:rPr lang="en-US" sz="5300" dirty="0" err="1" smtClean="0">
                <a:solidFill>
                  <a:schemeClr val="bg1">
                    <a:lumMod val="75000"/>
                  </a:schemeClr>
                </a:solidFill>
              </a:rPr>
              <a:t>educación</a:t>
            </a:r>
            <a:r>
              <a:rPr lang="en-US" sz="5300" dirty="0" smtClean="0">
                <a:solidFill>
                  <a:schemeClr val="bg1">
                    <a:lumMod val="75000"/>
                  </a:schemeClr>
                </a:solidFill>
              </a:rPr>
              <a:t> y </a:t>
            </a:r>
            <a:r>
              <a:rPr lang="en-US" sz="5300" dirty="0" err="1" smtClean="0">
                <a:solidFill>
                  <a:schemeClr val="bg1">
                    <a:lumMod val="75000"/>
                  </a:schemeClr>
                </a:solidFill>
              </a:rPr>
              <a:t>servicios</a:t>
            </a:r>
            <a:r>
              <a:rPr lang="en-US" sz="5300" dirty="0" smtClean="0">
                <a:solidFill>
                  <a:schemeClr val="bg1">
                    <a:lumMod val="75000"/>
                  </a:schemeClr>
                </a:solidFill>
              </a:rPr>
              <a:t> a </a:t>
            </a:r>
            <a:r>
              <a:rPr lang="en-US" sz="5300" dirty="0" err="1" smtClean="0">
                <a:solidFill>
                  <a:schemeClr val="bg1">
                    <a:lumMod val="75000"/>
                  </a:schemeClr>
                </a:solidFill>
              </a:rPr>
              <a:t>estudiantes</a:t>
            </a:r>
            <a:r>
              <a:rPr lang="en-US" sz="5300" dirty="0" smtClean="0">
                <a:solidFill>
                  <a:schemeClr val="bg1">
                    <a:lumMod val="75000"/>
                  </a:schemeClr>
                </a:solidFill>
              </a:rPr>
              <a:t> con </a:t>
            </a:r>
            <a:r>
              <a:rPr lang="en-US" sz="5300" dirty="0" err="1" smtClean="0">
                <a:solidFill>
                  <a:schemeClr val="bg1">
                    <a:lumMod val="75000"/>
                  </a:schemeClr>
                </a:solidFill>
              </a:rPr>
              <a:t>impedimentos</a:t>
            </a:r>
            <a:endParaRPr lang="en-US" sz="5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9696" y="8512598"/>
            <a:ext cx="22084461" cy="336483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Edwin Merced, </a:t>
            </a:r>
            <a:r>
              <a:rPr lang="en-US" sz="4000" dirty="0" err="1"/>
              <a:t>Ed.D</a:t>
            </a:r>
            <a:r>
              <a:rPr lang="en-US" sz="4000" dirty="0"/>
              <a:t>.</a:t>
            </a:r>
          </a:p>
          <a:p>
            <a:pPr algn="l"/>
            <a:r>
              <a:rPr lang="en-US" sz="4000" dirty="0"/>
              <a:t>Universidad </a:t>
            </a:r>
            <a:r>
              <a:rPr lang="en-US" sz="4000" dirty="0" err="1"/>
              <a:t>Interamericana</a:t>
            </a:r>
            <a:r>
              <a:rPr lang="en-US" sz="4000" dirty="0"/>
              <a:t> de Puerto Rico | </a:t>
            </a:r>
            <a:r>
              <a:rPr lang="en-US" sz="4000" dirty="0" err="1"/>
              <a:t>Recinto</a:t>
            </a:r>
            <a:r>
              <a:rPr lang="en-US" sz="4000" dirty="0"/>
              <a:t> </a:t>
            </a:r>
            <a:r>
              <a:rPr lang="en-US" sz="4000" dirty="0" err="1"/>
              <a:t>Metroplitano</a:t>
            </a:r>
            <a:endParaRPr lang="en-US" sz="4000" dirty="0"/>
          </a:p>
          <a:p>
            <a:pPr algn="l"/>
            <a:r>
              <a:rPr lang="en-US" sz="4000" dirty="0"/>
              <a:t>EDUC 6066: </a:t>
            </a:r>
            <a:r>
              <a:rPr lang="en-US" sz="4000" dirty="0" err="1"/>
              <a:t>Asistencia</a:t>
            </a:r>
            <a:r>
              <a:rPr lang="en-US" sz="4000" dirty="0"/>
              <a:t> </a:t>
            </a:r>
            <a:r>
              <a:rPr lang="en-US" sz="4000" dirty="0" err="1"/>
              <a:t>Tecnológica</a:t>
            </a:r>
            <a:r>
              <a:rPr lang="en-US" sz="4000" dirty="0"/>
              <a:t> </a:t>
            </a:r>
            <a:r>
              <a:rPr lang="en-US" sz="4000" dirty="0" err="1"/>
              <a:t>Aplicada</a:t>
            </a:r>
            <a:r>
              <a:rPr lang="en-US" sz="4000" dirty="0"/>
              <a:t> a la </a:t>
            </a:r>
            <a:r>
              <a:rPr lang="en-US" sz="4000" dirty="0" err="1"/>
              <a:t>Educación</a:t>
            </a:r>
            <a:r>
              <a:rPr lang="en-US" sz="4000" dirty="0"/>
              <a:t> Especial y a la </a:t>
            </a:r>
            <a:r>
              <a:rPr lang="en-US" sz="4000" dirty="0" err="1"/>
              <a:t>Rehabilitación</a:t>
            </a:r>
            <a:r>
              <a:rPr lang="en-US" sz="4000" dirty="0"/>
              <a:t> </a:t>
            </a:r>
            <a:r>
              <a:rPr lang="en-US" sz="4000" dirty="0" err="1" smtClean="0"/>
              <a:t>Vocacional</a:t>
            </a:r>
            <a:r>
              <a:rPr lang="en-US" sz="4000" dirty="0"/>
              <a:t> </a:t>
            </a:r>
            <a:r>
              <a:rPr lang="en-US" sz="4000" dirty="0" smtClean="0"/>
              <a:t>| </a:t>
            </a:r>
            <a:r>
              <a:rPr lang="en-US" sz="4000" dirty="0" err="1" smtClean="0"/>
              <a:t>Unidad</a:t>
            </a:r>
            <a:r>
              <a:rPr lang="en-US" sz="4000" dirty="0" smtClean="0"/>
              <a:t> 1.1 – 1.3</a:t>
            </a:r>
            <a:endParaRPr lang="en-US" sz="4000" dirty="0"/>
          </a:p>
          <a:p>
            <a:pPr algn="l"/>
            <a:endParaRPr lang="en-US" sz="4000" dirty="0"/>
          </a:p>
          <a:p>
            <a:pPr algn="l"/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5491" y="12557843"/>
            <a:ext cx="1095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1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1600" y="11887200"/>
            <a:ext cx="184666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004852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Tema</a:t>
            </a:r>
            <a:r>
              <a:rPr lang="en-US" sz="6000" b="1" dirty="0" smtClean="0"/>
              <a:t> </a:t>
            </a:r>
            <a:r>
              <a:rPr lang="en-US" sz="6000" b="1" dirty="0"/>
              <a:t>3.2: </a:t>
            </a:r>
            <a:r>
              <a:rPr lang="en-US" sz="6000" b="1" dirty="0" err="1" smtClean="0"/>
              <a:t>Responsabilidades</a:t>
            </a:r>
            <a:r>
              <a:rPr lang="en-US" sz="6000" b="1" dirty="0" smtClean="0"/>
              <a:t> de </a:t>
            </a:r>
            <a:r>
              <a:rPr lang="en-US" sz="6000" b="1" dirty="0"/>
              <a:t>los </a:t>
            </a:r>
            <a:r>
              <a:rPr lang="en-US" sz="6000" b="1" dirty="0" err="1"/>
              <a:t>profesionales</a:t>
            </a:r>
            <a:endParaRPr lang="en-U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83350" y="12557843"/>
            <a:ext cx="123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10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  <p:graphicFrame>
        <p:nvGraphicFramePr>
          <p:cNvPr id="8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199086"/>
              </p:ext>
            </p:extLst>
          </p:nvPr>
        </p:nvGraphicFramePr>
        <p:xfrm>
          <a:off x="1170464" y="3072237"/>
          <a:ext cx="21068348" cy="8689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457258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Tema</a:t>
            </a:r>
            <a:r>
              <a:rPr lang="en-US" sz="6000" b="1" dirty="0" smtClean="0"/>
              <a:t> 3.3:</a:t>
            </a:r>
            <a:r>
              <a:rPr lang="en-US" sz="6000" b="1" dirty="0"/>
              <a:t> </a:t>
            </a:r>
            <a:r>
              <a:rPr lang="en-US" sz="6000" b="1" dirty="0" err="1"/>
              <a:t>Principios</a:t>
            </a:r>
            <a:r>
              <a:rPr lang="en-US" sz="6000" b="1" dirty="0"/>
              <a:t> de </a:t>
            </a:r>
            <a:r>
              <a:rPr lang="en-US" sz="6000" b="1" dirty="0" err="1"/>
              <a:t>inclusión</a:t>
            </a:r>
            <a:r>
              <a:rPr lang="en-US" sz="6000" b="1" dirty="0"/>
              <a:t> y </a:t>
            </a:r>
            <a:r>
              <a:rPr lang="en-US" sz="6000" b="1" dirty="0" err="1"/>
              <a:t>alternativa</a:t>
            </a:r>
            <a:r>
              <a:rPr lang="en-US" sz="6000" b="1" dirty="0"/>
              <a:t> </a:t>
            </a:r>
            <a:r>
              <a:rPr lang="en-US" sz="6000" b="1" dirty="0" err="1"/>
              <a:t>menos</a:t>
            </a:r>
            <a:r>
              <a:rPr lang="en-US" sz="6000" b="1" dirty="0"/>
              <a:t> </a:t>
            </a:r>
            <a:r>
              <a:rPr lang="en-US" sz="6000" b="1" dirty="0" err="1"/>
              <a:t>restrictiva</a:t>
            </a:r>
            <a:r>
              <a:rPr lang="en-US" sz="6000" b="1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83350" y="12557843"/>
            <a:ext cx="123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11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837221"/>
              </p:ext>
            </p:extLst>
          </p:nvPr>
        </p:nvGraphicFramePr>
        <p:xfrm>
          <a:off x="1170464" y="3072237"/>
          <a:ext cx="21068348" cy="8689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101110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Recapitulación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Fundamentos</a:t>
            </a:r>
            <a:r>
              <a:rPr lang="en-US" sz="4000" dirty="0"/>
              <a:t> de los </a:t>
            </a:r>
            <a:r>
              <a:rPr lang="en-US" sz="4000" dirty="0" err="1"/>
              <a:t>aspectos</a:t>
            </a:r>
            <a:r>
              <a:rPr lang="en-US" sz="4000" dirty="0"/>
              <a:t> </a:t>
            </a:r>
            <a:r>
              <a:rPr lang="en-US" sz="4000" dirty="0" err="1"/>
              <a:t>legales</a:t>
            </a:r>
            <a:r>
              <a:rPr lang="en-US" sz="4000" dirty="0"/>
              <a:t> en el </a:t>
            </a:r>
            <a:r>
              <a:rPr lang="en-US" sz="4000" dirty="0" err="1"/>
              <a:t>proceso</a:t>
            </a:r>
            <a:r>
              <a:rPr lang="en-US" sz="4000" dirty="0"/>
              <a:t> de </a:t>
            </a:r>
            <a:r>
              <a:rPr lang="en-US" sz="4000" dirty="0" err="1"/>
              <a:t>evaluación</a:t>
            </a:r>
            <a:r>
              <a:rPr lang="en-US" sz="4000" dirty="0"/>
              <a:t>, </a:t>
            </a:r>
            <a:r>
              <a:rPr lang="en-US" sz="4000" dirty="0" err="1"/>
              <a:t>adquisición</a:t>
            </a:r>
            <a:r>
              <a:rPr lang="en-US" sz="4000" dirty="0"/>
              <a:t> y </a:t>
            </a:r>
            <a:r>
              <a:rPr lang="en-US" sz="4000" dirty="0" err="1"/>
              <a:t>adiestramiento</a:t>
            </a:r>
            <a:r>
              <a:rPr lang="en-US" sz="4000" dirty="0"/>
              <a:t> en el </a:t>
            </a:r>
            <a:r>
              <a:rPr lang="en-US" sz="4000" dirty="0" err="1"/>
              <a:t>proceso</a:t>
            </a:r>
            <a:r>
              <a:rPr lang="en-US" sz="4000" dirty="0"/>
              <a:t> de </a:t>
            </a:r>
            <a:r>
              <a:rPr lang="en-US" sz="4000" dirty="0" err="1"/>
              <a:t>prestación</a:t>
            </a:r>
            <a:r>
              <a:rPr lang="en-US" sz="4000" dirty="0"/>
              <a:t> de </a:t>
            </a:r>
            <a:r>
              <a:rPr lang="en-US" sz="4000" dirty="0" err="1"/>
              <a:t>servicios</a:t>
            </a:r>
            <a:r>
              <a:rPr lang="en-US" sz="4000" dirty="0"/>
              <a:t> de </a:t>
            </a:r>
            <a:r>
              <a:rPr lang="en-US" sz="4000" dirty="0" err="1"/>
              <a:t>asistencia</a:t>
            </a:r>
            <a:r>
              <a:rPr lang="en-US" sz="4000" dirty="0"/>
              <a:t> </a:t>
            </a:r>
            <a:r>
              <a:rPr lang="en-US" sz="4000" dirty="0" err="1"/>
              <a:t>tecnológica</a:t>
            </a:r>
            <a:endParaRPr lang="en-US" sz="4000" dirty="0"/>
          </a:p>
          <a:p>
            <a:r>
              <a:rPr lang="en-US" sz="4000" dirty="0" err="1"/>
              <a:t>Selección</a:t>
            </a:r>
            <a:r>
              <a:rPr lang="en-US" sz="4000" dirty="0"/>
              <a:t>, </a:t>
            </a:r>
            <a:r>
              <a:rPr lang="en-US" sz="4000" dirty="0" err="1"/>
              <a:t>adaptación</a:t>
            </a:r>
            <a:r>
              <a:rPr lang="en-US" sz="4000" dirty="0"/>
              <a:t> y </a:t>
            </a:r>
            <a:r>
              <a:rPr lang="en-US" sz="4000" dirty="0" err="1"/>
              <a:t>utilización</a:t>
            </a:r>
            <a:r>
              <a:rPr lang="en-US" sz="4000" dirty="0"/>
              <a:t> de la </a:t>
            </a:r>
            <a:r>
              <a:rPr lang="en-US" sz="4000" dirty="0" err="1"/>
              <a:t>asistencia</a:t>
            </a:r>
            <a:r>
              <a:rPr lang="en-US" sz="4000" dirty="0"/>
              <a:t> </a:t>
            </a:r>
            <a:r>
              <a:rPr lang="en-US" sz="4000" dirty="0" err="1"/>
              <a:t>tecnológica</a:t>
            </a:r>
            <a:r>
              <a:rPr lang="en-US" sz="4000" dirty="0"/>
              <a:t> </a:t>
            </a:r>
            <a:r>
              <a:rPr lang="en-US" sz="4000" dirty="0" err="1"/>
              <a:t>para</a:t>
            </a:r>
            <a:r>
              <a:rPr lang="en-US" sz="4000" dirty="0"/>
              <a:t> </a:t>
            </a:r>
            <a:r>
              <a:rPr lang="en-US" sz="4000" dirty="0" err="1"/>
              <a:t>mejorar</a:t>
            </a:r>
            <a:r>
              <a:rPr lang="en-US" sz="4000" dirty="0"/>
              <a:t> los </a:t>
            </a:r>
            <a:r>
              <a:rPr lang="en-US" sz="4000" dirty="0" err="1"/>
              <a:t>servicios</a:t>
            </a:r>
            <a:r>
              <a:rPr lang="en-US" sz="4000" dirty="0"/>
              <a:t> de </a:t>
            </a:r>
            <a:r>
              <a:rPr lang="en-US" sz="4000" dirty="0" err="1"/>
              <a:t>asistencia</a:t>
            </a:r>
            <a:r>
              <a:rPr lang="en-US" sz="4000" dirty="0"/>
              <a:t> </a:t>
            </a:r>
            <a:r>
              <a:rPr lang="en-US" sz="4000" dirty="0" err="1"/>
              <a:t>tecnológica</a:t>
            </a:r>
            <a:r>
              <a:rPr lang="en-US" sz="4000" dirty="0"/>
              <a:t> en el </a:t>
            </a:r>
            <a:r>
              <a:rPr lang="en-US" sz="4000" dirty="0" err="1"/>
              <a:t>salón</a:t>
            </a:r>
            <a:r>
              <a:rPr lang="en-US" sz="4000" dirty="0"/>
              <a:t> de </a:t>
            </a:r>
            <a:r>
              <a:rPr lang="en-US" sz="4000" dirty="0" err="1"/>
              <a:t>clases</a:t>
            </a:r>
            <a:endParaRPr lang="en-US" sz="4000" dirty="0"/>
          </a:p>
          <a:p>
            <a:r>
              <a:rPr lang="en-US" sz="4000" dirty="0" err="1"/>
              <a:t>Rol</a:t>
            </a:r>
            <a:r>
              <a:rPr lang="en-US" sz="4000" dirty="0"/>
              <a:t> de los </a:t>
            </a:r>
            <a:r>
              <a:rPr lang="en-US" sz="4000" dirty="0" err="1"/>
              <a:t>profesionales</a:t>
            </a:r>
            <a:r>
              <a:rPr lang="en-US" sz="4000" dirty="0"/>
              <a:t> y </a:t>
            </a:r>
            <a:r>
              <a:rPr lang="en-US" sz="4000" dirty="0" err="1"/>
              <a:t>sus</a:t>
            </a:r>
            <a:r>
              <a:rPr lang="en-US" sz="4000" dirty="0"/>
              <a:t> </a:t>
            </a:r>
            <a:r>
              <a:rPr lang="en-US" sz="4000" dirty="0" err="1"/>
              <a:t>responsabilidades</a:t>
            </a:r>
            <a:r>
              <a:rPr lang="en-US" sz="4000" dirty="0"/>
              <a:t> en el </a:t>
            </a:r>
            <a:r>
              <a:rPr lang="en-US" sz="4000" dirty="0" err="1"/>
              <a:t>cumplimiento</a:t>
            </a:r>
            <a:r>
              <a:rPr lang="en-US" sz="4000" dirty="0"/>
              <a:t> de los </a:t>
            </a:r>
            <a:r>
              <a:rPr lang="en-US" sz="4000" dirty="0" err="1"/>
              <a:t>principios</a:t>
            </a:r>
            <a:r>
              <a:rPr lang="en-US" sz="4000" dirty="0"/>
              <a:t> de </a:t>
            </a:r>
            <a:r>
              <a:rPr lang="en-US" sz="4000" dirty="0" err="1"/>
              <a:t>inclusión</a:t>
            </a:r>
            <a:r>
              <a:rPr lang="en-US" sz="4000" dirty="0"/>
              <a:t> y </a:t>
            </a:r>
            <a:r>
              <a:rPr lang="en-US" sz="4000" dirty="0" err="1"/>
              <a:t>alternativa</a:t>
            </a:r>
            <a:r>
              <a:rPr lang="en-US" sz="4000" dirty="0"/>
              <a:t> </a:t>
            </a:r>
            <a:r>
              <a:rPr lang="en-US" sz="4000" dirty="0" err="1"/>
              <a:t>menos</a:t>
            </a:r>
            <a:r>
              <a:rPr lang="en-US" sz="4000" dirty="0"/>
              <a:t> </a:t>
            </a:r>
            <a:r>
              <a:rPr lang="en-US" sz="4000" dirty="0" err="1"/>
              <a:t>restrictiva</a:t>
            </a:r>
            <a:r>
              <a:rPr lang="en-US" sz="4000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83350" y="12557843"/>
            <a:ext cx="123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12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448015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Referencias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Bibliográficas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83350" y="12557843"/>
            <a:ext cx="123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13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115066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Descarga</a:t>
            </a:r>
            <a:r>
              <a:rPr lang="en-US" sz="6000" b="1" dirty="0" smtClean="0"/>
              <a:t> de </a:t>
            </a:r>
            <a:r>
              <a:rPr lang="en-US" sz="6000" b="1" dirty="0" err="1" smtClean="0"/>
              <a:t>presentación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 smtClean="0"/>
              <a:t>Descargue</a:t>
            </a:r>
            <a:r>
              <a:rPr lang="en-US" sz="4000" dirty="0" smtClean="0"/>
              <a:t> la </a:t>
            </a:r>
            <a:r>
              <a:rPr lang="en-US" sz="4000" dirty="0" err="1" smtClean="0"/>
              <a:t>presentación</a:t>
            </a:r>
            <a:r>
              <a:rPr lang="en-US" sz="4000" dirty="0" smtClean="0"/>
              <a:t> de</a:t>
            </a:r>
            <a:r>
              <a:rPr lang="en-US" sz="4000" dirty="0" smtClean="0"/>
              <a:t>: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http://</a:t>
            </a:r>
            <a:r>
              <a:rPr lang="en-US" sz="4000" dirty="0" err="1"/>
              <a:t>www.dominio.com</a:t>
            </a:r>
            <a:r>
              <a:rPr lang="en-US" sz="4000" dirty="0"/>
              <a:t>/</a:t>
            </a:r>
            <a:r>
              <a:rPr lang="en-US" sz="4000" dirty="0" err="1"/>
              <a:t>descargas</a:t>
            </a:r>
            <a:r>
              <a:rPr lang="en-US" sz="4000" dirty="0"/>
              <a:t>/</a:t>
            </a:r>
            <a:r>
              <a:rPr lang="en-US" sz="4000" dirty="0" err="1"/>
              <a:t>presentacion.pdf</a:t>
            </a:r>
            <a:endParaRPr lang="en-US" sz="400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83350" y="12557843"/>
            <a:ext cx="123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14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188332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smtClean="0"/>
              <a:t>Objetivos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F</a:t>
            </a:r>
            <a:r>
              <a:rPr lang="en-US" sz="4000" dirty="0" err="1" smtClean="0"/>
              <a:t>undamentos</a:t>
            </a:r>
            <a:r>
              <a:rPr lang="en-US" sz="4000" dirty="0" smtClean="0"/>
              <a:t> </a:t>
            </a:r>
            <a:r>
              <a:rPr lang="en-US" sz="4000" dirty="0"/>
              <a:t>de los </a:t>
            </a:r>
            <a:r>
              <a:rPr lang="en-US" sz="4000" dirty="0" err="1"/>
              <a:t>aspectos</a:t>
            </a:r>
            <a:r>
              <a:rPr lang="en-US" sz="4000" dirty="0"/>
              <a:t> </a:t>
            </a:r>
            <a:r>
              <a:rPr lang="en-US" sz="4000" dirty="0" err="1"/>
              <a:t>legales</a:t>
            </a:r>
            <a:r>
              <a:rPr lang="en-US" sz="4000" dirty="0"/>
              <a:t> en el </a:t>
            </a:r>
            <a:r>
              <a:rPr lang="en-US" sz="4000" dirty="0" err="1"/>
              <a:t>proceso</a:t>
            </a:r>
            <a:r>
              <a:rPr lang="en-US" sz="4000" dirty="0"/>
              <a:t> </a:t>
            </a:r>
            <a:r>
              <a:rPr lang="en-US" sz="4000" dirty="0" smtClean="0"/>
              <a:t>de </a:t>
            </a:r>
            <a:r>
              <a:rPr lang="en-US" sz="4000" dirty="0" err="1" smtClean="0"/>
              <a:t>evaluación</a:t>
            </a:r>
            <a:r>
              <a:rPr lang="en-US" sz="4000" dirty="0"/>
              <a:t>, </a:t>
            </a:r>
            <a:r>
              <a:rPr lang="en-US" sz="4000" dirty="0" err="1"/>
              <a:t>adquisición</a:t>
            </a:r>
            <a:r>
              <a:rPr lang="en-US" sz="4000" dirty="0"/>
              <a:t> y </a:t>
            </a:r>
            <a:r>
              <a:rPr lang="en-US" sz="4000" dirty="0" err="1"/>
              <a:t>adiestramiento</a:t>
            </a:r>
            <a:r>
              <a:rPr lang="en-US" sz="4000" dirty="0"/>
              <a:t> en el </a:t>
            </a:r>
            <a:r>
              <a:rPr lang="en-US" sz="4000" dirty="0" err="1"/>
              <a:t>proceso</a:t>
            </a:r>
            <a:r>
              <a:rPr lang="en-US" sz="4000" dirty="0"/>
              <a:t> de </a:t>
            </a:r>
            <a:r>
              <a:rPr lang="en-US" sz="4000" dirty="0" err="1"/>
              <a:t>prestación</a:t>
            </a:r>
            <a:r>
              <a:rPr lang="en-US" sz="4000" dirty="0"/>
              <a:t> </a:t>
            </a:r>
            <a:r>
              <a:rPr lang="en-US" sz="4000" dirty="0" smtClean="0"/>
              <a:t>de </a:t>
            </a:r>
            <a:r>
              <a:rPr lang="en-US" sz="4000" dirty="0" err="1" smtClean="0"/>
              <a:t>servicios</a:t>
            </a:r>
            <a:r>
              <a:rPr lang="en-US" sz="4000" dirty="0" smtClean="0"/>
              <a:t> </a:t>
            </a:r>
            <a:r>
              <a:rPr lang="en-US" sz="4000" dirty="0"/>
              <a:t>de </a:t>
            </a:r>
            <a:r>
              <a:rPr lang="en-US" sz="4000" dirty="0" err="1"/>
              <a:t>asistencia</a:t>
            </a:r>
            <a:r>
              <a:rPr lang="en-US" sz="4000" dirty="0"/>
              <a:t> </a:t>
            </a:r>
            <a:r>
              <a:rPr lang="en-US" sz="4000" dirty="0" err="1" smtClean="0"/>
              <a:t>tecnológica</a:t>
            </a:r>
            <a:endParaRPr lang="en-US" sz="4000" dirty="0" smtClean="0"/>
          </a:p>
          <a:p>
            <a:r>
              <a:rPr lang="en-US" sz="4000" dirty="0" err="1"/>
              <a:t>S</a:t>
            </a:r>
            <a:r>
              <a:rPr lang="en-US" sz="4000" dirty="0" err="1" smtClean="0"/>
              <a:t>elección</a:t>
            </a:r>
            <a:r>
              <a:rPr lang="en-US" sz="4000" dirty="0"/>
              <a:t>, </a:t>
            </a:r>
            <a:r>
              <a:rPr lang="en-US" sz="4000" dirty="0" err="1"/>
              <a:t>adaptación</a:t>
            </a:r>
            <a:r>
              <a:rPr lang="en-US" sz="4000" dirty="0"/>
              <a:t> </a:t>
            </a:r>
            <a:r>
              <a:rPr lang="en-US" sz="4000" dirty="0" smtClean="0"/>
              <a:t>y </a:t>
            </a:r>
            <a:r>
              <a:rPr lang="en-US" sz="4000" dirty="0" err="1" smtClean="0"/>
              <a:t>utilización</a:t>
            </a:r>
            <a:r>
              <a:rPr lang="en-US" sz="4000" dirty="0" smtClean="0"/>
              <a:t> </a:t>
            </a:r>
            <a:r>
              <a:rPr lang="en-US" sz="4000" dirty="0"/>
              <a:t>de la </a:t>
            </a:r>
            <a:r>
              <a:rPr lang="en-US" sz="4000" dirty="0" err="1"/>
              <a:t>asistencia</a:t>
            </a:r>
            <a:r>
              <a:rPr lang="en-US" sz="4000" dirty="0"/>
              <a:t> </a:t>
            </a:r>
            <a:r>
              <a:rPr lang="en-US" sz="4000" dirty="0" err="1"/>
              <a:t>tecnológica</a:t>
            </a:r>
            <a:r>
              <a:rPr lang="en-US" sz="4000" dirty="0"/>
              <a:t> </a:t>
            </a:r>
            <a:r>
              <a:rPr lang="en-US" sz="4000" dirty="0" err="1"/>
              <a:t>para</a:t>
            </a:r>
            <a:r>
              <a:rPr lang="en-US" sz="4000" dirty="0"/>
              <a:t> </a:t>
            </a:r>
            <a:r>
              <a:rPr lang="en-US" sz="4000" dirty="0" err="1"/>
              <a:t>mejorar</a:t>
            </a:r>
            <a:r>
              <a:rPr lang="en-US" sz="4000" dirty="0"/>
              <a:t> los </a:t>
            </a:r>
            <a:r>
              <a:rPr lang="en-US" sz="4000" dirty="0" err="1"/>
              <a:t>servicios</a:t>
            </a:r>
            <a:r>
              <a:rPr lang="en-US" sz="4000" dirty="0"/>
              <a:t> de </a:t>
            </a:r>
            <a:r>
              <a:rPr lang="en-US" sz="4000" dirty="0" err="1" smtClean="0"/>
              <a:t>asistencia</a:t>
            </a:r>
            <a:r>
              <a:rPr lang="en-US" sz="4000" dirty="0"/>
              <a:t> </a:t>
            </a:r>
            <a:r>
              <a:rPr lang="en-US" sz="4000" dirty="0" err="1" smtClean="0"/>
              <a:t>tecnológica</a:t>
            </a:r>
            <a:r>
              <a:rPr lang="en-US" sz="4000" dirty="0" smtClean="0"/>
              <a:t> </a:t>
            </a:r>
            <a:r>
              <a:rPr lang="en-US" sz="4000" dirty="0"/>
              <a:t>en el </a:t>
            </a:r>
            <a:r>
              <a:rPr lang="en-US" sz="4000" dirty="0" err="1"/>
              <a:t>salón</a:t>
            </a:r>
            <a:r>
              <a:rPr lang="en-US" sz="4000" dirty="0"/>
              <a:t> de </a:t>
            </a:r>
            <a:r>
              <a:rPr lang="en-US" sz="4000" dirty="0" err="1" smtClean="0"/>
              <a:t>clases</a:t>
            </a:r>
            <a:endParaRPr lang="en-US" sz="4000" dirty="0" smtClean="0"/>
          </a:p>
          <a:p>
            <a:r>
              <a:rPr lang="en-US" sz="4000" dirty="0" err="1"/>
              <a:t>R</a:t>
            </a:r>
            <a:r>
              <a:rPr lang="en-US" sz="4000" dirty="0" err="1" smtClean="0"/>
              <a:t>ol</a:t>
            </a:r>
            <a:r>
              <a:rPr lang="en-US" sz="4000" dirty="0" smtClean="0"/>
              <a:t> </a:t>
            </a:r>
            <a:r>
              <a:rPr lang="en-US" sz="4000" dirty="0"/>
              <a:t>de los </a:t>
            </a:r>
            <a:r>
              <a:rPr lang="en-US" sz="4000" dirty="0" err="1"/>
              <a:t>profesionales</a:t>
            </a:r>
            <a:r>
              <a:rPr lang="en-US" sz="4000" dirty="0"/>
              <a:t> y </a:t>
            </a:r>
            <a:r>
              <a:rPr lang="en-US" sz="4000" dirty="0" err="1"/>
              <a:t>sus</a:t>
            </a:r>
            <a:r>
              <a:rPr lang="en-US" sz="4000" dirty="0"/>
              <a:t> </a:t>
            </a:r>
            <a:r>
              <a:rPr lang="en-US" sz="4000" dirty="0" err="1"/>
              <a:t>responsabilidades</a:t>
            </a:r>
            <a:r>
              <a:rPr lang="en-US" sz="4000" dirty="0"/>
              <a:t> </a:t>
            </a:r>
            <a:r>
              <a:rPr lang="en-US" sz="4000" dirty="0" smtClean="0"/>
              <a:t>en el </a:t>
            </a:r>
            <a:r>
              <a:rPr lang="en-US" sz="4000" dirty="0" err="1"/>
              <a:t>cumplimiento</a:t>
            </a:r>
            <a:r>
              <a:rPr lang="en-US" sz="4000" dirty="0"/>
              <a:t> de los </a:t>
            </a:r>
            <a:r>
              <a:rPr lang="en-US" sz="4000" dirty="0" err="1"/>
              <a:t>principios</a:t>
            </a:r>
            <a:r>
              <a:rPr lang="en-US" sz="4000" dirty="0"/>
              <a:t> de </a:t>
            </a:r>
            <a:r>
              <a:rPr lang="en-US" sz="4000" dirty="0" err="1"/>
              <a:t>inclusión</a:t>
            </a:r>
            <a:r>
              <a:rPr lang="en-US" sz="4000" dirty="0"/>
              <a:t> y </a:t>
            </a:r>
            <a:r>
              <a:rPr lang="en-US" sz="4000" dirty="0" err="1"/>
              <a:t>alternativa</a:t>
            </a:r>
            <a:r>
              <a:rPr lang="en-US" sz="4000" dirty="0"/>
              <a:t> </a:t>
            </a:r>
            <a:r>
              <a:rPr lang="en-US" sz="4000" dirty="0" err="1"/>
              <a:t>menos</a:t>
            </a:r>
            <a:r>
              <a:rPr lang="en-US" sz="4000" dirty="0"/>
              <a:t> </a:t>
            </a:r>
            <a:r>
              <a:rPr lang="en-US" sz="4000" dirty="0" err="1"/>
              <a:t>restrictiva</a:t>
            </a:r>
            <a:r>
              <a:rPr lang="en-US" sz="4000" dirty="0"/>
              <a:t> </a:t>
            </a:r>
            <a:endParaRPr lang="en-US" sz="4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5491" y="12557843"/>
            <a:ext cx="1095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598970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Tema</a:t>
            </a:r>
            <a:r>
              <a:rPr lang="en-US" sz="6000" b="1" dirty="0" smtClean="0"/>
              <a:t> 1.1: </a:t>
            </a:r>
            <a:r>
              <a:rPr lang="en-US" sz="6000" b="1" dirty="0" err="1" smtClean="0"/>
              <a:t>Aspectos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legales</a:t>
            </a:r>
            <a:endParaRPr lang="en-U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5491" y="12557843"/>
            <a:ext cx="1095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3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848648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Tema</a:t>
            </a:r>
            <a:r>
              <a:rPr lang="en-US" sz="6000" b="1" dirty="0" smtClean="0"/>
              <a:t> 1.2</a:t>
            </a:r>
            <a:r>
              <a:rPr lang="en-US" sz="6000" b="1" dirty="0"/>
              <a:t>: </a:t>
            </a:r>
            <a:r>
              <a:rPr lang="en-US" sz="6000" b="1" dirty="0" err="1"/>
              <a:t>Evaluación</a:t>
            </a:r>
            <a:r>
              <a:rPr lang="en-US" sz="6000" b="1" dirty="0"/>
              <a:t>, </a:t>
            </a:r>
            <a:r>
              <a:rPr lang="en-US" sz="6000" b="1" dirty="0" err="1"/>
              <a:t>adquisición</a:t>
            </a:r>
            <a:r>
              <a:rPr lang="en-US" sz="6000" b="1" dirty="0"/>
              <a:t> y </a:t>
            </a:r>
            <a:r>
              <a:rPr lang="en-US" sz="6000" b="1" dirty="0" err="1"/>
              <a:t>adiestramiento</a:t>
            </a:r>
            <a:r>
              <a:rPr lang="en-US" sz="6000" b="1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5491" y="12557843"/>
            <a:ext cx="1095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4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45151"/>
              </p:ext>
            </p:extLst>
          </p:nvPr>
        </p:nvGraphicFramePr>
        <p:xfrm>
          <a:off x="1170464" y="3072237"/>
          <a:ext cx="21068348" cy="8689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789095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/>
              <a:t>Tema</a:t>
            </a:r>
            <a:r>
              <a:rPr lang="en-US" sz="6000" b="1" dirty="0"/>
              <a:t> 1.3: </a:t>
            </a:r>
            <a:r>
              <a:rPr lang="en-US" sz="6000" b="1" dirty="0" err="1"/>
              <a:t>Servicios</a:t>
            </a:r>
            <a:r>
              <a:rPr lang="en-US" sz="6000" b="1" dirty="0"/>
              <a:t> de </a:t>
            </a:r>
            <a:r>
              <a:rPr lang="en-US" sz="6000" b="1" dirty="0" err="1"/>
              <a:t>asistencia</a:t>
            </a:r>
            <a:r>
              <a:rPr lang="en-US" sz="6000" b="1" dirty="0"/>
              <a:t> </a:t>
            </a:r>
            <a:r>
              <a:rPr lang="en-US" sz="6000" b="1" dirty="0" err="1"/>
              <a:t>tecnológica</a:t>
            </a:r>
            <a:endParaRPr lang="en-U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5491" y="12557843"/>
            <a:ext cx="1095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5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279902"/>
              </p:ext>
            </p:extLst>
          </p:nvPr>
        </p:nvGraphicFramePr>
        <p:xfrm>
          <a:off x="1170464" y="3072237"/>
          <a:ext cx="21068348" cy="8689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317352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/>
              <a:t>Tema</a:t>
            </a:r>
            <a:r>
              <a:rPr lang="en-US" sz="6000" b="1" dirty="0"/>
              <a:t> 2.1: </a:t>
            </a:r>
            <a:r>
              <a:rPr lang="en-US" sz="6000" b="1" dirty="0" err="1"/>
              <a:t>Selección</a:t>
            </a:r>
            <a:r>
              <a:rPr lang="en-US" sz="6000" b="1" dirty="0"/>
              <a:t>, </a:t>
            </a:r>
            <a:r>
              <a:rPr lang="en-US" sz="6000" b="1" dirty="0" err="1"/>
              <a:t>adaptación</a:t>
            </a:r>
            <a:r>
              <a:rPr lang="en-US" sz="6000" b="1" dirty="0"/>
              <a:t> y </a:t>
            </a:r>
            <a:r>
              <a:rPr lang="en-US" sz="6000" b="1" dirty="0" err="1"/>
              <a:t>utilización</a:t>
            </a:r>
            <a:endParaRPr lang="en-U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5491" y="12557843"/>
            <a:ext cx="1095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6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183617"/>
              </p:ext>
            </p:extLst>
          </p:nvPr>
        </p:nvGraphicFramePr>
        <p:xfrm>
          <a:off x="1170464" y="3072237"/>
          <a:ext cx="21068348" cy="8689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689765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Tema</a:t>
            </a:r>
            <a:r>
              <a:rPr lang="en-US" sz="6000" b="1" dirty="0" smtClean="0"/>
              <a:t> </a:t>
            </a:r>
            <a:r>
              <a:rPr lang="en-US" sz="6000" b="1" dirty="0"/>
              <a:t>2.2: </a:t>
            </a:r>
            <a:r>
              <a:rPr lang="en-US" sz="6000" b="1" dirty="0" err="1"/>
              <a:t>Servicios</a:t>
            </a:r>
            <a:r>
              <a:rPr lang="en-US" sz="6000" b="1" dirty="0"/>
              <a:t> de </a:t>
            </a:r>
            <a:r>
              <a:rPr lang="en-US" sz="6000" b="1" dirty="0" err="1"/>
              <a:t>asistencia</a:t>
            </a:r>
            <a:r>
              <a:rPr lang="en-US" sz="6000" b="1" dirty="0"/>
              <a:t> </a:t>
            </a:r>
            <a:r>
              <a:rPr lang="en-US" sz="6000" b="1" dirty="0" err="1"/>
              <a:t>tecnológica</a:t>
            </a:r>
            <a:r>
              <a:rPr lang="en-US" sz="6000" b="1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5491" y="12557843"/>
            <a:ext cx="1095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7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  <p:graphicFrame>
        <p:nvGraphicFramePr>
          <p:cNvPr id="8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573619"/>
              </p:ext>
            </p:extLst>
          </p:nvPr>
        </p:nvGraphicFramePr>
        <p:xfrm>
          <a:off x="1170464" y="3072237"/>
          <a:ext cx="21068348" cy="8689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345569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Tema</a:t>
            </a:r>
            <a:r>
              <a:rPr lang="en-US" sz="6000" b="1" dirty="0" smtClean="0"/>
              <a:t> 2.3</a:t>
            </a:r>
            <a:r>
              <a:rPr lang="en-US" sz="6000" b="1" dirty="0"/>
              <a:t>: </a:t>
            </a:r>
            <a:r>
              <a:rPr lang="en-US" sz="6000" b="1" dirty="0" err="1"/>
              <a:t>Asistencia</a:t>
            </a:r>
            <a:r>
              <a:rPr lang="en-US" sz="6000" b="1" dirty="0"/>
              <a:t> </a:t>
            </a:r>
            <a:r>
              <a:rPr lang="en-US" sz="6000" b="1" dirty="0" err="1"/>
              <a:t>tecnológica</a:t>
            </a:r>
            <a:r>
              <a:rPr lang="en-US" sz="6000" b="1" dirty="0"/>
              <a:t> en el </a:t>
            </a:r>
            <a:r>
              <a:rPr lang="en-US" sz="6000" b="1" dirty="0" err="1"/>
              <a:t>salón</a:t>
            </a:r>
            <a:r>
              <a:rPr lang="en-US" sz="6000" b="1" dirty="0"/>
              <a:t> de </a:t>
            </a:r>
            <a:r>
              <a:rPr lang="en-US" sz="6000" b="1" dirty="0" err="1"/>
              <a:t>clases</a:t>
            </a:r>
            <a:r>
              <a:rPr lang="en-US" sz="6000" b="1" dirty="0"/>
              <a:t/>
            </a:r>
            <a:br>
              <a:rPr lang="en-US" sz="6000" b="1" dirty="0"/>
            </a:br>
            <a:endParaRPr lang="en-U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5491" y="12557843"/>
            <a:ext cx="1095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8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  <p:graphicFrame>
        <p:nvGraphicFramePr>
          <p:cNvPr id="8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40979"/>
              </p:ext>
            </p:extLst>
          </p:nvPr>
        </p:nvGraphicFramePr>
        <p:xfrm>
          <a:off x="1170464" y="3072237"/>
          <a:ext cx="21068348" cy="8689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546640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Tema</a:t>
            </a:r>
            <a:r>
              <a:rPr lang="en-US" sz="6000" b="1" dirty="0" smtClean="0"/>
              <a:t> 3.1</a:t>
            </a:r>
            <a:r>
              <a:rPr lang="en-US" sz="6000" b="1" dirty="0"/>
              <a:t>: </a:t>
            </a:r>
            <a:r>
              <a:rPr lang="en-US" sz="6000" b="1" dirty="0" err="1"/>
              <a:t>Rol</a:t>
            </a:r>
            <a:r>
              <a:rPr lang="en-US" sz="6000" b="1" dirty="0"/>
              <a:t> de los </a:t>
            </a:r>
            <a:r>
              <a:rPr lang="en-US" sz="6000" b="1" dirty="0" err="1"/>
              <a:t>profesionales</a:t>
            </a:r>
            <a:endParaRPr lang="en-U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5491" y="12557843"/>
            <a:ext cx="1095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9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  <p:graphicFrame>
        <p:nvGraphicFramePr>
          <p:cNvPr id="9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30079"/>
              </p:ext>
            </p:extLst>
          </p:nvPr>
        </p:nvGraphicFramePr>
        <p:xfrm>
          <a:off x="1170464" y="3072237"/>
          <a:ext cx="21068348" cy="8689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330264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1338</Words>
  <Application>Microsoft Macintosh PowerPoint</Application>
  <PresentationFormat>Custom</PresentationFormat>
  <Paragraphs>134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Aspectos Legales de la Asistencia Tecnológica Rol de los profesionales de educación y servicios a estudiantes con impedimentos</vt:lpstr>
      <vt:lpstr>Objetivos</vt:lpstr>
      <vt:lpstr>Tema 1.1: Aspectos legales</vt:lpstr>
      <vt:lpstr>Tema 1.2: Evaluación, adquisición y adiestramiento </vt:lpstr>
      <vt:lpstr>Tema 1.3: Servicios de asistencia tecnológica</vt:lpstr>
      <vt:lpstr>Tema 2.1: Selección, adaptación y utilización</vt:lpstr>
      <vt:lpstr>Tema 2.2: Servicios de asistencia tecnológica </vt:lpstr>
      <vt:lpstr>Tema 2.3: Asistencia tecnológica en el salón de clases </vt:lpstr>
      <vt:lpstr>Tema 3.1: Rol de los profesionales</vt:lpstr>
      <vt:lpstr>Tema 3.2: Responsabilidades de los profesionales</vt:lpstr>
      <vt:lpstr>Tema 3.3: Principios de inclusión y alternativa menos restrictiva </vt:lpstr>
      <vt:lpstr>Recapitulación</vt:lpstr>
      <vt:lpstr>Referencias Bibliográficas</vt:lpstr>
      <vt:lpstr>Descarga de presentación</vt:lpstr>
    </vt:vector>
  </TitlesOfParts>
  <Manager>Edwin Merced</Manager>
  <Company>Jeje Designs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</dc:title>
  <dc:subject>Presentation Template</dc:subject>
  <dc:creator>Edwin Merced</dc:creator>
  <cp:keywords>Presentation Template</cp:keywords>
  <dc:description>1920x1080_x000d_25.6 x 14.4</dc:description>
  <cp:lastModifiedBy>Edwin Merced</cp:lastModifiedBy>
  <cp:revision>19</cp:revision>
  <dcterms:created xsi:type="dcterms:W3CDTF">2014-12-31T15:58:59Z</dcterms:created>
  <dcterms:modified xsi:type="dcterms:W3CDTF">2015-03-01T00:01:29Z</dcterms:modified>
  <cp:category>Presentation Template</cp:category>
</cp:coreProperties>
</file>