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23409275" cy="13166725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55D980-2015-E244-A353-363B72F43246}">
          <p14:sldIdLst>
            <p14:sldId id="256"/>
            <p14:sldId id="257"/>
          </p14:sldIdLst>
        </p14:section>
        <p14:section name="Topic 1" id="{956B86C6-8970-1948-A396-9DA766264116}">
          <p14:sldIdLst>
            <p14:sldId id="258"/>
            <p14:sldId id="259"/>
            <p14:sldId id="260"/>
          </p14:sldIdLst>
        </p14:section>
        <p14:section name="Topic 2" id="{0130BFAF-997A-1E4B-A02E-1539FD9EF217}">
          <p14:sldIdLst>
            <p14:sldId id="262"/>
            <p14:sldId id="263"/>
            <p14:sldId id="264"/>
          </p14:sldIdLst>
        </p14:section>
        <p14:section name="Topic 3" id="{6A159391-41A8-E34C-8BAF-E30AFB3D8668}">
          <p14:sldIdLst>
            <p14:sldId id="265"/>
            <p14:sldId id="266"/>
            <p14:sldId id="267"/>
          </p14:sldIdLst>
        </p14:section>
        <p14:section name="Recapitulación" id="{00E8990E-C304-374F-8354-B9600CAA9B5F}">
          <p14:sldIdLst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7990" autoAdjust="0"/>
  </p:normalViewPr>
  <p:slideViewPr>
    <p:cSldViewPr snapToGrid="0" snapToObjects="1">
      <p:cViewPr>
        <p:scale>
          <a:sx n="35" d="100"/>
          <a:sy n="35" d="100"/>
        </p:scale>
        <p:origin x="-1488" y="-24"/>
      </p:cViewPr>
      <p:guideLst>
        <p:guide orient="horz" pos="6067"/>
        <p:guide orient="horz" pos="4147"/>
        <p:guide orient="horz" pos="2181"/>
        <p:guide pos="10858"/>
        <p:guide pos="14743"/>
        <p:guide pos="7315"/>
        <p:guide pos="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4F0F-6749-C741-A39E-4EBE4AACD3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E769-4EDC-394B-8956-88153E54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compensar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matemáticas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perceptuales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compensar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matemáticas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perceptuales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compensar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matemáticas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deficiencias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perceptuales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ocupacionales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elegir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ningún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personas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escenario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4090220"/>
            <a:ext cx="19897884" cy="2822312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391" y="7461144"/>
            <a:ext cx="16386493" cy="3364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653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02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49405" y="1011887"/>
            <a:ext cx="13484718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5252" y="1011887"/>
            <a:ext cx="40063999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66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5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171" y="8460841"/>
            <a:ext cx="19897884" cy="2615058"/>
          </a:xfrm>
        </p:spPr>
        <p:txBody>
          <a:bodyPr anchor="t"/>
          <a:lstStyle>
            <a:lvl1pPr algn="l">
              <a:defRPr sz="9100" b="1" cap="all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71" y="5580621"/>
            <a:ext cx="19897884" cy="288022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51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5251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59764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07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2947275"/>
            <a:ext cx="10343162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64" y="4175559"/>
            <a:ext cx="10343162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588" y="2947275"/>
            <a:ext cx="10347225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588" y="4175559"/>
            <a:ext cx="10347225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20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978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1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5" y="524231"/>
            <a:ext cx="7701490" cy="2231028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376" y="524232"/>
            <a:ext cx="13086435" cy="11237435"/>
          </a:xfrm>
        </p:spPr>
        <p:txBody>
          <a:bodyPr/>
          <a:lstStyle>
            <a:lvl1pPr>
              <a:defRPr sz="7300">
                <a:latin typeface="Century Gothic"/>
                <a:cs typeface="Century Gothic"/>
              </a:defRPr>
            </a:lvl1pPr>
            <a:lvl2pPr>
              <a:defRPr sz="6400">
                <a:latin typeface="Century Gothic"/>
                <a:cs typeface="Century Gothic"/>
              </a:defRPr>
            </a:lvl2pPr>
            <a:lvl3pPr>
              <a:defRPr sz="5500">
                <a:latin typeface="Century Gothic"/>
                <a:cs typeface="Century Gothic"/>
              </a:defRPr>
            </a:lvl3pPr>
            <a:lvl4pPr>
              <a:defRPr sz="4600">
                <a:latin typeface="Century Gothic"/>
                <a:cs typeface="Century Gothic"/>
              </a:defRPr>
            </a:lvl4pPr>
            <a:lvl5pPr>
              <a:defRPr sz="4600">
                <a:latin typeface="Century Gothic"/>
                <a:cs typeface="Century Gothic"/>
              </a:defRPr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65" y="2755260"/>
            <a:ext cx="7701490" cy="9006407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19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82" y="9216708"/>
            <a:ext cx="14045565" cy="1088084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8382" y="1176471"/>
            <a:ext cx="14045565" cy="7900035"/>
          </a:xfrm>
        </p:spPr>
        <p:txBody>
          <a:bodyPr/>
          <a:lstStyle>
            <a:lvl1pPr marL="0" indent="0">
              <a:buNone/>
              <a:defRPr sz="7300">
                <a:latin typeface="Century Gothic"/>
                <a:cs typeface="Century Gothic"/>
              </a:defRPr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8382" y="10304792"/>
            <a:ext cx="14045565" cy="1545261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44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3072237"/>
            <a:ext cx="21068348" cy="8689430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64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7FCA-1AD2-B149-AE4C-8AC12B9290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8169" y="12203605"/>
            <a:ext cx="7412937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76647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4501-DAEB-F94E-97E3-0DB44AECE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696" y="5172206"/>
            <a:ext cx="21781292" cy="282231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Uso</a:t>
            </a:r>
            <a:r>
              <a:rPr lang="en-US" sz="6000" b="1" dirty="0" smtClean="0"/>
              <a:t> </a:t>
            </a:r>
            <a:r>
              <a:rPr lang="en-US" sz="6000" b="1" dirty="0" err="1"/>
              <a:t>A</a:t>
            </a:r>
            <a:r>
              <a:rPr lang="en-US" sz="6000" b="1" dirty="0" err="1" smtClean="0"/>
              <a:t>sistencia</a:t>
            </a:r>
            <a:r>
              <a:rPr lang="en-US" sz="6000" b="1" dirty="0" smtClean="0"/>
              <a:t> </a:t>
            </a:r>
            <a:r>
              <a:rPr lang="en-US" sz="6000" b="1" dirty="0" err="1"/>
              <a:t>T</a:t>
            </a:r>
            <a:r>
              <a:rPr lang="en-US" sz="6000" b="1" dirty="0" err="1" smtClean="0"/>
              <a:t>ecnológica</a:t>
            </a:r>
            <a:r>
              <a:rPr lang="en-US" sz="6000" b="1" dirty="0" smtClean="0"/>
              <a:t>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</a:rPr>
              <a:t>ompensacieon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deficiencias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en la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escritura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lectura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matemáticas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deficiencias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motoras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5400" dirty="0" err="1">
                <a:solidFill>
                  <a:schemeClr val="bg1">
                    <a:lumMod val="50000"/>
                  </a:schemeClr>
                </a:solidFill>
              </a:rPr>
              <a:t>perceptuales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696" y="8512598"/>
            <a:ext cx="22084461" cy="33648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Edwin Merced, </a:t>
            </a:r>
            <a:r>
              <a:rPr lang="en-US" sz="4000" dirty="0" err="1"/>
              <a:t>Ed.D</a:t>
            </a:r>
            <a:r>
              <a:rPr lang="en-US" sz="4000" dirty="0"/>
              <a:t>.</a:t>
            </a:r>
          </a:p>
          <a:p>
            <a:pPr algn="l"/>
            <a:r>
              <a:rPr lang="en-US" sz="4000" dirty="0"/>
              <a:t>Universidad </a:t>
            </a:r>
            <a:r>
              <a:rPr lang="en-US" sz="4000" dirty="0" err="1"/>
              <a:t>Interamericana</a:t>
            </a:r>
            <a:r>
              <a:rPr lang="en-US" sz="4000" dirty="0"/>
              <a:t> de Puerto Rico | </a:t>
            </a:r>
            <a:r>
              <a:rPr lang="en-US" sz="4000" dirty="0" err="1"/>
              <a:t>Recinto</a:t>
            </a:r>
            <a:r>
              <a:rPr lang="en-US" sz="4000" dirty="0"/>
              <a:t> </a:t>
            </a:r>
            <a:r>
              <a:rPr lang="en-US" sz="4000" dirty="0" err="1"/>
              <a:t>Metroplitano</a:t>
            </a:r>
            <a:endParaRPr lang="en-US" sz="4000" dirty="0"/>
          </a:p>
          <a:p>
            <a:pPr algn="l"/>
            <a:r>
              <a:rPr lang="en-US" sz="4000" dirty="0"/>
              <a:t>EDUC 6066: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Aplicada</a:t>
            </a:r>
            <a:r>
              <a:rPr lang="en-US" sz="4000" dirty="0"/>
              <a:t> a la </a:t>
            </a:r>
            <a:r>
              <a:rPr lang="en-US" sz="4000" dirty="0" err="1"/>
              <a:t>Educación</a:t>
            </a:r>
            <a:r>
              <a:rPr lang="en-US" sz="4000" dirty="0"/>
              <a:t> Especial y a la </a:t>
            </a:r>
            <a:r>
              <a:rPr lang="en-US" sz="4000" dirty="0" err="1"/>
              <a:t>Rehabilitación</a:t>
            </a:r>
            <a:r>
              <a:rPr lang="en-US" sz="4000" dirty="0"/>
              <a:t> </a:t>
            </a:r>
            <a:r>
              <a:rPr lang="en-US" sz="4000" dirty="0" err="1" smtClean="0"/>
              <a:t>Vocacional</a:t>
            </a:r>
            <a:r>
              <a:rPr lang="en-US" sz="4000" dirty="0"/>
              <a:t> </a:t>
            </a:r>
            <a:r>
              <a:rPr lang="en-US" sz="4000" dirty="0" smtClean="0"/>
              <a:t>| </a:t>
            </a:r>
            <a:r>
              <a:rPr lang="en-US" sz="4000" dirty="0" err="1" smtClean="0"/>
              <a:t>Unidad</a:t>
            </a:r>
            <a:r>
              <a:rPr lang="en-US" sz="4000" dirty="0" smtClean="0"/>
              <a:t> </a:t>
            </a:r>
            <a:r>
              <a:rPr lang="en-US" sz="4000" dirty="0" smtClean="0"/>
              <a:t>3.1 </a:t>
            </a:r>
            <a:r>
              <a:rPr lang="en-US" sz="4000" dirty="0" smtClean="0"/>
              <a:t>– </a:t>
            </a:r>
            <a:r>
              <a:rPr lang="en-US" sz="4000" dirty="0" smtClean="0"/>
              <a:t>3.3</a:t>
            </a:r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600" y="11887200"/>
            <a:ext cx="1846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0485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3.2</a:t>
            </a:r>
            <a:r>
              <a:rPr lang="en-US" sz="6000" b="1" dirty="0" smtClean="0"/>
              <a:t>: </a:t>
            </a:r>
            <a:r>
              <a:rPr lang="en-US" sz="6000" b="1" dirty="0" err="1"/>
              <a:t>D</a:t>
            </a:r>
            <a:r>
              <a:rPr lang="en-US" sz="6000" b="1" dirty="0" err="1" smtClean="0"/>
              <a:t>isponibilidad</a:t>
            </a:r>
            <a:r>
              <a:rPr lang="en-US" sz="6000" b="1" dirty="0" smtClean="0"/>
              <a:t> en </a:t>
            </a:r>
            <a:r>
              <a:rPr lang="en-US" sz="6000" b="1" dirty="0"/>
              <a:t>el </a:t>
            </a:r>
            <a:r>
              <a:rPr lang="en-US" sz="6000" b="1" dirty="0" smtClean="0"/>
              <a:t>Internet 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10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25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3.3</a:t>
            </a:r>
            <a:r>
              <a:rPr lang="en-US" sz="6000" b="1" dirty="0" smtClean="0"/>
              <a:t>: </a:t>
            </a:r>
            <a:r>
              <a:rPr lang="en-US" sz="6000" b="1" dirty="0" err="1"/>
              <a:t>E</a:t>
            </a:r>
            <a:r>
              <a:rPr lang="en-US" sz="6000" b="1" dirty="0" err="1" smtClean="0"/>
              <a:t>scenario</a:t>
            </a:r>
            <a:r>
              <a:rPr lang="en-US" sz="6000" b="1" dirty="0" smtClean="0"/>
              <a:t> </a:t>
            </a:r>
            <a:r>
              <a:rPr lang="en-US" sz="6000" b="1" dirty="0" err="1"/>
              <a:t>educativo</a:t>
            </a:r>
            <a:r>
              <a:rPr lang="en-US" sz="6000" b="1" dirty="0"/>
              <a:t> y </a:t>
            </a:r>
            <a:r>
              <a:rPr lang="en-US" sz="6000" b="1" dirty="0" err="1"/>
              <a:t>mundo</a:t>
            </a:r>
            <a:r>
              <a:rPr lang="en-US" sz="6000" b="1" dirty="0"/>
              <a:t> del </a:t>
            </a:r>
            <a:r>
              <a:rPr lang="en-US" sz="6000" b="1" dirty="0" err="1"/>
              <a:t>trabajo</a:t>
            </a:r>
            <a:r>
              <a:rPr lang="en-US" sz="6000" b="1" dirty="0" smtClean="0"/>
              <a:t>.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1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Recapitulación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, </a:t>
            </a:r>
            <a:r>
              <a:rPr lang="en-US" sz="4000" dirty="0" err="1"/>
              <a:t>acomodos</a:t>
            </a:r>
            <a:r>
              <a:rPr lang="en-US" sz="4000" dirty="0"/>
              <a:t> y </a:t>
            </a:r>
            <a:r>
              <a:rPr lang="en-US" sz="4000" dirty="0" err="1"/>
              <a:t>modificaciones</a:t>
            </a:r>
            <a:r>
              <a:rPr lang="en-US" sz="4000" dirty="0"/>
              <a:t> en </a:t>
            </a:r>
            <a:r>
              <a:rPr lang="en-US" sz="4000" dirty="0" err="1"/>
              <a:t>escenarios</a:t>
            </a:r>
            <a:r>
              <a:rPr lang="en-US" sz="4000" dirty="0"/>
              <a:t> </a:t>
            </a:r>
            <a:r>
              <a:rPr lang="en-US" sz="4000" dirty="0" err="1"/>
              <a:t>educativos</a:t>
            </a:r>
            <a:r>
              <a:rPr lang="en-US" sz="4000" dirty="0"/>
              <a:t> y </a:t>
            </a:r>
            <a:r>
              <a:rPr lang="en-US" sz="4000" dirty="0" err="1"/>
              <a:t>ocupacionales</a:t>
            </a:r>
            <a:endParaRPr lang="en-US" sz="4000" dirty="0"/>
          </a:p>
          <a:p>
            <a:r>
              <a:rPr lang="en-US" sz="4000" dirty="0" err="1"/>
              <a:t>Necesidades</a:t>
            </a:r>
            <a:r>
              <a:rPr lang="en-US" sz="4000" dirty="0"/>
              <a:t> de </a:t>
            </a:r>
            <a:r>
              <a:rPr lang="en-US" sz="4000" dirty="0" err="1"/>
              <a:t>equipos</a:t>
            </a:r>
            <a:r>
              <a:rPr lang="en-US" sz="4000" dirty="0"/>
              <a:t> y </a:t>
            </a:r>
            <a:r>
              <a:rPr lang="en-US" sz="4000" dirty="0" err="1"/>
              <a:t>programas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a </a:t>
            </a:r>
            <a:r>
              <a:rPr lang="en-US" sz="4000" dirty="0" err="1"/>
              <a:t>través</a:t>
            </a:r>
            <a:r>
              <a:rPr lang="en-US" sz="4000" dirty="0"/>
              <a:t> del </a:t>
            </a:r>
            <a:r>
              <a:rPr lang="en-US" sz="4000" dirty="0" err="1"/>
              <a:t>estudio</a:t>
            </a:r>
            <a:r>
              <a:rPr lang="en-US" sz="4000" dirty="0"/>
              <a:t>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dificultades</a:t>
            </a:r>
            <a:r>
              <a:rPr lang="en-US" sz="4000" dirty="0"/>
              <a:t> </a:t>
            </a:r>
            <a:r>
              <a:rPr lang="en-US" sz="4000" dirty="0" err="1"/>
              <a:t>relacionadas</a:t>
            </a:r>
            <a:r>
              <a:rPr lang="en-US" sz="4000" dirty="0"/>
              <a:t> al </a:t>
            </a:r>
            <a:r>
              <a:rPr lang="en-US" sz="4000" dirty="0" err="1"/>
              <a:t>impedimento</a:t>
            </a:r>
            <a:r>
              <a:rPr lang="en-US" sz="4000" dirty="0"/>
              <a:t> del </a:t>
            </a:r>
            <a:r>
              <a:rPr lang="en-US" sz="4000" dirty="0" err="1"/>
              <a:t>estudiante</a:t>
            </a:r>
            <a:endParaRPr lang="en-US" sz="4000" dirty="0"/>
          </a:p>
          <a:p>
            <a:r>
              <a:rPr lang="en-US" sz="4000" dirty="0" err="1"/>
              <a:t>Programados</a:t>
            </a:r>
            <a:r>
              <a:rPr lang="en-US" sz="4000" dirty="0"/>
              <a:t> o </a:t>
            </a:r>
            <a:r>
              <a:rPr lang="en-US" sz="4000" dirty="0" err="1"/>
              <a:t>equipos</a:t>
            </a:r>
            <a:r>
              <a:rPr lang="en-US" sz="4000" dirty="0"/>
              <a:t> de </a:t>
            </a:r>
            <a:r>
              <a:rPr lang="en-US" sz="4000" dirty="0" err="1"/>
              <a:t>baja</a:t>
            </a:r>
            <a:r>
              <a:rPr lang="en-US" sz="4000" dirty="0"/>
              <a:t> </a:t>
            </a:r>
            <a:r>
              <a:rPr lang="en-US" sz="4000" dirty="0" err="1"/>
              <a:t>tecnología</a:t>
            </a:r>
            <a:r>
              <a:rPr lang="en-US" sz="4000" dirty="0"/>
              <a:t> </a:t>
            </a:r>
            <a:r>
              <a:rPr lang="en-US" sz="4000" dirty="0" err="1"/>
              <a:t>bajo</a:t>
            </a:r>
            <a:r>
              <a:rPr lang="en-US" sz="4000" dirty="0"/>
              <a:t> </a:t>
            </a:r>
            <a:r>
              <a:rPr lang="en-US" sz="4000" dirty="0" err="1"/>
              <a:t>costo</a:t>
            </a:r>
            <a:r>
              <a:rPr lang="en-US" sz="4000" dirty="0"/>
              <a:t> o </a:t>
            </a:r>
            <a:r>
              <a:rPr lang="en-US" sz="4000" dirty="0" err="1"/>
              <a:t>ningún</a:t>
            </a:r>
            <a:r>
              <a:rPr lang="en-US" sz="4000" dirty="0"/>
              <a:t> </a:t>
            </a:r>
            <a:r>
              <a:rPr lang="en-US" sz="4000" dirty="0" err="1"/>
              <a:t>costo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4801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Referencias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Bibliográficas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15066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Descarga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presentación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Descargue</a:t>
            </a:r>
            <a:r>
              <a:rPr lang="en-US" sz="4000" dirty="0" smtClean="0"/>
              <a:t> la </a:t>
            </a:r>
            <a:r>
              <a:rPr lang="en-US" sz="4000" dirty="0" err="1" smtClean="0"/>
              <a:t>presentación</a:t>
            </a:r>
            <a:r>
              <a:rPr lang="en-US" sz="4000" dirty="0" smtClean="0"/>
              <a:t> de: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http://</a:t>
            </a:r>
            <a:r>
              <a:rPr lang="en-US" sz="4000" dirty="0" err="1" smtClean="0"/>
              <a:t>www.dominio.com</a:t>
            </a:r>
            <a:r>
              <a:rPr lang="en-US" sz="4000" dirty="0" smtClean="0"/>
              <a:t>/</a:t>
            </a:r>
            <a:r>
              <a:rPr lang="en-US" sz="4000" dirty="0" err="1" smtClean="0"/>
              <a:t>descargas</a:t>
            </a:r>
            <a:r>
              <a:rPr lang="en-US" sz="4000" dirty="0" smtClean="0"/>
              <a:t>/</a:t>
            </a:r>
            <a:r>
              <a:rPr lang="en-US" sz="4000" dirty="0" err="1" smtClean="0"/>
              <a:t>presentacion.pdf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83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Objetivos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sistencia</a:t>
            </a:r>
            <a:r>
              <a:rPr lang="en-US" sz="4000" dirty="0" smtClean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, </a:t>
            </a:r>
            <a:r>
              <a:rPr lang="en-US" sz="4000" dirty="0" err="1"/>
              <a:t>acomodos</a:t>
            </a:r>
            <a:r>
              <a:rPr lang="en-US" sz="4000" dirty="0"/>
              <a:t> y </a:t>
            </a:r>
            <a:r>
              <a:rPr lang="en-US" sz="4000" dirty="0" err="1"/>
              <a:t>modificaciones</a:t>
            </a:r>
            <a:r>
              <a:rPr lang="en-US" sz="4000" dirty="0"/>
              <a:t> en </a:t>
            </a:r>
            <a:r>
              <a:rPr lang="en-US" sz="4000" dirty="0" err="1"/>
              <a:t>escenarios</a:t>
            </a:r>
            <a:r>
              <a:rPr lang="en-US" sz="4000" dirty="0"/>
              <a:t> </a:t>
            </a:r>
            <a:r>
              <a:rPr lang="en-US" sz="4000" dirty="0" err="1"/>
              <a:t>educativos</a:t>
            </a:r>
            <a:r>
              <a:rPr lang="en-US" sz="4000" dirty="0"/>
              <a:t> y </a:t>
            </a:r>
            <a:r>
              <a:rPr lang="en-US" sz="4000" dirty="0" err="1" smtClean="0"/>
              <a:t>ocupacionales</a:t>
            </a:r>
            <a:endParaRPr lang="en-US" sz="4000" dirty="0" smtClean="0"/>
          </a:p>
          <a:p>
            <a:r>
              <a:rPr lang="en-US" sz="4000" dirty="0" err="1"/>
              <a:t>N</a:t>
            </a:r>
            <a:r>
              <a:rPr lang="en-US" sz="4000" dirty="0" err="1" smtClean="0"/>
              <a:t>ecesidades</a:t>
            </a:r>
            <a:r>
              <a:rPr lang="en-US" sz="4000" dirty="0" smtClean="0"/>
              <a:t> </a:t>
            </a:r>
            <a:r>
              <a:rPr lang="en-US" sz="4000" dirty="0"/>
              <a:t>de </a:t>
            </a:r>
            <a:r>
              <a:rPr lang="en-US" sz="4000" dirty="0" err="1"/>
              <a:t>equipos</a:t>
            </a:r>
            <a:r>
              <a:rPr lang="en-US" sz="4000" dirty="0"/>
              <a:t> y </a:t>
            </a:r>
            <a:r>
              <a:rPr lang="en-US" sz="4000" dirty="0" err="1"/>
              <a:t>programas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a </a:t>
            </a:r>
            <a:r>
              <a:rPr lang="en-US" sz="4000" dirty="0" err="1"/>
              <a:t>través</a:t>
            </a:r>
            <a:r>
              <a:rPr lang="en-US" sz="4000" dirty="0"/>
              <a:t> del </a:t>
            </a:r>
            <a:r>
              <a:rPr lang="en-US" sz="4000" dirty="0" err="1"/>
              <a:t>estudio</a:t>
            </a:r>
            <a:r>
              <a:rPr lang="en-US" sz="4000" dirty="0"/>
              <a:t>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dificultades</a:t>
            </a:r>
            <a:r>
              <a:rPr lang="en-US" sz="4000" dirty="0"/>
              <a:t> </a:t>
            </a:r>
            <a:r>
              <a:rPr lang="en-US" sz="4000" dirty="0" err="1"/>
              <a:t>relacionadas</a:t>
            </a:r>
            <a:r>
              <a:rPr lang="en-US" sz="4000" dirty="0"/>
              <a:t> al </a:t>
            </a:r>
            <a:r>
              <a:rPr lang="en-US" sz="4000" dirty="0" err="1"/>
              <a:t>impedimento</a:t>
            </a:r>
            <a:r>
              <a:rPr lang="en-US" sz="4000" dirty="0"/>
              <a:t> del </a:t>
            </a:r>
            <a:r>
              <a:rPr lang="en-US" sz="4000" dirty="0" err="1" smtClean="0"/>
              <a:t>estudiante</a:t>
            </a:r>
            <a:endParaRPr lang="en-US" sz="4000" dirty="0" smtClean="0"/>
          </a:p>
          <a:p>
            <a:r>
              <a:rPr lang="en-US" sz="4000" dirty="0" err="1"/>
              <a:t>P</a:t>
            </a:r>
            <a:r>
              <a:rPr lang="en-US" sz="4000" dirty="0" err="1" smtClean="0"/>
              <a:t>rogramados</a:t>
            </a:r>
            <a:r>
              <a:rPr lang="en-US" sz="4000" dirty="0" smtClean="0"/>
              <a:t> </a:t>
            </a:r>
            <a:r>
              <a:rPr lang="en-US" sz="4000" dirty="0"/>
              <a:t>o </a:t>
            </a:r>
            <a:r>
              <a:rPr lang="en-US" sz="4000" dirty="0" err="1"/>
              <a:t>equipos</a:t>
            </a:r>
            <a:r>
              <a:rPr lang="en-US" sz="4000" dirty="0"/>
              <a:t> de </a:t>
            </a:r>
            <a:r>
              <a:rPr lang="en-US" sz="4000" dirty="0" err="1"/>
              <a:t>baja</a:t>
            </a:r>
            <a:r>
              <a:rPr lang="en-US" sz="4000" dirty="0"/>
              <a:t> </a:t>
            </a:r>
            <a:r>
              <a:rPr lang="en-US" sz="4000" dirty="0" err="1"/>
              <a:t>tecnología</a:t>
            </a:r>
            <a:r>
              <a:rPr lang="en-US" sz="4000" dirty="0"/>
              <a:t> </a:t>
            </a:r>
            <a:r>
              <a:rPr lang="en-US" sz="4000" dirty="0" err="1"/>
              <a:t>bajo</a:t>
            </a:r>
            <a:r>
              <a:rPr lang="en-US" sz="4000" dirty="0"/>
              <a:t> </a:t>
            </a:r>
            <a:r>
              <a:rPr lang="en-US" sz="4000" dirty="0" err="1"/>
              <a:t>costo</a:t>
            </a:r>
            <a:r>
              <a:rPr lang="en-US" sz="4000" dirty="0"/>
              <a:t> o </a:t>
            </a:r>
            <a:r>
              <a:rPr lang="en-US" sz="4000" dirty="0" err="1"/>
              <a:t>ningún</a:t>
            </a:r>
            <a:r>
              <a:rPr lang="en-US" sz="4000" dirty="0"/>
              <a:t> </a:t>
            </a:r>
            <a:r>
              <a:rPr lang="en-US" sz="4000" dirty="0" err="1"/>
              <a:t>costo</a:t>
            </a: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9897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1.1</a:t>
            </a:r>
            <a:r>
              <a:rPr lang="en-US" sz="6000" b="1" dirty="0" smtClean="0"/>
              <a:t>:</a:t>
            </a:r>
            <a:r>
              <a:rPr lang="en-US" sz="6000" b="1" dirty="0"/>
              <a:t> </a:t>
            </a:r>
            <a:r>
              <a:rPr lang="en-US" sz="6000" b="1" dirty="0" err="1" smtClean="0"/>
              <a:t>E</a:t>
            </a:r>
            <a:r>
              <a:rPr lang="en-US" sz="6000" b="1" dirty="0" err="1" smtClean="0"/>
              <a:t>quipos</a:t>
            </a:r>
            <a:r>
              <a:rPr lang="en-US" sz="6000" b="1" dirty="0" smtClean="0"/>
              <a:t> </a:t>
            </a:r>
            <a:r>
              <a:rPr lang="en-US" sz="6000" b="1" dirty="0"/>
              <a:t>y </a:t>
            </a:r>
            <a:r>
              <a:rPr lang="en-US" sz="6000" b="1" dirty="0" err="1"/>
              <a:t>programados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4864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1.2</a:t>
            </a:r>
            <a:r>
              <a:rPr lang="en-US" sz="6000" b="1" dirty="0"/>
              <a:t>: </a:t>
            </a:r>
            <a:r>
              <a:rPr lang="en-US" sz="6000" b="1" dirty="0" err="1" smtClean="0"/>
              <a:t>Acomodos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09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1.3</a:t>
            </a:r>
            <a:r>
              <a:rPr lang="en-US" sz="6000" b="1" dirty="0" smtClean="0"/>
              <a:t>: </a:t>
            </a:r>
            <a:r>
              <a:rPr lang="en-US" sz="6000" b="1" dirty="0" err="1"/>
              <a:t>M</a:t>
            </a:r>
            <a:r>
              <a:rPr lang="en-US" sz="6000" b="1" dirty="0" err="1" smtClean="0"/>
              <a:t>odificaciones</a:t>
            </a:r>
            <a:r>
              <a:rPr lang="en-US" sz="6000" b="1" dirty="0" smtClean="0"/>
              <a:t> </a:t>
            </a:r>
            <a:r>
              <a:rPr lang="en-US" sz="6000" b="1" dirty="0"/>
              <a:t>en </a:t>
            </a:r>
            <a:r>
              <a:rPr lang="en-US" sz="6000" b="1" dirty="0" err="1"/>
              <a:t>escenarios</a:t>
            </a:r>
            <a:r>
              <a:rPr lang="en-US" sz="6000" b="1" dirty="0"/>
              <a:t> </a:t>
            </a:r>
            <a:r>
              <a:rPr lang="en-US" sz="6000" b="1" dirty="0" err="1"/>
              <a:t>educativos</a:t>
            </a:r>
            <a:r>
              <a:rPr lang="en-US" sz="6000" b="1" dirty="0"/>
              <a:t> y </a:t>
            </a:r>
            <a:r>
              <a:rPr lang="en-US" sz="6000" b="1" dirty="0" err="1"/>
              <a:t>ocupacionales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5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3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2.1</a:t>
            </a:r>
            <a:r>
              <a:rPr lang="en-US" sz="6000" b="1" dirty="0" smtClean="0"/>
              <a:t>: </a:t>
            </a:r>
            <a:r>
              <a:rPr lang="en-US" sz="6000" b="1" dirty="0" err="1"/>
              <a:t>N</a:t>
            </a:r>
            <a:r>
              <a:rPr lang="en-US" sz="6000" b="1" dirty="0" err="1" smtClean="0"/>
              <a:t>ecesidades</a:t>
            </a:r>
            <a:r>
              <a:rPr lang="en-US" sz="6000" b="1" dirty="0" smtClean="0"/>
              <a:t> </a:t>
            </a:r>
            <a:r>
              <a:rPr lang="en-US" sz="6000" b="1" dirty="0"/>
              <a:t>de </a:t>
            </a:r>
            <a:r>
              <a:rPr lang="en-US" sz="6000" b="1" dirty="0" err="1"/>
              <a:t>equipos</a:t>
            </a:r>
            <a:r>
              <a:rPr lang="en-US" sz="6000" b="1" dirty="0"/>
              <a:t> y </a:t>
            </a:r>
            <a:r>
              <a:rPr lang="en-US" sz="6000" b="1" dirty="0" err="1"/>
              <a:t>programas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6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6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2.2</a:t>
            </a:r>
            <a:r>
              <a:rPr lang="en-US" sz="6000" b="1" dirty="0" smtClean="0"/>
              <a:t>: </a:t>
            </a:r>
            <a:r>
              <a:rPr lang="en-US" sz="6000" b="1" dirty="0" err="1"/>
              <a:t>E</a:t>
            </a:r>
            <a:r>
              <a:rPr lang="en-US" sz="6000" b="1" dirty="0" err="1" smtClean="0"/>
              <a:t>studio</a:t>
            </a:r>
            <a:r>
              <a:rPr lang="en-US" sz="6000" b="1" dirty="0" smtClean="0"/>
              <a:t> </a:t>
            </a:r>
            <a:r>
              <a:rPr lang="en-US" sz="6000" b="1" dirty="0" err="1"/>
              <a:t>las</a:t>
            </a:r>
            <a:r>
              <a:rPr lang="en-US" sz="6000" b="1" dirty="0"/>
              <a:t> </a:t>
            </a:r>
            <a:r>
              <a:rPr lang="en-US" sz="6000" b="1" dirty="0" err="1"/>
              <a:t>dificultades</a:t>
            </a:r>
            <a:r>
              <a:rPr lang="en-US" sz="6000" b="1" dirty="0"/>
              <a:t> </a:t>
            </a:r>
            <a:r>
              <a:rPr lang="en-US" sz="6000" b="1" dirty="0" err="1"/>
              <a:t>relacionadas</a:t>
            </a:r>
            <a:r>
              <a:rPr lang="en-US" sz="6000" b="1" dirty="0"/>
              <a:t> al </a:t>
            </a:r>
            <a:r>
              <a:rPr lang="en-US" sz="6000" b="1" dirty="0" err="1"/>
              <a:t>impedimento</a:t>
            </a:r>
            <a:r>
              <a:rPr lang="en-US" sz="6000" b="1" dirty="0"/>
              <a:t> del </a:t>
            </a:r>
            <a:r>
              <a:rPr lang="en-US" sz="6000" b="1" dirty="0" err="1"/>
              <a:t>estudiante</a:t>
            </a:r>
            <a:r>
              <a:rPr lang="en-US" sz="6000" b="1" dirty="0"/>
              <a:t>.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7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56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</a:t>
            </a:r>
            <a:r>
              <a:rPr lang="en-US" sz="6000" b="1" dirty="0" smtClean="0"/>
              <a:t>2.3: </a:t>
            </a:r>
            <a:r>
              <a:rPr lang="en-US" sz="6000" b="1" dirty="0" err="1"/>
              <a:t>Estudio</a:t>
            </a:r>
            <a:r>
              <a:rPr lang="en-US" sz="6000" b="1" dirty="0"/>
              <a:t> </a:t>
            </a:r>
            <a:r>
              <a:rPr lang="en-US" sz="6000" b="1" dirty="0" err="1"/>
              <a:t>las</a:t>
            </a:r>
            <a:r>
              <a:rPr lang="en-US" sz="6000" b="1" dirty="0"/>
              <a:t> </a:t>
            </a:r>
            <a:r>
              <a:rPr lang="en-US" sz="6000" b="1" dirty="0" err="1"/>
              <a:t>dificultades</a:t>
            </a:r>
            <a:r>
              <a:rPr lang="en-US" sz="6000" b="1" dirty="0"/>
              <a:t> </a:t>
            </a:r>
            <a:r>
              <a:rPr lang="en-US" sz="6000" b="1" dirty="0" err="1"/>
              <a:t>relacionadas</a:t>
            </a:r>
            <a:r>
              <a:rPr lang="en-US" sz="6000" b="1" dirty="0"/>
              <a:t> al </a:t>
            </a:r>
            <a:r>
              <a:rPr lang="en-US" sz="6000" b="1" dirty="0" err="1"/>
              <a:t>impedimento</a:t>
            </a:r>
            <a:r>
              <a:rPr lang="en-US" sz="6000" b="1" dirty="0"/>
              <a:t> del </a:t>
            </a:r>
            <a:r>
              <a:rPr lang="en-US" sz="6000" b="1" dirty="0" err="1"/>
              <a:t>estudiante</a:t>
            </a:r>
            <a:r>
              <a:rPr lang="en-US" sz="6000" b="1" dirty="0"/>
              <a:t>.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8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64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3.1</a:t>
            </a:r>
            <a:r>
              <a:rPr lang="en-US" sz="6000" b="1" dirty="0"/>
              <a:t>: </a:t>
            </a:r>
            <a:r>
              <a:rPr lang="en-US" sz="6000" b="1" dirty="0" err="1"/>
              <a:t>P</a:t>
            </a:r>
            <a:r>
              <a:rPr lang="en-US" sz="6000" b="1" dirty="0" err="1" smtClean="0"/>
              <a:t>rogramados</a:t>
            </a:r>
            <a:r>
              <a:rPr lang="en-US" sz="6000" b="1" dirty="0" smtClean="0"/>
              <a:t> </a:t>
            </a:r>
            <a:r>
              <a:rPr lang="en-US" sz="6000" b="1" dirty="0"/>
              <a:t>o </a:t>
            </a:r>
            <a:r>
              <a:rPr lang="en-US" sz="6000" b="1" dirty="0" err="1"/>
              <a:t>equipos</a:t>
            </a:r>
            <a:r>
              <a:rPr lang="en-US" sz="6000" b="1" dirty="0"/>
              <a:t> de </a:t>
            </a:r>
            <a:r>
              <a:rPr lang="en-US" sz="6000" b="1" dirty="0" err="1"/>
              <a:t>baja</a:t>
            </a:r>
            <a:r>
              <a:rPr lang="en-US" sz="6000" b="1" dirty="0"/>
              <a:t> </a:t>
            </a:r>
            <a:r>
              <a:rPr lang="en-US" sz="6000" b="1" dirty="0" err="1"/>
              <a:t>tecnología</a:t>
            </a:r>
            <a:r>
              <a:rPr lang="en-US" sz="6000" b="1" dirty="0"/>
              <a:t> </a:t>
            </a:r>
            <a:r>
              <a:rPr lang="en-US" sz="6000" b="1" dirty="0" err="1"/>
              <a:t>bajo</a:t>
            </a:r>
            <a:r>
              <a:rPr lang="en-US" sz="6000" b="1" dirty="0"/>
              <a:t> </a:t>
            </a:r>
            <a:r>
              <a:rPr lang="en-US" sz="6000" b="1" dirty="0" err="1"/>
              <a:t>costo</a:t>
            </a:r>
            <a:r>
              <a:rPr lang="en-US" sz="6000" b="1" dirty="0"/>
              <a:t> o </a:t>
            </a:r>
            <a:r>
              <a:rPr lang="en-US" sz="6000" b="1" dirty="0" err="1"/>
              <a:t>ningún</a:t>
            </a:r>
            <a:r>
              <a:rPr lang="en-US" sz="6000" b="1" dirty="0"/>
              <a:t> </a:t>
            </a:r>
            <a:r>
              <a:rPr lang="en-US" sz="6000" b="1" dirty="0" err="1"/>
              <a:t>costo</a:t>
            </a:r>
            <a:r>
              <a:rPr lang="en-US" sz="6000" b="1" dirty="0"/>
              <a:t> 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9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26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1168</Words>
  <Application>Microsoft Macintosh PowerPoint</Application>
  <PresentationFormat>Custom</PresentationFormat>
  <Paragraphs>101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Uso Asistencia Tecnológica  Compensacieon de deficiencias en la escritura, lectura, matemáticas, deficiencias motoras o perceptuales.</vt:lpstr>
      <vt:lpstr>Objetivos</vt:lpstr>
      <vt:lpstr>Tema 1.1: Equipos y programados de asistencia tecnológica</vt:lpstr>
      <vt:lpstr>Tema 1.2: Acomodos</vt:lpstr>
      <vt:lpstr>Tema 1.3: Modificaciones en escenarios educativos y ocupacionales</vt:lpstr>
      <vt:lpstr>Tema 2.1: Necesidades de equipos y programas de asistencia tecnológica </vt:lpstr>
      <vt:lpstr>Tema 2.2: Estudio las dificultades relacionadas al impedimento del estudiante. </vt:lpstr>
      <vt:lpstr>Tema 2.3: Estudio las dificultades relacionadas al impedimento del estudiante. </vt:lpstr>
      <vt:lpstr>Tema 3.1: Programados o equipos de baja tecnología bajo costo o ningún costo </vt:lpstr>
      <vt:lpstr>Tema 3.2: Disponibilidad en el Internet </vt:lpstr>
      <vt:lpstr>Tema 3.3: Escenario educativo y mundo del trabajo.</vt:lpstr>
      <vt:lpstr>Recapitulación</vt:lpstr>
      <vt:lpstr>Referencias Bibliográficas</vt:lpstr>
      <vt:lpstr>Descarga de presentación</vt:lpstr>
    </vt:vector>
  </TitlesOfParts>
  <Manager>Edwin Merced</Manager>
  <Company>Jeje Designs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Presentation Template</dc:subject>
  <dc:creator>Edwin Merced</dc:creator>
  <cp:keywords>Presentation Template</cp:keywords>
  <dc:description>1920x1080_x000d_25.6 x 14.4</dc:description>
  <cp:lastModifiedBy>Edwin Merced</cp:lastModifiedBy>
  <cp:revision>19</cp:revision>
  <dcterms:created xsi:type="dcterms:W3CDTF">2014-12-31T15:58:59Z</dcterms:created>
  <dcterms:modified xsi:type="dcterms:W3CDTF">2015-02-28T23:59:46Z</dcterms:modified>
  <cp:category>Presentation Template</cp:category>
</cp:coreProperties>
</file>