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A689-C0CC-4C0F-8C17-0811ACF592CD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B11B-F955-4B99-BF8A-59BCF920A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10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A689-C0CC-4C0F-8C17-0811ACF592CD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B11B-F955-4B99-BF8A-59BCF920A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40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A689-C0CC-4C0F-8C17-0811ACF592CD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B11B-F955-4B99-BF8A-59BCF920A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28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A689-C0CC-4C0F-8C17-0811ACF592CD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B11B-F955-4B99-BF8A-59BCF920A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19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A689-C0CC-4C0F-8C17-0811ACF592CD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B11B-F955-4B99-BF8A-59BCF920A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06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A689-C0CC-4C0F-8C17-0811ACF592CD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B11B-F955-4B99-BF8A-59BCF920A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40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A689-C0CC-4C0F-8C17-0811ACF592CD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B11B-F955-4B99-BF8A-59BCF920A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8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A689-C0CC-4C0F-8C17-0811ACF592CD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B11B-F955-4B99-BF8A-59BCF920A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16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A689-C0CC-4C0F-8C17-0811ACF592CD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B11B-F955-4B99-BF8A-59BCF920A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54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A689-C0CC-4C0F-8C17-0811ACF592CD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B11B-F955-4B99-BF8A-59BCF920A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53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A689-C0CC-4C0F-8C17-0811ACF592CD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B11B-F955-4B99-BF8A-59BCF920A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86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1A689-C0CC-4C0F-8C17-0811ACF592CD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9B11B-F955-4B99-BF8A-59BCF920A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7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hookagency.com/blog/website-color-scheme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ookagency.com/blog/website-color-scheme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88" y="213415"/>
            <a:ext cx="9048583" cy="65315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76869" y="49275"/>
            <a:ext cx="8134184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Using our positioning layout build this site. … use a color scheme from here :</a:t>
            </a:r>
          </a:p>
          <a:p>
            <a:r>
              <a:rPr lang="en-US" dirty="0" smtClean="0">
                <a:hlinkClick r:id="rId3"/>
              </a:rPr>
              <a:t>https://hookagency.com/blog/website-color-schemes/</a:t>
            </a:r>
            <a:r>
              <a:rPr lang="en-US" dirty="0" smtClean="0"/>
              <a:t> create this overall layout.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428382" y="1275101"/>
            <a:ext cx="387360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Images are on </a:t>
            </a:r>
            <a:r>
              <a:rPr lang="en-US" dirty="0" err="1" smtClean="0"/>
              <a:t>moodle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231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209" y="507448"/>
            <a:ext cx="8563554" cy="61814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73421" y="402830"/>
            <a:ext cx="4794637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R2 Image logo here with about </a:t>
            </a:r>
          </a:p>
          <a:p>
            <a:r>
              <a:rPr lang="en-US" dirty="0" smtClean="0"/>
              <a:t>1.5 inch space here </a:t>
            </a:r>
          </a:p>
          <a:p>
            <a:r>
              <a:rPr lang="en-US" dirty="0" smtClean="0"/>
              <a:t>And honest Jack’s auto here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2687541" y="864495"/>
            <a:ext cx="3785880" cy="257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>
            <a:off x="1916264" y="864495"/>
            <a:ext cx="4557157" cy="129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4786685" y="1171952"/>
            <a:ext cx="1820849" cy="55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73442" y="2121501"/>
            <a:ext cx="479463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R3 Make these edges line up (use fixed </a:t>
            </a:r>
            <a:r>
              <a:rPr lang="en-US" dirty="0" err="1" smtClean="0"/>
              <a:t>px</a:t>
            </a:r>
            <a:r>
              <a:rPr lang="en-US" dirty="0"/>
              <a:t>)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9328476" y="1613766"/>
            <a:ext cx="353654" cy="751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5862" y="131974"/>
            <a:ext cx="346279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Include some clear space here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1415332" y="353720"/>
            <a:ext cx="2075291" cy="646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026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67" y="270344"/>
            <a:ext cx="8719888" cy="62942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87047" y="270344"/>
            <a:ext cx="481054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R7 Make sure all images are properly sized and display text if graphics are turned off. 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542553" y="1542553"/>
            <a:ext cx="1321147" cy="87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811" y="1325881"/>
            <a:ext cx="1672559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R4 Make a 2px gap here and 5 </a:t>
            </a:r>
            <a:r>
              <a:rPr lang="en-US" dirty="0" err="1" smtClean="0"/>
              <a:t>px</a:t>
            </a:r>
            <a:r>
              <a:rPr lang="en-US" dirty="0" smtClean="0"/>
              <a:t> here  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486894" y="1867661"/>
            <a:ext cx="1733384" cy="646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28626" y="4598223"/>
            <a:ext cx="1916535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R5 - Create this box with the image … in center of this area and color the border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8" idx="0"/>
          </p:cNvCxnSpPr>
          <p:nvPr/>
        </p:nvCxnSpPr>
        <p:spPr>
          <a:xfrm flipV="1">
            <a:off x="1486894" y="3896139"/>
            <a:ext cx="469127" cy="702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27449" y="1867661"/>
            <a:ext cx="4794637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R6 build these boxes with the images … all line up with a 10px gap between them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6436663" y="2199636"/>
            <a:ext cx="1482836" cy="970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071899" y="2352036"/>
            <a:ext cx="2169381" cy="842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6520070" y="2352036"/>
            <a:ext cx="1551829" cy="1210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4818490" y="786966"/>
            <a:ext cx="2555196" cy="2211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1713370" y="819836"/>
            <a:ext cx="5582614" cy="197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069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261937"/>
            <a:ext cx="11925300" cy="63341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9788" y="3970070"/>
            <a:ext cx="5025495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R8 – Include this footer the bottom w/ a link to </a:t>
            </a:r>
            <a:r>
              <a:rPr lang="en-US" dirty="0" smtClean="0">
                <a:hlinkClick r:id="rId3"/>
              </a:rPr>
              <a:t>https://hookagency.com/blog/website-color-schemes/</a:t>
            </a:r>
            <a:r>
              <a:rPr lang="en-US" dirty="0" smtClean="0"/>
              <a:t> and indicate which color scheme you are using 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78372" y="4572000"/>
            <a:ext cx="548640" cy="1335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90631" y="5055243"/>
            <a:ext cx="467178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R9- Put a space 5-7px space around the footer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14592" y="5907819"/>
            <a:ext cx="467178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R10- Stylize the link color and the visited color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743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63904" y="1204159"/>
            <a:ext cx="6190482" cy="203132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Publish your pages and images to your 45.55.136.114 site. Make sure it works there. </a:t>
            </a:r>
          </a:p>
          <a:p>
            <a:endParaRPr lang="en-US" dirty="0"/>
          </a:p>
          <a:p>
            <a:r>
              <a:rPr lang="en-US" dirty="0" smtClean="0"/>
              <a:t>Upload all your files and put the URL in the comments section on </a:t>
            </a:r>
            <a:r>
              <a:rPr lang="en-US" dirty="0" err="1" smtClean="0"/>
              <a:t>moodle</a:t>
            </a:r>
            <a:r>
              <a:rPr lang="en-US" dirty="0" smtClean="0"/>
              <a:t>. 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Make sure that URL is correct.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066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195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Lash</dc:creator>
  <cp:lastModifiedBy>David Lash</cp:lastModifiedBy>
  <cp:revision>14</cp:revision>
  <dcterms:created xsi:type="dcterms:W3CDTF">2022-09-20T23:18:03Z</dcterms:created>
  <dcterms:modified xsi:type="dcterms:W3CDTF">2022-09-21T02:16:09Z</dcterms:modified>
</cp:coreProperties>
</file>