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3C4-4F6C-4F63-8898-6D8AA12B3B0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FDE7-F98C-416E-BEDD-2DCCE8B6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6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3C4-4F6C-4F63-8898-6D8AA12B3B0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FDE7-F98C-416E-BEDD-2DCCE8B6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1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3C4-4F6C-4F63-8898-6D8AA12B3B0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FDE7-F98C-416E-BEDD-2DCCE8B6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3C4-4F6C-4F63-8898-6D8AA12B3B0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FDE7-F98C-416E-BEDD-2DCCE8B6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6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3C4-4F6C-4F63-8898-6D8AA12B3B0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FDE7-F98C-416E-BEDD-2DCCE8B6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7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3C4-4F6C-4F63-8898-6D8AA12B3B0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FDE7-F98C-416E-BEDD-2DCCE8B6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3C4-4F6C-4F63-8898-6D8AA12B3B0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FDE7-F98C-416E-BEDD-2DCCE8B6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7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3C4-4F6C-4F63-8898-6D8AA12B3B0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FDE7-F98C-416E-BEDD-2DCCE8B6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3C4-4F6C-4F63-8898-6D8AA12B3B0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FDE7-F98C-416E-BEDD-2DCCE8B6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3C4-4F6C-4F63-8898-6D8AA12B3B0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FDE7-F98C-416E-BEDD-2DCCE8B6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0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3C4-4F6C-4F63-8898-6D8AA12B3B0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FDE7-F98C-416E-BEDD-2DCCE8B6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B3C4-4F6C-4F63-8898-6D8AA12B3B0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FFDE7-F98C-416E-BEDD-2DCCE8B6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55" y="175112"/>
            <a:ext cx="10769396" cy="6217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5748" y="1693627"/>
            <a:ext cx="265002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Get all this to work</a:t>
            </a:r>
          </a:p>
          <a:p>
            <a:r>
              <a:rPr lang="en-US" dirty="0" smtClean="0"/>
              <a:t>Get the download to work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913706" y="1105231"/>
            <a:ext cx="3912042" cy="91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4892116" y="971385"/>
            <a:ext cx="2933632" cy="104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 flipV="1">
            <a:off x="5870524" y="1010571"/>
            <a:ext cx="1955224" cy="100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 flipV="1">
            <a:off x="6848934" y="876725"/>
            <a:ext cx="976814" cy="114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7824152" y="963241"/>
            <a:ext cx="1596" cy="105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356538" y="2169193"/>
            <a:ext cx="1621610" cy="214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49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19" y="365125"/>
            <a:ext cx="9006716" cy="56207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7166" y="628152"/>
            <a:ext cx="24791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Have at least 2 experiences … if you only have 1 … then make up 1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375082" y="1103718"/>
            <a:ext cx="3024485" cy="90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5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90" y="303464"/>
            <a:ext cx="10331958" cy="5532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47167" y="628152"/>
            <a:ext cx="310729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your expected graduation date and your major. Add other education experience if relevant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375083" y="1103718"/>
            <a:ext cx="3024485" cy="90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3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60" y="478273"/>
            <a:ext cx="7710280" cy="49441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47167" y="628152"/>
            <a:ext cx="310729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at least 2 projects with screen shot. If you have nothing add your first 2 </a:t>
            </a:r>
            <a:r>
              <a:rPr lang="en-US" dirty="0" err="1" smtClean="0"/>
              <a:t>homeworks</a:t>
            </a:r>
            <a:r>
              <a:rPr lang="en-US" dirty="0" smtClean="0"/>
              <a:t> with description</a:t>
            </a:r>
          </a:p>
          <a:p>
            <a:endParaRPr lang="en-US" dirty="0"/>
          </a:p>
          <a:p>
            <a:r>
              <a:rPr lang="en-US" dirty="0" smtClean="0"/>
              <a:t>You need to have images here, a title and a 1 paragraph description for 2 projects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375083" y="1103718"/>
            <a:ext cx="3024485" cy="90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8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8" y="11841"/>
            <a:ext cx="10550800" cy="66969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46504" y="625296"/>
            <a:ext cx="31072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at least 5 skills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374420" y="1100862"/>
            <a:ext cx="3024485" cy="90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037" y="2042417"/>
            <a:ext cx="3595300" cy="2572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037" y="4700015"/>
            <a:ext cx="3455531" cy="19767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01224" y="5688206"/>
            <a:ext cx="5295067" cy="1138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Get this to work … need </a:t>
            </a:r>
          </a:p>
          <a:p>
            <a:r>
              <a:rPr lang="en-US" dirty="0"/>
              <a:t>&lt;form method="POST" action="https://formspree.io/f/</a:t>
            </a:r>
            <a:r>
              <a:rPr lang="en-US" dirty="0" err="1"/>
              <a:t>mlevnjvp</a:t>
            </a:r>
            <a:r>
              <a:rPr lang="en-US" dirty="0" smtClean="0"/>
              <a:t>"&gt; </a:t>
            </a:r>
            <a:r>
              <a:rPr lang="en-US" sz="1400" dirty="0" smtClean="0"/>
              <a:t>where action is what </a:t>
            </a:r>
            <a:r>
              <a:rPr lang="en-US" sz="1400" dirty="0" err="1" smtClean="0"/>
              <a:t>formspree</a:t>
            </a:r>
            <a:r>
              <a:rPr lang="en-US" sz="1400" dirty="0" smtClean="0"/>
              <a:t> provides </a:t>
            </a:r>
            <a:r>
              <a:rPr lang="en-US" sz="1400" dirty="0" err="1" smtClean="0"/>
              <a:t>dor</a:t>
            </a:r>
            <a:r>
              <a:rPr lang="en-US" sz="1400" dirty="0" smtClean="0"/>
              <a:t> you after you create a form with them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291611" y="5279666"/>
            <a:ext cx="82809" cy="92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235" y="4625523"/>
            <a:ext cx="16550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Update this …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37486" y="4866678"/>
            <a:ext cx="570309" cy="177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BootStrap</a:t>
            </a:r>
            <a:r>
              <a:rPr lang="en-US" dirty="0" smtClean="0"/>
              <a:t> Template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AutoNum type="arabicPeriod"/>
            </a:pPr>
            <a:r>
              <a:rPr lang="en-US" dirty="0" smtClean="0"/>
              <a:t>Pure </a:t>
            </a:r>
            <a:r>
              <a:rPr lang="en-US" dirty="0" err="1" smtClean="0"/>
              <a:t>BootStrap</a:t>
            </a:r>
            <a:r>
              <a:rPr lang="en-US" dirty="0" smtClean="0"/>
              <a:t>- 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Grab the following bootstrap template:</a:t>
            </a:r>
          </a:p>
          <a:p>
            <a:pPr marL="971550" lvl="1" indent="-514350"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1854" y="2601016"/>
            <a:ext cx="6596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https://getbootstrap.com/docs/5.2/examples/sticky-footer-navbar/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25330"/>
            <a:ext cx="9504045" cy="308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8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0" y="1690688"/>
            <a:ext cx="10659307" cy="34617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76981" y="1229023"/>
            <a:ext cx="316394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Put a </a:t>
            </a:r>
            <a:r>
              <a:rPr lang="en-US" dirty="0" err="1" smtClean="0"/>
              <a:t>jumboTron</a:t>
            </a:r>
            <a:r>
              <a:rPr lang="en-US" dirty="0" smtClean="0"/>
              <a:t> here that says: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Your_name</a:t>
            </a:r>
            <a:r>
              <a:rPr lang="en-US" dirty="0" smtClean="0"/>
              <a:t> Main Site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64981" y="2035534"/>
            <a:ext cx="1653871" cy="106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97388" y="714436"/>
            <a:ext cx="452040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Make change this Link to Portfolio and </a:t>
            </a:r>
          </a:p>
          <a:p>
            <a:r>
              <a:rPr lang="en-US" dirty="0" smtClean="0"/>
              <a:t>Make it link to </a:t>
            </a:r>
            <a:r>
              <a:rPr lang="en-US" dirty="0" err="1" smtClean="0"/>
              <a:t>giuhub</a:t>
            </a:r>
            <a:r>
              <a:rPr lang="en-US" dirty="0" smtClean="0"/>
              <a:t> portfolio</a:t>
            </a:r>
          </a:p>
          <a:p>
            <a:r>
              <a:rPr lang="en-US" dirty="0" smtClean="0"/>
              <a:t>yourID.github.io …</a:t>
            </a:r>
          </a:p>
          <a:p>
            <a:r>
              <a:rPr lang="en-US" dirty="0" smtClean="0"/>
              <a:t>Make another line called HW and link to 1 HW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04314" y="4099031"/>
            <a:ext cx="4522456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Create a color scheme that includes your 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 bar that is NOT one of bootstraps defaults</a:t>
            </a:r>
          </a:p>
          <a:p>
            <a:endParaRPr lang="en-US" dirty="0"/>
          </a:p>
          <a:p>
            <a:r>
              <a:rPr lang="en-US" dirty="0" smtClean="0"/>
              <a:t>Add a background color for page. </a:t>
            </a:r>
          </a:p>
          <a:p>
            <a:r>
              <a:rPr lang="en-US" dirty="0" smtClean="0"/>
              <a:t>Style link colors in the color scheme.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071068" y="2553420"/>
            <a:ext cx="2314007" cy="198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315694" y="4325510"/>
            <a:ext cx="2906902" cy="102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671638" y="2432651"/>
            <a:ext cx="3692986" cy="299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5" idx="0"/>
          </p:cNvCxnSpPr>
          <p:nvPr/>
        </p:nvCxnSpPr>
        <p:spPr>
          <a:xfrm flipH="1" flipV="1">
            <a:off x="2671641" y="4397072"/>
            <a:ext cx="676738" cy="73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5985" y="5133818"/>
            <a:ext cx="4604787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Using the grid system </a:t>
            </a:r>
          </a:p>
          <a:p>
            <a:r>
              <a:rPr lang="en-US" dirty="0" smtClean="0"/>
              <a:t>Place a picture of you 25% from the left</a:t>
            </a:r>
          </a:p>
          <a:p>
            <a:endParaRPr lang="en-US" dirty="0"/>
          </a:p>
          <a:p>
            <a:r>
              <a:rPr lang="en-US" dirty="0" smtClean="0"/>
              <a:t>Underneath that image place this table with an</a:t>
            </a:r>
          </a:p>
          <a:p>
            <a:r>
              <a:rPr lang="en-US" dirty="0" smtClean="0"/>
              <a:t>External CSS working correctly.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420" y="4387263"/>
            <a:ext cx="2040544" cy="237657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03212" y="238189"/>
            <a:ext cx="346293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Remove the search box and button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9748299" y="569090"/>
            <a:ext cx="904626" cy="158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670868" y="607521"/>
            <a:ext cx="193504" cy="142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54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07" y="492346"/>
            <a:ext cx="10515600" cy="7560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to hand 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9478"/>
            <a:ext cx="10515600" cy="4351338"/>
          </a:xfrm>
        </p:spPr>
        <p:txBody>
          <a:bodyPr/>
          <a:lstStyle/>
          <a:p>
            <a:r>
              <a:rPr lang="en-US" dirty="0" smtClean="0"/>
              <a:t>Publish your portfolio on </a:t>
            </a:r>
            <a:r>
              <a:rPr lang="en-US" dirty="0" err="1" smtClean="0"/>
              <a:t>github</a:t>
            </a:r>
            <a:r>
              <a:rPr lang="en-US" dirty="0" smtClean="0"/>
              <a:t>. That is: your_name.github.it</a:t>
            </a:r>
          </a:p>
          <a:p>
            <a:r>
              <a:rPr lang="en-US" dirty="0" smtClean="0"/>
              <a:t>Publish your bootstrap page on 45.55.136.114</a:t>
            </a:r>
          </a:p>
          <a:p>
            <a:r>
              <a:rPr lang="en-US" dirty="0" smtClean="0"/>
              <a:t>Make sure everything works. </a:t>
            </a:r>
          </a:p>
          <a:p>
            <a:r>
              <a:rPr lang="en-US" dirty="0" smtClean="0"/>
              <a:t>Include a link to both pages in the comments of the assignment. </a:t>
            </a:r>
          </a:p>
          <a:p>
            <a:pPr lvl="1"/>
            <a:r>
              <a:rPr lang="en-US" dirty="0" smtClean="0"/>
              <a:t>DOUBLE CHECK YOUR URL</a:t>
            </a:r>
          </a:p>
          <a:p>
            <a:pPr lvl="1"/>
            <a:r>
              <a:rPr lang="en-US" dirty="0" smtClean="0"/>
              <a:t>IF your link does not work … you will not get credit for the assignment.</a:t>
            </a:r>
          </a:p>
          <a:p>
            <a:r>
              <a:rPr lang="en-US" dirty="0" smtClean="0"/>
              <a:t>You will be graded by the quality of your portfolio content and the proper presentation using bootstrap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6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304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BootStrap Template </vt:lpstr>
      <vt:lpstr>PowerPoint Presentation</vt:lpstr>
      <vt:lpstr>What to hand 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Lash</dc:creator>
  <cp:lastModifiedBy>David Lash</cp:lastModifiedBy>
  <cp:revision>14</cp:revision>
  <dcterms:created xsi:type="dcterms:W3CDTF">2022-10-02T22:05:53Z</dcterms:created>
  <dcterms:modified xsi:type="dcterms:W3CDTF">2022-10-04T20:51:08Z</dcterms:modified>
</cp:coreProperties>
</file>