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2" r:id="rId5"/>
    <p:sldId id="271" r:id="rId6"/>
    <p:sldId id="270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A3ED-CF9D-4A0C-9E3E-84F70B92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0555-9615-429B-9874-61800F15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95D2-4112-43E5-983B-09A07B7A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52D3-C781-4C93-90DF-5FAFBACA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1DA-8EE8-48F9-9308-BA51281A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5832-F20F-4F99-B867-B0A32CA3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4882F-8A9A-42D8-8CB9-79FA4E3B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A9E7-E04E-4D67-98E1-A7D2723D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C5E2B-0D2C-467E-B666-53019BB3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482A-6DF1-4DF7-B25C-F025A33F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9D48B-C7BB-40DA-89FA-E6FF2DBAE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1B189-2C36-474D-B02E-454050BE3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C37EF-7E12-4F67-9FBF-17D49DAE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7893F-6896-4BDA-AF8E-545461F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73E4-4905-4342-A710-36882456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4279-E4DD-46B4-BE94-4D1D12DD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985F-4CF5-47F6-8B39-510C6D2D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3CBAD-DA1B-427D-9D70-19DD205B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D6FA3-09D6-4A35-9579-FB2D8F59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3FCA-D3E0-48F6-BB5D-88AFD82D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553D-0B6F-4AE7-8831-AA3150B9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EEE17-A281-412D-8A8E-58FF70C2B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EF30-ECE2-4461-BFC3-0AC5F4F4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4436-C08B-4B14-8440-9269A05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AB758-C3DA-4FBF-829E-7C18A31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E72A-34BE-4ED3-84C3-032B3224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031F-F654-422D-96F7-95F9EC336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9675C-9CE7-44C3-9604-37557A5B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C529C-9992-46AB-A763-F73DDE7F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0FBD1-9F1A-45C6-9870-E3AE18B1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98A05-D794-47F4-91C1-9E499DA4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481F-A358-465B-846E-C63D33AD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E568-B724-4BEF-9EA4-65169F42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58B9-2917-4118-814D-92A2DF35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FBBB-63BA-42A3-A54C-70EE161B7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ADCE0-D6EC-40C0-8B9B-F084C2B59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08273-0A52-4D93-B5B6-0E949C67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0BBEC-13B8-4C57-856E-2B1FD76E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31DF2-2A3D-4542-964B-AEBF7FE4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C60-3E4D-448D-8EFF-96336003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6CD1A-ABF1-4CD7-BDDF-120F6994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B885-80CB-4683-9A2B-8F9888AA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341E8-5AD4-4B40-887C-04D830DF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6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7C1BE-E9E3-47FF-AE98-8F1DF7B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35D3E-2E7B-408D-BF11-7CF36D54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B8D7F-ABF8-4778-87B6-77334F4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6A7E-C478-4AFD-86D1-C6EC11DA6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BD40-56C5-4429-AA8E-1CB1C2CC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4141-2C66-4047-B8B9-714E216C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8F461-813D-404D-A9BE-936A5972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D2E55-3961-48F3-9D6D-E99E2CB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E390-230B-4927-B115-AE2C735E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4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11BF-F907-437D-BB0A-520BCD61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C765A-5703-4825-9DF6-16D2054EF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4FB9F-25DF-434A-9541-EEF211934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BFC4-71D3-4845-8495-B538D559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4772-19B5-4C0F-A528-568C1FA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B172F-CB34-4B49-9262-3DB7FCD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05CAB-25E2-4E0B-9070-51201D80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C4EC-AE1E-42EF-AC56-2A879BDD6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CFF8-1C79-49B5-9480-F09E4DE93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2A54-A193-47C5-B0D4-FE093F64668E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F929-49D5-4617-B65E-5F68C9666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FC3C-249F-430B-96CE-B5FC1AE36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6FAE-B2DE-47F5-B79D-E3DF8D348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0qpQ8doUp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C441-79F6-4D31-8C86-F97BDCC8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3" y="216119"/>
            <a:ext cx="10613292" cy="972036"/>
          </a:xfrm>
        </p:spPr>
        <p:txBody>
          <a:bodyPr>
            <a:noAutofit/>
          </a:bodyPr>
          <a:lstStyle/>
          <a:p>
            <a:r>
              <a:rPr lang="en-US" sz="4800" dirty="0"/>
              <a:t>CSC2200 </a:t>
            </a:r>
            <a:r>
              <a:rPr lang="en-US" sz="4800" dirty="0" smtClean="0"/>
              <a:t>Project – </a:t>
            </a:r>
            <a:r>
              <a:rPr lang="en-US" sz="4800" dirty="0" err="1" smtClean="0"/>
              <a:t>BattleShip</a:t>
            </a:r>
            <a:r>
              <a:rPr lang="en-US" sz="4800" dirty="0" smtClean="0"/>
              <a:t> Vs Computer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A369-43B7-4471-BD22-C036D6E9B797}"/>
              </a:ext>
            </a:extLst>
          </p:cNvPr>
          <p:cNvSpPr txBox="1"/>
          <p:nvPr/>
        </p:nvSpPr>
        <p:spPr>
          <a:xfrm>
            <a:off x="679938" y="1347006"/>
            <a:ext cx="9151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Create </a:t>
            </a:r>
            <a:r>
              <a:rPr lang="en-US" sz="1800" dirty="0" smtClean="0"/>
              <a:t>a modified version of the  classic game battleship as described by the first </a:t>
            </a:r>
          </a:p>
          <a:p>
            <a:r>
              <a:rPr lang="en-US" dirty="0" smtClean="0"/>
              <a:t>1 minute 12 seconds </a:t>
            </a:r>
            <a:r>
              <a:rPr lang="en-US" dirty="0"/>
              <a:t>of this video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www.youtube.com/watch?v=q0qpQ8doUp8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448799" y="1425070"/>
            <a:ext cx="240858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Watch this video for overview of rules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>
            <a:off x="6156537" y="1748236"/>
            <a:ext cx="3292262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560061"/>
              </p:ext>
            </p:extLst>
          </p:nvPr>
        </p:nvGraphicFramePr>
        <p:xfrm>
          <a:off x="1776046" y="3476200"/>
          <a:ext cx="2225431" cy="104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407">
                  <a:extLst>
                    <a:ext uri="{9D8B030D-6E8A-4147-A177-3AD203B41FA5}">
                      <a16:colId xmlns:a16="http://schemas.microsoft.com/office/drawing/2014/main" val="352640322"/>
                    </a:ext>
                  </a:extLst>
                </a:gridCol>
                <a:gridCol w="1211024">
                  <a:extLst>
                    <a:ext uri="{9D8B030D-6E8A-4147-A177-3AD203B41FA5}">
                      <a16:colId xmlns:a16="http://schemas.microsoft.com/office/drawing/2014/main" val="1028442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Size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extLst>
                  <a:ext uri="{0D108BD9-81ED-4DB2-BD59-A6C34878D82A}">
                    <a16:rowId xmlns:a16="http://schemas.microsoft.com/office/drawing/2014/main" val="1722828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Aircraft Carrier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extLst>
                  <a:ext uri="{0D108BD9-81ED-4DB2-BD59-A6C34878D82A}">
                    <a16:rowId xmlns:a16="http://schemas.microsoft.com/office/drawing/2014/main" val="125119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Battleship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extLst>
                  <a:ext uri="{0D108BD9-81ED-4DB2-BD59-A6C34878D82A}">
                    <a16:rowId xmlns:a16="http://schemas.microsoft.com/office/drawing/2014/main" val="81645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Submarine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extLst>
                  <a:ext uri="{0D108BD9-81ED-4DB2-BD59-A6C34878D82A}">
                    <a16:rowId xmlns:a16="http://schemas.microsoft.com/office/drawing/2014/main" val="109270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Cruiser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extLst>
                  <a:ext uri="{0D108BD9-81ED-4DB2-BD59-A6C34878D82A}">
                    <a16:rowId xmlns:a16="http://schemas.microsoft.com/office/drawing/2014/main" val="1042573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Destroyer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9525" marB="9525" anchor="ctr"/>
                </a:tc>
                <a:extLst>
                  <a:ext uri="{0D108BD9-81ED-4DB2-BD59-A6C34878D82A}">
                    <a16:rowId xmlns:a16="http://schemas.microsoft.com/office/drawing/2014/main" val="408368208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65831" y="3004485"/>
            <a:ext cx="39589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Your ships will be built using these types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56185" y="3360615"/>
            <a:ext cx="703384" cy="53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64" y="1839650"/>
            <a:ext cx="10515600" cy="4041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322" y="42034"/>
            <a:ext cx="11225894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Support a game set up ‘mode’ and gather 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Users name</a:t>
            </a:r>
          </a:p>
          <a:p>
            <a:pPr marL="800100" lvl="1" indent="-342900">
              <a:buAutoNum type="alphaLcPeriod"/>
            </a:pPr>
            <a:r>
              <a:rPr lang="en-US" dirty="0" smtClean="0"/>
              <a:t>Max Number of turns of the game. </a:t>
            </a:r>
            <a:endParaRPr lang="en-US" dirty="0"/>
          </a:p>
          <a:p>
            <a:pPr marL="800100" lvl="1" indent="-342900">
              <a:buAutoNum type="alphaLcPeriod"/>
            </a:pPr>
            <a:r>
              <a:rPr lang="en-US" dirty="0" smtClean="0"/>
              <a:t>Max sure max turns is a valid number from 1-100. Output a message in red if not valid on DOM(not an alert)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1" y="2096156"/>
            <a:ext cx="4286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7" y="2096156"/>
            <a:ext cx="42862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20" y="2096156"/>
            <a:ext cx="4286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29" y="2096155"/>
            <a:ext cx="4286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096153"/>
            <a:ext cx="42862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47" y="2096154"/>
            <a:ext cx="42862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096968"/>
            <a:ext cx="42862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14" y="2079466"/>
            <a:ext cx="428625" cy="33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43" y="2079465"/>
            <a:ext cx="428625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3" y="2049283"/>
            <a:ext cx="428625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28638" y="4269576"/>
            <a:ext cx="9935092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R2 - Draw a 10x10 grid here … </a:t>
            </a:r>
            <a:r>
              <a:rPr lang="en-US" b="1" i="1" dirty="0" smtClean="0"/>
              <a:t>in each square </a:t>
            </a:r>
            <a:r>
              <a:rPr lang="en-US" dirty="0" smtClean="0"/>
              <a:t> put something that looks like water. Here is the water icon</a:t>
            </a:r>
          </a:p>
          <a:p>
            <a:r>
              <a:rPr lang="en-US" dirty="0" smtClean="0"/>
              <a:t>(NOTE I only put the water icon in the first 3 rows. </a:t>
            </a:r>
            <a:r>
              <a:rPr lang="en-US" b="1" i="1" dirty="0" smtClean="0"/>
              <a:t>YOU NEED TO PUT THEM IN ALL CELLS…. </a:t>
            </a:r>
          </a:p>
          <a:p>
            <a:r>
              <a:rPr lang="en-US" b="1" i="1" dirty="0" smtClean="0"/>
              <a:t>Make sure your icon has a blue color.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7" y="2519349"/>
            <a:ext cx="428625" cy="333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515382"/>
            <a:ext cx="428625" cy="33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515381"/>
            <a:ext cx="428625" cy="333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5" y="2515380"/>
            <a:ext cx="428625" cy="333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515379"/>
            <a:ext cx="428625" cy="333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38" y="2515378"/>
            <a:ext cx="428625" cy="3333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515377"/>
            <a:ext cx="428625" cy="333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89" y="2488067"/>
            <a:ext cx="428625" cy="3333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515377"/>
            <a:ext cx="428625" cy="333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2" y="2508173"/>
            <a:ext cx="428625" cy="333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6" y="2899977"/>
            <a:ext cx="428625" cy="3333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903107"/>
            <a:ext cx="428625" cy="333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899976"/>
            <a:ext cx="428625" cy="3333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4" y="2899975"/>
            <a:ext cx="428625" cy="3333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60" y="2921612"/>
            <a:ext cx="428625" cy="3333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77" y="2899975"/>
            <a:ext cx="428625" cy="3333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335" y="2921611"/>
            <a:ext cx="428625" cy="3333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38" y="2906893"/>
            <a:ext cx="428625" cy="33337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909766"/>
            <a:ext cx="428625" cy="3333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751" y="2884493"/>
            <a:ext cx="428625" cy="333375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2547818" y="1242363"/>
            <a:ext cx="4385451" cy="150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720492" y="3233350"/>
            <a:ext cx="3751385" cy="129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113693" y="3784110"/>
            <a:ext cx="582245" cy="196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8477" y="5588869"/>
            <a:ext cx="886170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R3 – </a:t>
            </a:r>
            <a:r>
              <a:rPr lang="en-US" dirty="0" err="1" smtClean="0"/>
              <a:t>OnClick</a:t>
            </a:r>
            <a:r>
              <a:rPr lang="en-US" dirty="0" smtClean="0"/>
              <a:t> of the set it up button, randomly add all 5 ships to the board (BUT DO NOT SHOW them to the user)</a:t>
            </a:r>
          </a:p>
        </p:txBody>
      </p:sp>
    </p:spTree>
    <p:extLst>
      <p:ext uri="{BB962C8B-B14F-4D97-AF65-F5344CB8AC3E}">
        <p14:creationId xmlns:p14="http://schemas.microsoft.com/office/powerpoint/2010/main" val="422371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4" y="1839650"/>
            <a:ext cx="10515600" cy="4041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1" y="2096156"/>
            <a:ext cx="4286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7" y="2096156"/>
            <a:ext cx="428625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20" y="2096156"/>
            <a:ext cx="4286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29" y="2096155"/>
            <a:ext cx="42862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096153"/>
            <a:ext cx="4286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47" y="2096154"/>
            <a:ext cx="4286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096968"/>
            <a:ext cx="42862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14" y="2079466"/>
            <a:ext cx="42862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43" y="2079465"/>
            <a:ext cx="42862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3" y="2049283"/>
            <a:ext cx="428625" cy="33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7" y="2519349"/>
            <a:ext cx="428625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515382"/>
            <a:ext cx="428625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515381"/>
            <a:ext cx="428625" cy="333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5" y="2515380"/>
            <a:ext cx="428625" cy="333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515379"/>
            <a:ext cx="428625" cy="33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38" y="2515378"/>
            <a:ext cx="428625" cy="333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515377"/>
            <a:ext cx="428625" cy="333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89" y="2488067"/>
            <a:ext cx="428625" cy="333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515377"/>
            <a:ext cx="428625" cy="3333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2" y="2508173"/>
            <a:ext cx="428625" cy="3333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6" y="2899977"/>
            <a:ext cx="428625" cy="333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903107"/>
            <a:ext cx="428625" cy="3333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899976"/>
            <a:ext cx="428625" cy="333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60" y="2921612"/>
            <a:ext cx="428625" cy="3333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77" y="2899975"/>
            <a:ext cx="428625" cy="333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335" y="2921611"/>
            <a:ext cx="428625" cy="3333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38" y="2906893"/>
            <a:ext cx="428625" cy="3333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909766"/>
            <a:ext cx="428625" cy="3333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751" y="2884493"/>
            <a:ext cx="428625" cy="3333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78" y="2064426"/>
            <a:ext cx="362324" cy="35625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-127843" y="130453"/>
            <a:ext cx="72955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R4 – After user clicks set up …. Show users name and max number of misses</a:t>
            </a:r>
          </a:p>
          <a:p>
            <a:r>
              <a:rPr lang="en-US" dirty="0" smtClean="0"/>
              <a:t> </a:t>
            </a:r>
            <a:endParaRPr lang="en-US" b="1" i="1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673923" y="387884"/>
            <a:ext cx="2160756" cy="149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033568" y="480090"/>
            <a:ext cx="3573943" cy="170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62349" y="872148"/>
            <a:ext cx="6217856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R5 – When the user clicks a square determine if it’s a hit or miss</a:t>
            </a:r>
          </a:p>
          <a:p>
            <a:r>
              <a:rPr lang="en-US" b="1" i="1" dirty="0" smtClean="0"/>
              <a:t>If a miss, change the square </a:t>
            </a:r>
          </a:p>
          <a:p>
            <a:r>
              <a:rPr lang="en-US" b="1" i="1" dirty="0" smtClean="0"/>
              <a:t>to something red like this.</a:t>
            </a:r>
          </a:p>
          <a:p>
            <a:r>
              <a:rPr lang="en-US" b="1" i="1" dirty="0" smtClean="0"/>
              <a:t>And increment the miss counts and show a status message here</a:t>
            </a:r>
          </a:p>
        </p:txBody>
      </p:sp>
      <p:cxnSp>
        <p:nvCxnSpPr>
          <p:cNvPr id="44" name="Straight Arrow Connector 43"/>
          <p:cNvCxnSpPr>
            <a:endCxn id="36" idx="3"/>
          </p:cNvCxnSpPr>
          <p:nvPr/>
        </p:nvCxnSpPr>
        <p:spPr>
          <a:xfrm flipH="1">
            <a:off x="5432602" y="1730136"/>
            <a:ext cx="1461902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475057" y="1945423"/>
            <a:ext cx="2453843" cy="11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960" y="2906893"/>
            <a:ext cx="340321" cy="32958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800722" y="3455904"/>
            <a:ext cx="5922006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R6 </a:t>
            </a:r>
            <a:r>
              <a:rPr lang="en-US" dirty="0" smtClean="0"/>
              <a:t>– If user clicks a square where a ship is hidden </a:t>
            </a:r>
          </a:p>
          <a:p>
            <a:r>
              <a:rPr lang="en-US" dirty="0" smtClean="0"/>
              <a:t>Alert the user that it is a hit and indicate the kind of ship</a:t>
            </a:r>
          </a:p>
          <a:p>
            <a:r>
              <a:rPr lang="en-US" dirty="0" smtClean="0"/>
              <a:t>E.g., Hit 1 on battleship and show that same message in blue </a:t>
            </a:r>
          </a:p>
          <a:p>
            <a:r>
              <a:rPr lang="en-US" dirty="0" smtClean="0"/>
              <a:t>In this area</a:t>
            </a:r>
          </a:p>
          <a:p>
            <a:endParaRPr lang="en-US" dirty="0"/>
          </a:p>
          <a:p>
            <a:r>
              <a:rPr lang="en-US" dirty="0" smtClean="0"/>
              <a:t>and increment the hit counts</a:t>
            </a:r>
            <a:endParaRPr lang="en-US" b="1" i="1" dirty="0" smtClean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585002" y="1882536"/>
            <a:ext cx="1461902" cy="5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1"/>
          </p:cNvCxnSpPr>
          <p:nvPr/>
        </p:nvCxnSpPr>
        <p:spPr>
          <a:xfrm flipV="1">
            <a:off x="5880786" y="3071688"/>
            <a:ext cx="23174" cy="40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475057" y="2909766"/>
            <a:ext cx="2427138" cy="134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15" y="1876656"/>
            <a:ext cx="2538154" cy="4373783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 flipV="1">
            <a:off x="1561028" y="4194568"/>
            <a:ext cx="3493567" cy="2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296730" y="1964956"/>
            <a:ext cx="7998022" cy="210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375877" y="5285762"/>
            <a:ext cx="2791614" cy="49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2372" y="5370011"/>
            <a:ext cx="557897" cy="2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4" y="1839650"/>
            <a:ext cx="10515600" cy="404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1" y="2096156"/>
            <a:ext cx="4286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7" y="2096156"/>
            <a:ext cx="428625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20" y="2096156"/>
            <a:ext cx="4286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29" y="2096155"/>
            <a:ext cx="42862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096153"/>
            <a:ext cx="4286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47" y="2096154"/>
            <a:ext cx="4286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096968"/>
            <a:ext cx="42862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14" y="2079466"/>
            <a:ext cx="42862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43" y="2079465"/>
            <a:ext cx="42862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3" y="2049283"/>
            <a:ext cx="428625" cy="33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7" y="2519349"/>
            <a:ext cx="428625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515382"/>
            <a:ext cx="428625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515381"/>
            <a:ext cx="428625" cy="333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5" y="2515380"/>
            <a:ext cx="428625" cy="333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515379"/>
            <a:ext cx="428625" cy="33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38" y="2515378"/>
            <a:ext cx="428625" cy="333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515377"/>
            <a:ext cx="428625" cy="333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89" y="2488067"/>
            <a:ext cx="428625" cy="333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515377"/>
            <a:ext cx="428625" cy="3333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2" y="2508173"/>
            <a:ext cx="428625" cy="3333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6" y="2899977"/>
            <a:ext cx="428625" cy="333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903107"/>
            <a:ext cx="428625" cy="3333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899976"/>
            <a:ext cx="428625" cy="333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4" y="2899975"/>
            <a:ext cx="428625" cy="333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60" y="2921612"/>
            <a:ext cx="428625" cy="3333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77" y="2899975"/>
            <a:ext cx="428625" cy="333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335" y="2921611"/>
            <a:ext cx="428625" cy="3333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38" y="2906893"/>
            <a:ext cx="428625" cy="3333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909766"/>
            <a:ext cx="428625" cy="3333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751" y="2884493"/>
            <a:ext cx="428625" cy="3333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78" y="2064426"/>
            <a:ext cx="362324" cy="3562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77" y="2890381"/>
            <a:ext cx="337799" cy="3308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829" y="2878184"/>
            <a:ext cx="337799" cy="3308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542" y="2898077"/>
            <a:ext cx="337799" cy="33087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00722" y="3455904"/>
            <a:ext cx="598901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R7 </a:t>
            </a:r>
            <a:r>
              <a:rPr lang="en-US" dirty="0" smtClean="0"/>
              <a:t>– when the user sinks a ship change the sunken ships icons</a:t>
            </a:r>
          </a:p>
          <a:p>
            <a:r>
              <a:rPr lang="en-US" dirty="0" smtClean="0"/>
              <a:t>Update the counts and print an appropriate message </a:t>
            </a:r>
          </a:p>
          <a:p>
            <a:endParaRPr lang="en-US" dirty="0"/>
          </a:p>
          <a:p>
            <a:r>
              <a:rPr lang="en-US" dirty="0" smtClean="0"/>
              <a:t>and increment the hit counts</a:t>
            </a:r>
            <a:endParaRPr lang="en-US" b="1" i="1" dirty="0" smtClean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498" y="1825626"/>
            <a:ext cx="2525720" cy="262914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 flipV="1">
            <a:off x="6524560" y="3283304"/>
            <a:ext cx="1017286" cy="241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26122" y="317872"/>
            <a:ext cx="63201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This X means a hit here .. .this symbol means a ship that was sunk</a:t>
            </a:r>
            <a:endParaRPr lang="en-US" b="1" i="1" dirty="0" smtClean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402" y="1839649"/>
            <a:ext cx="2595836" cy="4904497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>
            <a:off x="2235200" y="3985846"/>
            <a:ext cx="6096000" cy="35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782277" y="3930713"/>
            <a:ext cx="4259386" cy="5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008923" y="4550041"/>
            <a:ext cx="4401619" cy="133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36" idx="0"/>
          </p:cNvCxnSpPr>
          <p:nvPr/>
        </p:nvCxnSpPr>
        <p:spPr>
          <a:xfrm flipH="1">
            <a:off x="5251440" y="719015"/>
            <a:ext cx="875822" cy="13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6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4" y="1839650"/>
            <a:ext cx="10515600" cy="404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1" y="2096156"/>
            <a:ext cx="4286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7" y="2096156"/>
            <a:ext cx="428625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20" y="2096156"/>
            <a:ext cx="4286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29" y="2096155"/>
            <a:ext cx="42862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096153"/>
            <a:ext cx="4286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47" y="2096154"/>
            <a:ext cx="4286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096968"/>
            <a:ext cx="42862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14" y="2079466"/>
            <a:ext cx="42862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43" y="2079465"/>
            <a:ext cx="42862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3" y="2049283"/>
            <a:ext cx="428625" cy="33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7" y="2519349"/>
            <a:ext cx="428625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515382"/>
            <a:ext cx="428625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515381"/>
            <a:ext cx="428625" cy="333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5" y="2515380"/>
            <a:ext cx="428625" cy="333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515379"/>
            <a:ext cx="428625" cy="33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38" y="2515378"/>
            <a:ext cx="428625" cy="333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515377"/>
            <a:ext cx="428625" cy="333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89" y="2488067"/>
            <a:ext cx="428625" cy="333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515377"/>
            <a:ext cx="428625" cy="3333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2" y="2508173"/>
            <a:ext cx="428625" cy="3333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6" y="2899977"/>
            <a:ext cx="428625" cy="333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903107"/>
            <a:ext cx="428625" cy="3333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899976"/>
            <a:ext cx="428625" cy="333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4" y="2899975"/>
            <a:ext cx="428625" cy="333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60" y="2921612"/>
            <a:ext cx="428625" cy="3333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77" y="2899975"/>
            <a:ext cx="428625" cy="333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335" y="2921611"/>
            <a:ext cx="428625" cy="3333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38" y="2906893"/>
            <a:ext cx="428625" cy="3333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909766"/>
            <a:ext cx="428625" cy="3333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751" y="2884493"/>
            <a:ext cx="428625" cy="33337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78" y="2064426"/>
            <a:ext cx="362324" cy="35625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278" y="2064426"/>
            <a:ext cx="362324" cy="3562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77" y="2890381"/>
            <a:ext cx="337799" cy="33087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829" y="2878184"/>
            <a:ext cx="337799" cy="33087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542" y="2898077"/>
            <a:ext cx="337799" cy="33087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83" y="2515377"/>
            <a:ext cx="362324" cy="35625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156" y="2534129"/>
            <a:ext cx="362324" cy="3562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2617" y="2099873"/>
            <a:ext cx="362324" cy="35625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26122" y="317872"/>
            <a:ext cx="6078844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R8</a:t>
            </a:r>
            <a:r>
              <a:rPr lang="en-US" dirty="0" smtClean="0"/>
              <a:t>. </a:t>
            </a:r>
            <a:r>
              <a:rPr lang="en-US" dirty="0" smtClean="0"/>
              <a:t>Continue playing the game until the user sinks all the ships </a:t>
            </a:r>
          </a:p>
          <a:p>
            <a:r>
              <a:rPr lang="en-US" b="1" i="1" dirty="0" smtClean="0"/>
              <a:t>Or runs out of misses </a:t>
            </a:r>
          </a:p>
          <a:p>
            <a:endParaRPr lang="en-US" b="1" i="1" dirty="0"/>
          </a:p>
          <a:p>
            <a:r>
              <a:rPr lang="en-US" b="1" i="1" dirty="0" smtClean="0"/>
              <a:t>Indicate game over and if user tries to click a square show an</a:t>
            </a:r>
          </a:p>
          <a:p>
            <a:r>
              <a:rPr lang="en-US" b="1" i="1" dirty="0" smtClean="0"/>
              <a:t>Error message 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99" y="1839650"/>
            <a:ext cx="2461337" cy="4269884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H="1">
            <a:off x="1609969" y="1622577"/>
            <a:ext cx="2446216" cy="225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794048" y="1774977"/>
            <a:ext cx="1414537" cy="127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64" y="1839650"/>
            <a:ext cx="10515600" cy="404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1" y="2096156"/>
            <a:ext cx="428625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97" y="2096156"/>
            <a:ext cx="428625" cy="333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29" y="2096155"/>
            <a:ext cx="428625" cy="33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096153"/>
            <a:ext cx="428625" cy="333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147" y="2096154"/>
            <a:ext cx="4286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096968"/>
            <a:ext cx="42862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114" y="2079466"/>
            <a:ext cx="42862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43" y="2079465"/>
            <a:ext cx="42862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3" y="2049283"/>
            <a:ext cx="428625" cy="3333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7" y="2519349"/>
            <a:ext cx="428625" cy="333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515382"/>
            <a:ext cx="428625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515381"/>
            <a:ext cx="428625" cy="3333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5" y="2515380"/>
            <a:ext cx="428625" cy="3333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11" y="2515379"/>
            <a:ext cx="428625" cy="33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38" y="2515378"/>
            <a:ext cx="428625" cy="3333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76" y="2515377"/>
            <a:ext cx="428625" cy="3333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89" y="2488067"/>
            <a:ext cx="428625" cy="33337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515377"/>
            <a:ext cx="428625" cy="3333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482" y="2508173"/>
            <a:ext cx="428625" cy="3333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86" y="2899977"/>
            <a:ext cx="428625" cy="3333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733" y="2903107"/>
            <a:ext cx="428625" cy="33337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99" y="2899976"/>
            <a:ext cx="428625" cy="333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64" y="2899975"/>
            <a:ext cx="428625" cy="333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60" y="2921612"/>
            <a:ext cx="428625" cy="3333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77" y="2899975"/>
            <a:ext cx="428625" cy="3333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335" y="2921611"/>
            <a:ext cx="428625" cy="3333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538" y="2906893"/>
            <a:ext cx="428625" cy="33337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865" y="2909766"/>
            <a:ext cx="428625" cy="3333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751" y="2884493"/>
            <a:ext cx="428625" cy="33337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99" y="1839650"/>
            <a:ext cx="2461337" cy="426988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315" y="1994506"/>
            <a:ext cx="513861" cy="51386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909" y="1990104"/>
            <a:ext cx="513861" cy="5138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422" y="2794249"/>
            <a:ext cx="513861" cy="5138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488" y="2794917"/>
            <a:ext cx="513861" cy="51386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060" y="2794248"/>
            <a:ext cx="513861" cy="51386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430" y="2802328"/>
            <a:ext cx="513861" cy="51386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926122" y="317872"/>
            <a:ext cx="601792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R9. </a:t>
            </a:r>
            <a:r>
              <a:rPr lang="en-US" dirty="0" smtClean="0"/>
              <a:t>When you click show boats … show the location of the boats here. When you click it again. Go back to the previous game screen (that’s right, it is a cheat)</a:t>
            </a:r>
            <a:endParaRPr lang="en-US" b="1" i="1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414585" y="570523"/>
            <a:ext cx="3940984" cy="170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587105" y="938979"/>
            <a:ext cx="3745921" cy="147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4724900" y="608547"/>
            <a:ext cx="2497013" cy="1536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526" y="2017346"/>
            <a:ext cx="513861" cy="5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8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40891" y="333503"/>
            <a:ext cx="601792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R10 Publish your code to your 45.55.136.114 account. </a:t>
            </a:r>
            <a:r>
              <a:rPr lang="en-US" b="1" i="1" dirty="0" smtClean="0"/>
              <a:t>Make sure all your code works right on that web server.</a:t>
            </a:r>
            <a:endParaRPr lang="en-US" b="1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30" y="203772"/>
            <a:ext cx="4630637" cy="61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7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424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CSC2200 Project – BattleShip Vs 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CSC2200 Final Homeworks</dc:title>
  <dc:creator>david lash</dc:creator>
  <cp:lastModifiedBy>David Lash</cp:lastModifiedBy>
  <cp:revision>81</cp:revision>
  <dcterms:created xsi:type="dcterms:W3CDTF">2020-10-22T17:51:11Z</dcterms:created>
  <dcterms:modified xsi:type="dcterms:W3CDTF">2022-11-09T01:27:07Z</dcterms:modified>
</cp:coreProperties>
</file>