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44FB-B121-4039-8C0D-A23FD315E43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FB41-299A-4CBB-9B6B-01BC9688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38" y="420110"/>
            <a:ext cx="11763375" cy="6570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9230" y="655093"/>
            <a:ext cx="3833550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Build this site </a:t>
            </a:r>
          </a:p>
          <a:p>
            <a:endParaRPr lang="en-US" dirty="0"/>
          </a:p>
          <a:p>
            <a:r>
              <a:rPr lang="en-US" dirty="0" smtClean="0"/>
              <a:t>Initially nothing is pre-selected for size </a:t>
            </a:r>
          </a:p>
          <a:p>
            <a:r>
              <a:rPr lang="en-US" dirty="0" smtClean="0"/>
              <a:t>When select a size … update the price </a:t>
            </a:r>
          </a:p>
          <a:p>
            <a:endParaRPr lang="en-US" dirty="0"/>
          </a:p>
          <a:p>
            <a:r>
              <a:rPr lang="en-US" dirty="0" smtClean="0"/>
              <a:t>Show all these other items as 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03938" y="1250462"/>
            <a:ext cx="3462216" cy="144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290335" y="2362101"/>
            <a:ext cx="33947" cy="20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9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1" y="0"/>
            <a:ext cx="11011999" cy="7379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9230" y="655093"/>
            <a:ext cx="3804888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Each option you select will update the </a:t>
            </a:r>
          </a:p>
          <a:p>
            <a:r>
              <a:rPr lang="en-US" dirty="0" smtClean="0"/>
              <a:t>Options area and total price</a:t>
            </a:r>
          </a:p>
          <a:p>
            <a:r>
              <a:rPr lang="en-US" dirty="0" smtClean="0"/>
              <a:t>Do this </a:t>
            </a:r>
            <a:r>
              <a:rPr lang="en-US" dirty="0" err="1" smtClean="0"/>
              <a:t>onClick</a:t>
            </a:r>
            <a:r>
              <a:rPr lang="en-US" dirty="0" smtClean="0"/>
              <a:t> of each check box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6492" y="1250462"/>
            <a:ext cx="2469662" cy="16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8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92"/>
            <a:ext cx="9119088" cy="5951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9230" y="655093"/>
            <a:ext cx="5188472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When check delivery </a:t>
            </a:r>
          </a:p>
          <a:p>
            <a:r>
              <a:rPr lang="en-US" dirty="0" smtClean="0"/>
              <a:t>Populate the zip codes and alert the user to pick a zip</a:t>
            </a:r>
          </a:p>
          <a:p>
            <a:endParaRPr lang="en-US" dirty="0"/>
          </a:p>
          <a:p>
            <a:r>
              <a:rPr lang="en-US" dirty="0" smtClean="0"/>
              <a:t>When select a zip code … update the costs </a:t>
            </a:r>
          </a:p>
          <a:p>
            <a:endParaRPr lang="en-US" dirty="0"/>
          </a:p>
          <a:p>
            <a:r>
              <a:rPr lang="en-US" dirty="0" smtClean="0"/>
              <a:t>If the user selects pick up again … set it to 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05908" y="1250462"/>
            <a:ext cx="2360246" cy="128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289908" y="1585242"/>
            <a:ext cx="3347784" cy="144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9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8092" y="282917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toppingInfo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'Onions'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'Pepperoni'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'Sausage'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'ExtraCheese'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2.00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zipInfo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60600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60601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60602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60603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60604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60605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60606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60607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60608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'zip'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60609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87631" y="564270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pizzaInfo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'Size'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'Extra Large'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'Code'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'EX'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'Size'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'Large'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'Code'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'LG'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14.99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'Size'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'Medium'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'Code'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'MD'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{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'Size'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'SMall'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'Code'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'Sm'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'Cost'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10.99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89908" y="1585242"/>
            <a:ext cx="3347784" cy="144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9230" y="655093"/>
            <a:ext cx="33273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Here are some data you will need</a:t>
            </a:r>
          </a:p>
        </p:txBody>
      </p:sp>
    </p:spTree>
    <p:extLst>
      <p:ext uri="{BB962C8B-B14F-4D97-AF65-F5344CB8AC3E}">
        <p14:creationId xmlns:p14="http://schemas.microsoft.com/office/powerpoint/2010/main" val="12620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hand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Your code in a single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URL of it published to 45.55.136.114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1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What to hand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1</cp:revision>
  <dcterms:created xsi:type="dcterms:W3CDTF">2022-10-25T23:15:45Z</dcterms:created>
  <dcterms:modified xsi:type="dcterms:W3CDTF">2022-10-25T23:16:03Z</dcterms:modified>
</cp:coreProperties>
</file>