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5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3134-56F0-4EB5-B02C-1D1D350D68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B17F-5EEA-42C7-8E0E-098C995C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7" y="1201621"/>
            <a:ext cx="11953203" cy="4309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044" y="330411"/>
            <a:ext cx="457663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R1 Use bootstrap to build this page with a CDN</a:t>
            </a:r>
          </a:p>
          <a:p>
            <a:r>
              <a:rPr lang="en-US" dirty="0" smtClean="0"/>
              <a:t>And use an embedded CSS style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071" y="1158700"/>
            <a:ext cx="709521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R2 Make link go to aurora.edu</a:t>
            </a:r>
          </a:p>
          <a:p>
            <a:r>
              <a:rPr lang="en-US" dirty="0" smtClean="0"/>
              <a:t>And when click this image go to disney.com … scale this image to fit nicely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68415" y="1299789"/>
            <a:ext cx="1207034" cy="33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5555" y="2161655"/>
            <a:ext cx="102628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R4 Put 3 columns of data here. 1/3 of screen 1/3 screen and 1/3 of screen when screen size is large or more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03158" y="2589490"/>
            <a:ext cx="818985" cy="54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464" y="2465362"/>
            <a:ext cx="818985" cy="54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22052" y="2450993"/>
            <a:ext cx="1082700" cy="31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6966" y="5620175"/>
            <a:ext cx="2942558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R7 - Make text 20 </a:t>
            </a:r>
            <a:r>
              <a:rPr lang="en-US" dirty="0" err="1" smtClean="0"/>
              <a:t>px</a:t>
            </a:r>
            <a:r>
              <a:rPr lang="en-US" dirty="0" smtClean="0"/>
              <a:t> from left and top and bottom and background: </a:t>
            </a:r>
            <a:r>
              <a:rPr lang="en-US" dirty="0" err="1" smtClean="0"/>
              <a:t>lightblue</a:t>
            </a:r>
            <a:r>
              <a:rPr lang="en-US" dirty="0" smtClean="0"/>
              <a:t> with a border 3px and put image </a:t>
            </a:r>
            <a:r>
              <a:rPr lang="en-US" dirty="0" smtClean="0"/>
              <a:t>here properly scaled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768415" y="3132814"/>
            <a:ext cx="3290546" cy="261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85153" y="3604020"/>
            <a:ext cx="2114049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R6 - Make text 20 </a:t>
            </a:r>
            <a:r>
              <a:rPr lang="en-US" dirty="0" err="1" smtClean="0"/>
              <a:t>px</a:t>
            </a:r>
            <a:r>
              <a:rPr lang="en-US" dirty="0" smtClean="0"/>
              <a:t> from top,  10 </a:t>
            </a:r>
            <a:r>
              <a:rPr lang="en-US" dirty="0" err="1" smtClean="0"/>
              <a:t>px</a:t>
            </a:r>
            <a:r>
              <a:rPr lang="en-US" dirty="0" smtClean="0"/>
              <a:t> from bottom and 5 </a:t>
            </a:r>
            <a:r>
              <a:rPr lang="en-US" dirty="0" err="1" smtClean="0"/>
              <a:t>px</a:t>
            </a:r>
            <a:r>
              <a:rPr lang="en-US" dirty="0" smtClean="0"/>
              <a:t> from the left and background</a:t>
            </a:r>
            <a:r>
              <a:rPr lang="en-US" dirty="0" smtClean="0"/>
              <a:t>: #f4d8ae; with a border </a:t>
            </a:r>
            <a:r>
              <a:rPr lang="en-US" dirty="0" smtClean="0"/>
              <a:t>that is red and 3px size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7" idx="0"/>
          </p:cNvCxnSpPr>
          <p:nvPr/>
        </p:nvCxnSpPr>
        <p:spPr>
          <a:xfrm flipH="1" flipV="1">
            <a:off x="8354596" y="3058127"/>
            <a:ext cx="110131" cy="58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39524" y="5297009"/>
            <a:ext cx="29893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R5 Make this a striped table with headers and these contents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92786" y="4572247"/>
            <a:ext cx="1630708" cy="80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7198" y="650331"/>
            <a:ext cx="55296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R3 Make this </a:t>
            </a:r>
            <a:r>
              <a:rPr lang="en-US" dirty="0" err="1" smtClean="0"/>
              <a:t>nav</a:t>
            </a:r>
            <a:r>
              <a:rPr lang="en-US" dirty="0" smtClean="0"/>
              <a:t> bar color #98bf21 and a height of 120px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076860" y="976742"/>
            <a:ext cx="533013" cy="8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54241" y="3641333"/>
            <a:ext cx="202097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R8- make this text red using a common CSS class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035547" y="2918674"/>
            <a:ext cx="1669205" cy="100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</p:cNvCxnSpPr>
          <p:nvPr/>
        </p:nvCxnSpPr>
        <p:spPr>
          <a:xfrm flipH="1" flipV="1">
            <a:off x="5155403" y="3660426"/>
            <a:ext cx="2298838" cy="44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77205" y="1452189"/>
            <a:ext cx="650644" cy="22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61" y="6207941"/>
            <a:ext cx="3336006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R9 - Use semantic tag with </a:t>
            </a:r>
          </a:p>
          <a:p>
            <a:r>
              <a:rPr lang="en-US" sz="1200" dirty="0" smtClean="0"/>
              <a:t>Color #98bf21 100px from left and 20 from top and bottom and 10 </a:t>
            </a:r>
            <a:r>
              <a:rPr lang="en-US" sz="1200" dirty="0" err="1" smtClean="0"/>
              <a:t>px</a:t>
            </a:r>
            <a:r>
              <a:rPr lang="en-US" sz="1200" dirty="0" smtClean="0"/>
              <a:t> gap here. Make text only </a:t>
            </a:r>
            <a:r>
              <a:rPr lang="en-US" sz="1200" b="1" dirty="0" smtClean="0"/>
              <a:t>10pixels using a unique </a:t>
            </a:r>
            <a:r>
              <a:rPr lang="en-US" sz="1200" b="1" dirty="0" err="1" smtClean="0"/>
              <a:t>css</a:t>
            </a:r>
            <a:r>
              <a:rPr lang="en-US" sz="1200" b="1" dirty="0" smtClean="0"/>
              <a:t> id </a:t>
            </a:r>
            <a:r>
              <a:rPr lang="en-US" sz="1200" dirty="0" smtClean="0"/>
              <a:t>in </a:t>
            </a:r>
            <a:r>
              <a:rPr lang="en-US" sz="1200" dirty="0" smtClean="0"/>
              <a:t>size (and use your name)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31911" y="5216056"/>
            <a:ext cx="1024395" cy="113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75610" y="5670603"/>
            <a:ext cx="415099" cy="10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100831" y="3932808"/>
            <a:ext cx="4110530" cy="196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245247" y="6068023"/>
            <a:ext cx="69685" cy="92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3" y="1341719"/>
            <a:ext cx="9048750" cy="569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8997" y="491112"/>
            <a:ext cx="6686675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R10 When the screen size is med to large make </a:t>
            </a:r>
          </a:p>
          <a:p>
            <a:r>
              <a:rPr lang="en-US" dirty="0" smtClean="0"/>
              <a:t>the left column 25%, </a:t>
            </a:r>
          </a:p>
          <a:p>
            <a:r>
              <a:rPr lang="en-US" dirty="0" smtClean="0"/>
              <a:t>the middle 50% </a:t>
            </a:r>
          </a:p>
          <a:p>
            <a:r>
              <a:rPr lang="en-US" dirty="0" smtClean="0"/>
              <a:t>and the right 25%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19245" y="928315"/>
            <a:ext cx="1492936" cy="21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02195" y="1251806"/>
            <a:ext cx="386640" cy="153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27608" y="1544128"/>
            <a:ext cx="3479070" cy="142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38" y="675778"/>
            <a:ext cx="4976305" cy="6136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0375" y="491112"/>
            <a:ext cx="70852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R11 - When the screen size is less than small … stack the columns like this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41880" y="920695"/>
            <a:ext cx="918560" cy="172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9697" y="2251463"/>
            <a:ext cx="330500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R12 – make sure all images are friendly to people who use screen readers or have graphics turned off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79785" y="1215372"/>
            <a:ext cx="2051595" cy="148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23229" y="2797347"/>
            <a:ext cx="1408151" cy="1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2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150" y="210553"/>
            <a:ext cx="490142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Requirement check list and rubric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95" y="574368"/>
            <a:ext cx="8641235" cy="5792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390" y="6269434"/>
            <a:ext cx="75267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you hand in… all your work should be in 1 file. Upload that one html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7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15</cp:revision>
  <dcterms:created xsi:type="dcterms:W3CDTF">2022-10-08T21:34:04Z</dcterms:created>
  <dcterms:modified xsi:type="dcterms:W3CDTF">2022-10-18T16:39:40Z</dcterms:modified>
</cp:coreProperties>
</file>