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F99E564-6969-4B7C-9AF9-EAF95A5185B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3280" y="37080"/>
            <a:ext cx="10079280" cy="5666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3280" y="10800"/>
            <a:ext cx="10079280" cy="5666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-320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Interpretation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  <a:p>
            <a:pPr algn="just"/>
            <a:r>
              <a:rPr b="0" lang="en-US" sz="3200" spc="-1" strike="noStrike">
                <a:latin typeface="Arial"/>
              </a:rPr>
              <a:t>* Female are more than male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* More male above 40+ than females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* 40+  are less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* 0-40 are more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838160" y="1080000"/>
            <a:ext cx="6402960" cy="3599640"/>
          </a:xfrm>
          <a:prstGeom prst="rect">
            <a:avLst/>
          </a:prstGeom>
          <a:ln w="1800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53280" y="10800"/>
            <a:ext cx="10079280" cy="5666400"/>
          </a:xfrm>
          <a:prstGeom prst="rect">
            <a:avLst/>
          </a:prstGeom>
          <a:ln w="18000"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53280" y="10800"/>
            <a:ext cx="10079280" cy="5666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3280" y="738360"/>
            <a:ext cx="10079280" cy="5666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3280" y="738360"/>
            <a:ext cx="10079280" cy="5666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3280" y="10800"/>
            <a:ext cx="10079280" cy="5666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3280" y="10800"/>
            <a:ext cx="10079280" cy="5666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3280" y="10800"/>
            <a:ext cx="10079280" cy="5666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3280" y="10800"/>
            <a:ext cx="10079280" cy="5666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3280" y="10800"/>
            <a:ext cx="10079280" cy="5666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LibreOffice/7.0.1.2$Linux_X86_64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2020-10-23T23:50:17Z</dcterms:created>
  <dc:creator/>
  <dc:description/>
  <dc:language>en-US</dc:language>
  <cp:lastModifiedBy/>
  <dcterms:modified xsi:type="dcterms:W3CDTF">2020-10-24T01:16:52Z</dcterms:modified>
  <cp:revision>6</cp:revision>
  <dc:subject/>
  <dc:title>Blue Curve</dc:title>
</cp:coreProperties>
</file>