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131327"/>
            <a:ext cx="8222100" cy="148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Alimentador automatizado para animais </a:t>
            </a:r>
            <a:r>
              <a:rPr lang="pt-BR"/>
              <a:t>domésticos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66"/>
            <a:ext cx="8222100" cy="21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 a Sistemas Embarcados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Edwino A. L. Stein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P. Daniel S. Gohl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Avaliação</a:t>
            </a:r>
            <a:r>
              <a:rPr lang="pt-BR"/>
              <a:t> Experimental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Vantagens: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Automatização da alimentação do animal de estimação;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Gerenciamento remoto;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Configuravel;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</a:t>
            </a:r>
            <a:r>
              <a:rPr lang="pt-BR"/>
              <a:t>ensor ultrassônico faz leituras relativamente precisas;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Leitura de etiquetas RFID rápidas e confiáveis;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Desvantagens/Limitações: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Válvula de ração pode travar;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O micro servo necessita realizar um relativo grande esforço;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Sensor RFID opera com curtas distâncias;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Apenas com uma etiqueta RFID por vez;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Comunicação serial do Arduino com o computador é instável e lenta;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90250" y="526350"/>
            <a:ext cx="74409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Demonstração do Protótipo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/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Motivações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Nos </a:t>
            </a:r>
            <a:r>
              <a:rPr lang="pt-BR"/>
              <a:t>dias atuais é muito complicado ter um animal de estimação;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Viagens e dias corridos;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animal fica desamparado e sem cuidados;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Animais com alimentação desregulada;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</a:t>
            </a:r>
            <a:r>
              <a:rPr lang="pt-BR"/>
              <a:t>istema embarcado que permite armazenar a ração em um reservatório e servi-la ao animal através restrições de tempo e presença através de etiquetas RFID, além de um gerenciamento remoto através de uma interface web das funções do sistema e nível de ração no reservatório.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P</a:t>
            </a:r>
            <a:r>
              <a:rPr lang="pt-BR"/>
              <a:t>rojetado para operar em um Arduino Uno;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Contagem de tempo;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Comunicação serial;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Sensores: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Leitor de etiquetas RFID;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Sensor ultrassônico;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Atuador: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Micro servo motor;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Outros: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LED;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Push Button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Modelagem</a:t>
            </a:r>
          </a:p>
        </p:txBody>
      </p:sp>
      <p:pic>
        <p:nvPicPr>
          <p:cNvPr descr="redepetri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75" y="439124"/>
            <a:ext cx="4804475" cy="42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Big Picture</a:t>
            </a:r>
          </a:p>
        </p:txBody>
      </p:sp>
      <p:pic>
        <p:nvPicPr>
          <p:cNvPr descr="bigpictur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925" y="327749"/>
            <a:ext cx="4488023" cy="4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Reservatório: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Capacidade: ~2,5 Kg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Material: Cano PVC 150 mm;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Reduções de 150 mm para 100 mm e de 100 mm para 75mm;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Altura: ~34 cm;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Válvula</a:t>
            </a:r>
            <a:r>
              <a:rPr lang="pt-BR"/>
              <a:t> de ração: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Material: Cano PVC 75 mm;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Ângulo de abertura: ~40 graus;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Outros: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Suporte de metal;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Parafusos;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Porcas;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Componentes Utilizados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Leitora </a:t>
            </a:r>
            <a:r>
              <a:rPr lang="pt-BR"/>
              <a:t>RFID RFID-RC522;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Sensor Ultrassônico HC-SR04;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Micro Servo 9g;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LED Azul;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Push Button;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Protoboard;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Jumpers;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Esquema de conexão</a:t>
            </a:r>
          </a:p>
        </p:txBody>
      </p:sp>
      <p:pic>
        <p:nvPicPr>
          <p:cNvPr descr="schema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362" y="1024025"/>
            <a:ext cx="535327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