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7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E7E7"/>
    <a:srgbClr val="3EBBD9"/>
    <a:srgbClr val="269ECF"/>
    <a:srgbClr val="30AAD3"/>
    <a:srgbClr val="53D4E1"/>
    <a:srgbClr val="0E81C6"/>
    <a:srgbClr val="2AA2D0"/>
    <a:srgbClr val="4DCADC"/>
    <a:srgbClr val="58D9E3"/>
    <a:srgbClr val="00A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5517E4-EDEF-4318-8BED-A421B4BA4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5DD984-D9FC-46F7-B1E2-879CF51EB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D9A16C-661C-417D-A280-D249C2E3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4C4F-0C1F-4159-B702-7EB0739B301D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76ECF3-8C6E-417E-8860-20F2AF0A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8AF628-DD26-4A8A-84A8-941E0A6E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C34F-734A-440B-922C-AC09761F0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053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5ACA16-4DF5-4F3A-93FA-CD48F585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FDDE9D3-3DC7-4B97-A116-908F48F89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FAC3FC-C888-484D-AE04-BEA19801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4C4F-0C1F-4159-B702-7EB0739B301D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C7F12B-D77D-41FF-AB4F-38DC70D1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D3A43C-BBA0-40B5-A572-1EEF5D2E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C34F-734A-440B-922C-AC09761F0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6494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8D83911-6073-4FF2-95B3-088E68EEE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023E754-4EBE-4F93-BED6-32F8B6269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31F654-F835-4D57-A5C0-296E73063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4C4F-0C1F-4159-B702-7EB0739B301D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7863D6-B6B3-46FA-8532-355632A24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58867B-E883-4E14-8939-65016C54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C34F-734A-440B-922C-AC09761F0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244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4B87A5-C9CF-4C41-B7F6-62D22B23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11028D3-C9A8-4D96-B3E2-53C06C3F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4C4F-0C1F-4159-B702-7EB0739B301D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96859E7-8E79-4CA0-A371-EB1504803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A34D645-7346-4B6E-BC54-12F98C94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C34F-734A-440B-922C-AC09761F0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1022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185388-016E-4402-B338-6C195364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5F9079C-EDA4-4F10-AC7B-78EB8660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4C4F-0C1F-4159-B702-7EB0739B301D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1A793A6-7222-492E-8B21-2D45E8F44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23B558D-D7AD-48D7-A9AE-5B50FCA5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C34F-734A-440B-922C-AC09761F0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601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72A1AC-EAAB-4CD1-98FF-3FF3B655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134A09-DC17-49E1-A567-F6F725A12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A2986C-1D90-4F10-A731-AC644D79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4C4F-0C1F-4159-B702-7EB0739B301D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F199B4-C10B-474C-862F-00D7DF0F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C2BDF3-BCA8-4995-AA16-A669A231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C34F-734A-440B-922C-AC09761F0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1509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A41AC7-6D54-4FE9-BCFF-ABDFA350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0EA54F5-4298-4FD1-83AB-7E330C4E3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734101-4B89-4484-97C1-EDF1C49C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4C4F-0C1F-4159-B702-7EB0739B301D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1D5F44-B8DD-46A8-923B-36987963F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F0215E-C643-4855-A9BA-9355EA7B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C34F-734A-440B-922C-AC09761F0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817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9A5BC8-A361-4864-B0D3-1AE0CC202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DC0CB6-5E69-477E-9325-B115A31C2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B3F1DD6-7412-481C-8AAE-4AC41AE5D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3C55379-F5A5-4460-BAED-D53776BE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4C4F-0C1F-4159-B702-7EB0739B301D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07F3C6A-7DB9-45B9-8CFC-316B7FBC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3D9AC2-185F-4121-9028-6C9D032C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C34F-734A-440B-922C-AC09761F0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1959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7770AC-CCEE-4216-B4B9-FE14F16D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C019D8-A12A-42B6-B987-569A05042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98102FE-E5D0-4D59-BBF1-411615175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3ECA5A3-BC4C-4412-A35D-0110EEED5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0945D9A-C795-495D-BCE6-CD331C6CB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AFA2E5B-4687-4E0E-A79D-5547C527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4C4F-0C1F-4159-B702-7EB0739B301D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EA98E75-7B74-43E2-9AFD-8B506C271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FEE09E8-CE31-408A-B399-17962C14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C34F-734A-440B-922C-AC09761F0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042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9CA376-33FE-4B89-8837-84AC0031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CCE91B6-7B73-4F45-B264-98460913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4C4F-0C1F-4159-B702-7EB0739B301D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AD339C3-C2A7-4513-9959-7AD965A3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18DE88-091C-4DBD-A947-14A91223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C34F-734A-440B-922C-AC09761F0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761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D514108-8D65-42D1-9D81-5015C33B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4C4F-0C1F-4159-B702-7EB0739B301D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2A9B5C9-AB0B-4ACE-825C-4C92FD25D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1F27965-AF9B-4C02-87FE-D0A9DA67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C34F-734A-440B-922C-AC09761F0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2271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B91ED4-6ECC-4B49-AD92-72FD87213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DB2915-C967-4464-ADD1-13265474E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95583AE-072F-443D-ACC4-DEC3822F0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45CC3C3-0DBE-4737-AC3D-3EDC202C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4C4F-0C1F-4159-B702-7EB0739B301D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ACC6567-D753-46A2-983F-83737F5D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3FDEB7-539B-4864-95A2-C52ACF583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C34F-734A-440B-922C-AC09761F0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8604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745A67-B5B4-4EF2-9930-E6B5F0D6D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1B9B3D9-7A04-4B24-99BD-506C543799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2D60A6D-5C59-41F7-B20F-310A684F2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BF6E665-B6B5-463C-94E0-1079B05F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4C4F-0C1F-4159-B702-7EB0739B301D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02D1ADA-6F5C-479C-8914-CB5E73E1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C019FDE-4A0E-42BB-BEC5-2376D20F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C34F-734A-440B-922C-AC09761F0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339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rgbClr val="63E7E7"/>
            </a:gs>
            <a:gs pos="85000">
              <a:srgbClr val="0070C0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A84AD82-ED8C-4BD8-9C6C-C8BCFA1CF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E9B6C0B-8346-4A29-AD3A-CACB0BB3C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120D8A-A686-4CEA-A08E-103736C3E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F4C4F-0C1F-4159-B702-7EB0739B301D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053218-1BDE-41C6-9031-FD8AD1769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E6EF2F-D22E-4316-8758-2CECA2927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8C34F-734A-440B-922C-AC09761F0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72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rgbClr val="63E7E7"/>
            </a:gs>
            <a:gs pos="18000">
              <a:srgbClr val="0070C0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xmlns="" id="{9F3AD61B-9407-43B9-8A76-15342AB1E5FE}"/>
              </a:ext>
            </a:extLst>
          </p:cNvPr>
          <p:cNvSpPr/>
          <p:nvPr/>
        </p:nvSpPr>
        <p:spPr>
          <a:xfrm>
            <a:off x="3280348" y="5240689"/>
            <a:ext cx="2069431" cy="2069431"/>
          </a:xfrm>
          <a:prstGeom prst="ellipse">
            <a:avLst/>
          </a:prstGeom>
          <a:pattFill prst="wdUpDiag">
            <a:fgClr>
              <a:schemeClr val="bg1"/>
            </a:fgClr>
            <a:bgClr>
              <a:srgbClr val="63E7E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xmlns="" id="{563A3CEE-1C2F-4275-B5BD-FE86DC79FCCE}"/>
              </a:ext>
            </a:extLst>
          </p:cNvPr>
          <p:cNvSpPr/>
          <p:nvPr/>
        </p:nvSpPr>
        <p:spPr>
          <a:xfrm rot="735932">
            <a:off x="5799223" y="-1732547"/>
            <a:ext cx="14413831" cy="9408695"/>
          </a:xfrm>
          <a:prstGeom prst="roundRect">
            <a:avLst/>
          </a:prstGeom>
          <a:gradFill>
            <a:gsLst>
              <a:gs pos="54000">
                <a:srgbClr val="0070C0">
                  <a:alpha val="85000"/>
                </a:srgbClr>
              </a:gs>
              <a:gs pos="0">
                <a:srgbClr val="58D9E3"/>
              </a:gs>
            </a:gsLst>
            <a:lin ang="18900000" scaled="1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110C675E-B49A-4886-AC5A-B12F6DFA74FB}"/>
              </a:ext>
            </a:extLst>
          </p:cNvPr>
          <p:cNvSpPr/>
          <p:nvPr/>
        </p:nvSpPr>
        <p:spPr>
          <a:xfrm>
            <a:off x="1351416" y="-2175616"/>
            <a:ext cx="3857864" cy="3857864"/>
          </a:xfrm>
          <a:prstGeom prst="ellipse">
            <a:avLst/>
          </a:prstGeom>
          <a:pattFill prst="wdUpDiag">
            <a:fgClr>
              <a:schemeClr val="bg1"/>
            </a:fgClr>
            <a:bgClr>
              <a:srgbClr val="30AAD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499A63E2-9F0E-4DBE-89A7-FB9A2EB8D527}"/>
              </a:ext>
            </a:extLst>
          </p:cNvPr>
          <p:cNvSpPr/>
          <p:nvPr/>
        </p:nvSpPr>
        <p:spPr>
          <a:xfrm>
            <a:off x="-1612231" y="2716062"/>
            <a:ext cx="2069431" cy="2069431"/>
          </a:xfrm>
          <a:prstGeom prst="ellipse">
            <a:avLst/>
          </a:prstGeom>
          <a:pattFill prst="wdUpDiag">
            <a:fgClr>
              <a:schemeClr val="bg1"/>
            </a:fgClr>
            <a:bgClr>
              <a:srgbClr val="63E7E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87BE0B78-B634-4DE2-AA97-D63BCAEE473D}"/>
              </a:ext>
            </a:extLst>
          </p:cNvPr>
          <p:cNvSpPr txBox="1"/>
          <p:nvPr/>
        </p:nvSpPr>
        <p:spPr>
          <a:xfrm>
            <a:off x="1106463" y="2284753"/>
            <a:ext cx="4764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PROJECT HUB</a:t>
            </a:r>
            <a:endParaRPr lang="en-IN" sz="7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C9434921-A040-45DC-94D6-D4070BF3F86D}"/>
              </a:ext>
            </a:extLst>
          </p:cNvPr>
          <p:cNvSpPr txBox="1"/>
          <p:nvPr/>
        </p:nvSpPr>
        <p:spPr>
          <a:xfrm>
            <a:off x="5685359" y="4087587"/>
            <a:ext cx="4171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A platform where ideas come to life through collaborative project creation and management.</a:t>
            </a:r>
            <a:endParaRPr lang="en-IN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D7694D49-B9C5-4399-B021-216413C82942}"/>
              </a:ext>
            </a:extLst>
          </p:cNvPr>
          <p:cNvSpPr txBox="1"/>
          <p:nvPr/>
        </p:nvSpPr>
        <p:spPr>
          <a:xfrm>
            <a:off x="1129208" y="3672088"/>
            <a:ext cx="4171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REVOLUTIONIZING PROJECT COLLABORATION</a:t>
            </a:r>
            <a:endParaRPr lang="en-IN" sz="24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7694D49-B9C5-4399-B021-216413C82942}"/>
              </a:ext>
            </a:extLst>
          </p:cNvPr>
          <p:cNvSpPr txBox="1"/>
          <p:nvPr/>
        </p:nvSpPr>
        <p:spPr>
          <a:xfrm>
            <a:off x="457200" y="6088021"/>
            <a:ext cx="4171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By GENIUSE</a:t>
            </a:r>
            <a:endParaRPr lang="en-IN" sz="24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41191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xmlns="" id="{9F3AD61B-9407-43B9-8A76-15342AB1E5FE}"/>
              </a:ext>
            </a:extLst>
          </p:cNvPr>
          <p:cNvSpPr/>
          <p:nvPr/>
        </p:nvSpPr>
        <p:spPr>
          <a:xfrm>
            <a:off x="3280348" y="5240689"/>
            <a:ext cx="2069431" cy="2069431"/>
          </a:xfrm>
          <a:prstGeom prst="ellipse">
            <a:avLst/>
          </a:prstGeom>
          <a:pattFill prst="wdUpDiag">
            <a:fgClr>
              <a:schemeClr val="bg1"/>
            </a:fgClr>
            <a:bgClr>
              <a:srgbClr val="63E7E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xmlns="" id="{563A3CEE-1C2F-4275-B5BD-FE86DC79FCCE}"/>
              </a:ext>
            </a:extLst>
          </p:cNvPr>
          <p:cNvSpPr/>
          <p:nvPr/>
        </p:nvSpPr>
        <p:spPr>
          <a:xfrm rot="735932">
            <a:off x="5799223" y="-1732547"/>
            <a:ext cx="14413831" cy="9408695"/>
          </a:xfrm>
          <a:prstGeom prst="roundRect">
            <a:avLst/>
          </a:prstGeom>
          <a:gradFill>
            <a:gsLst>
              <a:gs pos="54000">
                <a:srgbClr val="0070C0">
                  <a:alpha val="85000"/>
                </a:srgbClr>
              </a:gs>
              <a:gs pos="0">
                <a:srgbClr val="58D9E3"/>
              </a:gs>
            </a:gsLst>
            <a:lin ang="18900000" scaled="1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110C675E-B49A-4886-AC5A-B12F6DFA74FB}"/>
              </a:ext>
            </a:extLst>
          </p:cNvPr>
          <p:cNvSpPr/>
          <p:nvPr/>
        </p:nvSpPr>
        <p:spPr>
          <a:xfrm>
            <a:off x="1351416" y="-2175616"/>
            <a:ext cx="3857864" cy="3857864"/>
          </a:xfrm>
          <a:prstGeom prst="ellipse">
            <a:avLst/>
          </a:prstGeom>
          <a:pattFill prst="wdUpDiag">
            <a:fgClr>
              <a:schemeClr val="bg1"/>
            </a:fgClr>
            <a:bgClr>
              <a:srgbClr val="30AAD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499A63E2-9F0E-4DBE-89A7-FB9A2EB8D527}"/>
              </a:ext>
            </a:extLst>
          </p:cNvPr>
          <p:cNvSpPr/>
          <p:nvPr/>
        </p:nvSpPr>
        <p:spPr>
          <a:xfrm>
            <a:off x="-1612231" y="2716062"/>
            <a:ext cx="2069431" cy="2069431"/>
          </a:xfrm>
          <a:prstGeom prst="ellipse">
            <a:avLst/>
          </a:prstGeom>
          <a:pattFill prst="wdUpDiag">
            <a:fgClr>
              <a:schemeClr val="bg1"/>
            </a:fgClr>
            <a:bgClr>
              <a:srgbClr val="63E7E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87BE0B78-B634-4DE2-AA97-D63BCAEE473D}"/>
              </a:ext>
            </a:extLst>
          </p:cNvPr>
          <p:cNvSpPr txBox="1"/>
          <p:nvPr/>
        </p:nvSpPr>
        <p:spPr>
          <a:xfrm>
            <a:off x="715885" y="2518373"/>
            <a:ext cx="4764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Goals of PROJECT HUB</a:t>
            </a:r>
            <a:endParaRPr lang="en-IN" sz="4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C9434921-A040-45DC-94D6-D4070BF3F86D}"/>
              </a:ext>
            </a:extLst>
          </p:cNvPr>
          <p:cNvSpPr txBox="1"/>
          <p:nvPr/>
        </p:nvSpPr>
        <p:spPr>
          <a:xfrm>
            <a:off x="5958075" y="1824369"/>
            <a:ext cx="58007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Project creation and display on the All Projects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Request and approval system for joining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Personalized My Projects page</a:t>
            </a:r>
          </a:p>
          <a:p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Workspace with chat functionality and file sharing</a:t>
            </a:r>
          </a:p>
          <a:p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Account creation for project initiation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D7694D49-B9C5-4399-B021-216413C82942}"/>
              </a:ext>
            </a:extLst>
          </p:cNvPr>
          <p:cNvSpPr txBox="1"/>
          <p:nvPr/>
        </p:nvSpPr>
        <p:spPr>
          <a:xfrm>
            <a:off x="715885" y="3450988"/>
            <a:ext cx="4171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Empowering users to collaborate seamlessly on projects</a:t>
            </a:r>
            <a:endParaRPr lang="en-IN" sz="24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461577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xmlns="" id="{9F3AD61B-9407-43B9-8A76-15342AB1E5FE}"/>
              </a:ext>
            </a:extLst>
          </p:cNvPr>
          <p:cNvSpPr/>
          <p:nvPr/>
        </p:nvSpPr>
        <p:spPr>
          <a:xfrm>
            <a:off x="3280348" y="5240689"/>
            <a:ext cx="2069431" cy="2069431"/>
          </a:xfrm>
          <a:prstGeom prst="ellipse">
            <a:avLst/>
          </a:prstGeom>
          <a:pattFill prst="wdUpDiag">
            <a:fgClr>
              <a:schemeClr val="bg1"/>
            </a:fgClr>
            <a:bgClr>
              <a:srgbClr val="63E7E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xmlns="" id="{563A3CEE-1C2F-4275-B5BD-FE86DC79FCCE}"/>
              </a:ext>
            </a:extLst>
          </p:cNvPr>
          <p:cNvSpPr/>
          <p:nvPr/>
        </p:nvSpPr>
        <p:spPr>
          <a:xfrm rot="735932">
            <a:off x="5799223" y="-1732547"/>
            <a:ext cx="14413831" cy="9408695"/>
          </a:xfrm>
          <a:prstGeom prst="roundRect">
            <a:avLst/>
          </a:prstGeom>
          <a:gradFill>
            <a:gsLst>
              <a:gs pos="54000">
                <a:srgbClr val="0070C0">
                  <a:alpha val="85000"/>
                </a:srgbClr>
              </a:gs>
              <a:gs pos="0">
                <a:srgbClr val="58D9E3"/>
              </a:gs>
            </a:gsLst>
            <a:lin ang="18900000" scaled="1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110C675E-B49A-4886-AC5A-B12F6DFA74FB}"/>
              </a:ext>
            </a:extLst>
          </p:cNvPr>
          <p:cNvSpPr/>
          <p:nvPr/>
        </p:nvSpPr>
        <p:spPr>
          <a:xfrm>
            <a:off x="1351416" y="-2175616"/>
            <a:ext cx="3857864" cy="3857864"/>
          </a:xfrm>
          <a:prstGeom prst="ellipse">
            <a:avLst/>
          </a:prstGeom>
          <a:pattFill prst="wdUpDiag">
            <a:fgClr>
              <a:schemeClr val="bg1"/>
            </a:fgClr>
            <a:bgClr>
              <a:srgbClr val="30AAD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499A63E2-9F0E-4DBE-89A7-FB9A2EB8D527}"/>
              </a:ext>
            </a:extLst>
          </p:cNvPr>
          <p:cNvSpPr/>
          <p:nvPr/>
        </p:nvSpPr>
        <p:spPr>
          <a:xfrm>
            <a:off x="-1612231" y="2716062"/>
            <a:ext cx="2069431" cy="2069431"/>
          </a:xfrm>
          <a:prstGeom prst="ellipse">
            <a:avLst/>
          </a:prstGeom>
          <a:pattFill prst="wdUpDiag">
            <a:fgClr>
              <a:schemeClr val="bg1"/>
            </a:fgClr>
            <a:bgClr>
              <a:srgbClr val="63E7E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87BE0B78-B634-4DE2-AA97-D63BCAEE473D}"/>
              </a:ext>
            </a:extLst>
          </p:cNvPr>
          <p:cNvSpPr txBox="1"/>
          <p:nvPr/>
        </p:nvSpPr>
        <p:spPr>
          <a:xfrm>
            <a:off x="561595" y="2531962"/>
            <a:ext cx="4764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All Project Page </a:t>
            </a:r>
            <a:endParaRPr lang="en-IN" sz="4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C9434921-A040-45DC-94D6-D4070BF3F86D}"/>
              </a:ext>
            </a:extLst>
          </p:cNvPr>
          <p:cNvSpPr txBox="1"/>
          <p:nvPr/>
        </p:nvSpPr>
        <p:spPr>
          <a:xfrm>
            <a:off x="6038617" y="1234996"/>
            <a:ext cx="58007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Showcase all ongoing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Overview of each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Easy navigation and search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Requesting to join a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Creator’s approval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Display on My Projects upon acceptance</a:t>
            </a:r>
          </a:p>
          <a:p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D7694D49-B9C5-4399-B021-216413C82942}"/>
              </a:ext>
            </a:extLst>
          </p:cNvPr>
          <p:cNvSpPr txBox="1"/>
          <p:nvPr/>
        </p:nvSpPr>
        <p:spPr>
          <a:xfrm>
            <a:off x="715885" y="3450988"/>
            <a:ext cx="4171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999E67D-9020-4E9D-9E85-FF8DB335C7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55" y="4121092"/>
            <a:ext cx="4211766" cy="210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30658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xmlns="" id="{9F3AD61B-9407-43B9-8A76-15342AB1E5FE}"/>
              </a:ext>
            </a:extLst>
          </p:cNvPr>
          <p:cNvSpPr/>
          <p:nvPr/>
        </p:nvSpPr>
        <p:spPr>
          <a:xfrm>
            <a:off x="3280348" y="5240689"/>
            <a:ext cx="2069431" cy="2069431"/>
          </a:xfrm>
          <a:prstGeom prst="ellipse">
            <a:avLst/>
          </a:prstGeom>
          <a:pattFill prst="wdUpDiag">
            <a:fgClr>
              <a:schemeClr val="bg1"/>
            </a:fgClr>
            <a:bgClr>
              <a:srgbClr val="63E7E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xmlns="" id="{563A3CEE-1C2F-4275-B5BD-FE86DC79FCCE}"/>
              </a:ext>
            </a:extLst>
          </p:cNvPr>
          <p:cNvSpPr/>
          <p:nvPr/>
        </p:nvSpPr>
        <p:spPr>
          <a:xfrm rot="735932">
            <a:off x="5799223" y="-1732547"/>
            <a:ext cx="14413831" cy="9408695"/>
          </a:xfrm>
          <a:prstGeom prst="roundRect">
            <a:avLst/>
          </a:prstGeom>
          <a:gradFill>
            <a:gsLst>
              <a:gs pos="54000">
                <a:srgbClr val="0070C0">
                  <a:alpha val="85000"/>
                </a:srgbClr>
              </a:gs>
              <a:gs pos="0">
                <a:srgbClr val="58D9E3"/>
              </a:gs>
            </a:gsLst>
            <a:lin ang="18900000" scaled="1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110C675E-B49A-4886-AC5A-B12F6DFA74FB}"/>
              </a:ext>
            </a:extLst>
          </p:cNvPr>
          <p:cNvSpPr/>
          <p:nvPr/>
        </p:nvSpPr>
        <p:spPr>
          <a:xfrm>
            <a:off x="1351416" y="-2175616"/>
            <a:ext cx="3857864" cy="3857864"/>
          </a:xfrm>
          <a:prstGeom prst="ellipse">
            <a:avLst/>
          </a:prstGeom>
          <a:pattFill prst="wdUpDiag">
            <a:fgClr>
              <a:schemeClr val="bg1"/>
            </a:fgClr>
            <a:bgClr>
              <a:srgbClr val="30AAD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499A63E2-9F0E-4DBE-89A7-FB9A2EB8D527}"/>
              </a:ext>
            </a:extLst>
          </p:cNvPr>
          <p:cNvSpPr/>
          <p:nvPr/>
        </p:nvSpPr>
        <p:spPr>
          <a:xfrm>
            <a:off x="-1612231" y="2716062"/>
            <a:ext cx="2069431" cy="2069431"/>
          </a:xfrm>
          <a:prstGeom prst="ellipse">
            <a:avLst/>
          </a:prstGeom>
          <a:pattFill prst="wdUpDiag">
            <a:fgClr>
              <a:schemeClr val="bg1"/>
            </a:fgClr>
            <a:bgClr>
              <a:srgbClr val="63E7E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87BE0B78-B634-4DE2-AA97-D63BCAEE473D}"/>
              </a:ext>
            </a:extLst>
          </p:cNvPr>
          <p:cNvSpPr txBox="1"/>
          <p:nvPr/>
        </p:nvSpPr>
        <p:spPr>
          <a:xfrm>
            <a:off x="561595" y="2531962"/>
            <a:ext cx="47645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Project Creation &amp; Account Creation Page</a:t>
            </a:r>
            <a:endParaRPr lang="en-IN" sz="4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C9434921-A040-45DC-94D6-D4070BF3F86D}"/>
              </a:ext>
            </a:extLst>
          </p:cNvPr>
          <p:cNvSpPr txBox="1"/>
          <p:nvPr/>
        </p:nvSpPr>
        <p:spPr>
          <a:xfrm>
            <a:off x="5934012" y="2531962"/>
            <a:ext cx="58007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Seamless project creation process.</a:t>
            </a:r>
          </a:p>
          <a:p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User-friendly account creation process </a:t>
            </a:r>
          </a:p>
          <a:p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   &amp; project creation process</a:t>
            </a:r>
          </a:p>
          <a:p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D7694D49-B9C5-4399-B021-216413C82942}"/>
              </a:ext>
            </a:extLst>
          </p:cNvPr>
          <p:cNvSpPr txBox="1"/>
          <p:nvPr/>
        </p:nvSpPr>
        <p:spPr>
          <a:xfrm>
            <a:off x="715885" y="3450988"/>
            <a:ext cx="4171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754732B-D9A3-49F4-BAB7-0CBDA82B9E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37" y="372889"/>
            <a:ext cx="4211766" cy="21619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6A8D8F4-2518-449C-A635-E9827E9238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88402"/>
            <a:ext cx="4218730" cy="210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7691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xmlns="" id="{9F3AD61B-9407-43B9-8A76-15342AB1E5FE}"/>
              </a:ext>
            </a:extLst>
          </p:cNvPr>
          <p:cNvSpPr/>
          <p:nvPr/>
        </p:nvSpPr>
        <p:spPr>
          <a:xfrm>
            <a:off x="3280348" y="5240689"/>
            <a:ext cx="2069431" cy="2069431"/>
          </a:xfrm>
          <a:prstGeom prst="ellipse">
            <a:avLst/>
          </a:prstGeom>
          <a:pattFill prst="wdUpDiag">
            <a:fgClr>
              <a:schemeClr val="bg1"/>
            </a:fgClr>
            <a:bgClr>
              <a:srgbClr val="63E7E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xmlns="" id="{563A3CEE-1C2F-4275-B5BD-FE86DC79FCCE}"/>
              </a:ext>
            </a:extLst>
          </p:cNvPr>
          <p:cNvSpPr/>
          <p:nvPr/>
        </p:nvSpPr>
        <p:spPr>
          <a:xfrm rot="735932">
            <a:off x="5799223" y="-1732547"/>
            <a:ext cx="14413831" cy="9408695"/>
          </a:xfrm>
          <a:prstGeom prst="roundRect">
            <a:avLst/>
          </a:prstGeom>
          <a:gradFill>
            <a:gsLst>
              <a:gs pos="54000">
                <a:srgbClr val="0070C0">
                  <a:alpha val="85000"/>
                </a:srgbClr>
              </a:gs>
              <a:gs pos="0">
                <a:srgbClr val="58D9E3"/>
              </a:gs>
            </a:gsLst>
            <a:lin ang="18900000" scaled="1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110C675E-B49A-4886-AC5A-B12F6DFA74FB}"/>
              </a:ext>
            </a:extLst>
          </p:cNvPr>
          <p:cNvSpPr/>
          <p:nvPr/>
        </p:nvSpPr>
        <p:spPr>
          <a:xfrm>
            <a:off x="1351416" y="-2175616"/>
            <a:ext cx="3857864" cy="3857864"/>
          </a:xfrm>
          <a:prstGeom prst="ellipse">
            <a:avLst/>
          </a:prstGeom>
          <a:pattFill prst="wdUpDiag">
            <a:fgClr>
              <a:schemeClr val="bg1"/>
            </a:fgClr>
            <a:bgClr>
              <a:srgbClr val="30AAD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499A63E2-9F0E-4DBE-89A7-FB9A2EB8D527}"/>
              </a:ext>
            </a:extLst>
          </p:cNvPr>
          <p:cNvSpPr/>
          <p:nvPr/>
        </p:nvSpPr>
        <p:spPr>
          <a:xfrm>
            <a:off x="-1612231" y="2716062"/>
            <a:ext cx="2069431" cy="2069431"/>
          </a:xfrm>
          <a:prstGeom prst="ellipse">
            <a:avLst/>
          </a:prstGeom>
          <a:pattFill prst="wdUpDiag">
            <a:fgClr>
              <a:schemeClr val="bg1"/>
            </a:fgClr>
            <a:bgClr>
              <a:srgbClr val="63E7E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87BE0B78-B634-4DE2-AA97-D63BCAEE473D}"/>
              </a:ext>
            </a:extLst>
          </p:cNvPr>
          <p:cNvSpPr txBox="1"/>
          <p:nvPr/>
        </p:nvSpPr>
        <p:spPr>
          <a:xfrm>
            <a:off x="534095" y="2817726"/>
            <a:ext cx="4764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My Project Page</a:t>
            </a:r>
            <a:endParaRPr lang="en-IN" sz="4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C9434921-A040-45DC-94D6-D4070BF3F86D}"/>
              </a:ext>
            </a:extLst>
          </p:cNvPr>
          <p:cNvSpPr txBox="1"/>
          <p:nvPr/>
        </p:nvSpPr>
        <p:spPr>
          <a:xfrm>
            <a:off x="5966093" y="2433005"/>
            <a:ext cx="58007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Personalized dashboard for each user.</a:t>
            </a:r>
          </a:p>
          <a:p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Displaying approved </a:t>
            </a:r>
            <a:r>
              <a:rPr lang="en-US" sz="2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projects and created projects.</a:t>
            </a:r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Quick access to project details.</a:t>
            </a:r>
          </a:p>
          <a:p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D7694D49-B9C5-4399-B021-216413C82942}"/>
              </a:ext>
            </a:extLst>
          </p:cNvPr>
          <p:cNvSpPr txBox="1"/>
          <p:nvPr/>
        </p:nvSpPr>
        <p:spPr>
          <a:xfrm>
            <a:off x="715885" y="3450988"/>
            <a:ext cx="4171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AE3EEBA-CD91-4807-AE66-C09E9C060E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19" y="3934018"/>
            <a:ext cx="4221502" cy="212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9808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xmlns="" id="{9F3AD61B-9407-43B9-8A76-15342AB1E5FE}"/>
              </a:ext>
            </a:extLst>
          </p:cNvPr>
          <p:cNvSpPr/>
          <p:nvPr/>
        </p:nvSpPr>
        <p:spPr>
          <a:xfrm>
            <a:off x="3280348" y="5240689"/>
            <a:ext cx="2069431" cy="2069431"/>
          </a:xfrm>
          <a:prstGeom prst="ellipse">
            <a:avLst/>
          </a:prstGeom>
          <a:pattFill prst="wdUpDiag">
            <a:fgClr>
              <a:schemeClr val="bg1"/>
            </a:fgClr>
            <a:bgClr>
              <a:srgbClr val="63E7E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xmlns="" id="{563A3CEE-1C2F-4275-B5BD-FE86DC79FCCE}"/>
              </a:ext>
            </a:extLst>
          </p:cNvPr>
          <p:cNvSpPr/>
          <p:nvPr/>
        </p:nvSpPr>
        <p:spPr>
          <a:xfrm rot="735932">
            <a:off x="5799223" y="-1732547"/>
            <a:ext cx="14413831" cy="9408695"/>
          </a:xfrm>
          <a:prstGeom prst="roundRect">
            <a:avLst/>
          </a:prstGeom>
          <a:gradFill>
            <a:gsLst>
              <a:gs pos="54000">
                <a:srgbClr val="0070C0">
                  <a:alpha val="85000"/>
                </a:srgbClr>
              </a:gs>
              <a:gs pos="0">
                <a:srgbClr val="58D9E3"/>
              </a:gs>
            </a:gsLst>
            <a:lin ang="18900000" scaled="1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110C675E-B49A-4886-AC5A-B12F6DFA74FB}"/>
              </a:ext>
            </a:extLst>
          </p:cNvPr>
          <p:cNvSpPr/>
          <p:nvPr/>
        </p:nvSpPr>
        <p:spPr>
          <a:xfrm>
            <a:off x="1351416" y="-2175616"/>
            <a:ext cx="3857864" cy="3857864"/>
          </a:xfrm>
          <a:prstGeom prst="ellipse">
            <a:avLst/>
          </a:prstGeom>
          <a:pattFill prst="wdUpDiag">
            <a:fgClr>
              <a:schemeClr val="bg1"/>
            </a:fgClr>
            <a:bgClr>
              <a:srgbClr val="30AAD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499A63E2-9F0E-4DBE-89A7-FB9A2EB8D527}"/>
              </a:ext>
            </a:extLst>
          </p:cNvPr>
          <p:cNvSpPr/>
          <p:nvPr/>
        </p:nvSpPr>
        <p:spPr>
          <a:xfrm>
            <a:off x="-1612231" y="2716062"/>
            <a:ext cx="2069431" cy="2069431"/>
          </a:xfrm>
          <a:prstGeom prst="ellipse">
            <a:avLst/>
          </a:prstGeom>
          <a:pattFill prst="wdUpDiag">
            <a:fgClr>
              <a:schemeClr val="bg1"/>
            </a:fgClr>
            <a:bgClr>
              <a:srgbClr val="63E7E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87BE0B78-B634-4DE2-AA97-D63BCAEE473D}"/>
              </a:ext>
            </a:extLst>
          </p:cNvPr>
          <p:cNvSpPr txBox="1"/>
          <p:nvPr/>
        </p:nvSpPr>
        <p:spPr>
          <a:xfrm>
            <a:off x="898095" y="2774546"/>
            <a:ext cx="4764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Workspace</a:t>
            </a:r>
            <a:endParaRPr lang="en-IN" sz="4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C9434921-A040-45DC-94D6-D4070BF3F86D}"/>
              </a:ext>
            </a:extLst>
          </p:cNvPr>
          <p:cNvSpPr txBox="1"/>
          <p:nvPr/>
        </p:nvSpPr>
        <p:spPr>
          <a:xfrm>
            <a:off x="5966093" y="2433005"/>
            <a:ext cx="58007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Collaborative workspace for project teams.</a:t>
            </a:r>
          </a:p>
          <a:p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Real-time chat for communication.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File-sharing functionality for easy </a:t>
            </a:r>
            <a:r>
              <a:rPr lang="en-US" sz="24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collaborations.</a:t>
            </a:r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D7694D49-B9C5-4399-B021-216413C82942}"/>
              </a:ext>
            </a:extLst>
          </p:cNvPr>
          <p:cNvSpPr txBox="1"/>
          <p:nvPr/>
        </p:nvSpPr>
        <p:spPr>
          <a:xfrm>
            <a:off x="715885" y="3450988"/>
            <a:ext cx="4171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7D666C1-6121-4D3D-9751-F4E121E104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43" y="4016775"/>
            <a:ext cx="4294638" cy="20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43150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xmlns="" id="{9F3AD61B-9407-43B9-8A76-15342AB1E5FE}"/>
              </a:ext>
            </a:extLst>
          </p:cNvPr>
          <p:cNvSpPr/>
          <p:nvPr/>
        </p:nvSpPr>
        <p:spPr>
          <a:xfrm>
            <a:off x="3280348" y="5240689"/>
            <a:ext cx="2069431" cy="2069431"/>
          </a:xfrm>
          <a:prstGeom prst="ellipse">
            <a:avLst/>
          </a:prstGeom>
          <a:pattFill prst="wdUpDiag">
            <a:fgClr>
              <a:schemeClr val="bg1"/>
            </a:fgClr>
            <a:bgClr>
              <a:srgbClr val="63E7E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xmlns="" id="{563A3CEE-1C2F-4275-B5BD-FE86DC79FCCE}"/>
              </a:ext>
            </a:extLst>
          </p:cNvPr>
          <p:cNvSpPr/>
          <p:nvPr/>
        </p:nvSpPr>
        <p:spPr>
          <a:xfrm rot="735932">
            <a:off x="5799223" y="-1732547"/>
            <a:ext cx="14413831" cy="9408695"/>
          </a:xfrm>
          <a:prstGeom prst="roundRect">
            <a:avLst/>
          </a:prstGeom>
          <a:gradFill>
            <a:gsLst>
              <a:gs pos="54000">
                <a:srgbClr val="0070C0">
                  <a:alpha val="85000"/>
                </a:srgbClr>
              </a:gs>
              <a:gs pos="0">
                <a:srgbClr val="58D9E3"/>
              </a:gs>
            </a:gsLst>
            <a:lin ang="18900000" scaled="1"/>
          </a:gra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110C675E-B49A-4886-AC5A-B12F6DFA74FB}"/>
              </a:ext>
            </a:extLst>
          </p:cNvPr>
          <p:cNvSpPr/>
          <p:nvPr/>
        </p:nvSpPr>
        <p:spPr>
          <a:xfrm>
            <a:off x="1351416" y="-2175616"/>
            <a:ext cx="3857864" cy="3857864"/>
          </a:xfrm>
          <a:prstGeom prst="ellipse">
            <a:avLst/>
          </a:prstGeom>
          <a:pattFill prst="wdUpDiag">
            <a:fgClr>
              <a:schemeClr val="bg1"/>
            </a:fgClr>
            <a:bgClr>
              <a:srgbClr val="30AAD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499A63E2-9F0E-4DBE-89A7-FB9A2EB8D527}"/>
              </a:ext>
            </a:extLst>
          </p:cNvPr>
          <p:cNvSpPr/>
          <p:nvPr/>
        </p:nvSpPr>
        <p:spPr>
          <a:xfrm>
            <a:off x="-1612231" y="2716062"/>
            <a:ext cx="2069431" cy="2069431"/>
          </a:xfrm>
          <a:prstGeom prst="ellipse">
            <a:avLst/>
          </a:prstGeom>
          <a:pattFill prst="wdUpDiag">
            <a:fgClr>
              <a:schemeClr val="bg1"/>
            </a:fgClr>
            <a:bgClr>
              <a:srgbClr val="63E7E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87BE0B78-B634-4DE2-AA97-D63BCAEE473D}"/>
              </a:ext>
            </a:extLst>
          </p:cNvPr>
          <p:cNvSpPr txBox="1"/>
          <p:nvPr/>
        </p:nvSpPr>
        <p:spPr>
          <a:xfrm>
            <a:off x="715885" y="2518373"/>
            <a:ext cx="4764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CONCLUSION</a:t>
            </a:r>
            <a:endParaRPr lang="en-IN" sz="4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C9434921-A040-45DC-94D6-D4070BF3F86D}"/>
              </a:ext>
            </a:extLst>
          </p:cNvPr>
          <p:cNvSpPr txBox="1"/>
          <p:nvPr/>
        </p:nvSpPr>
        <p:spPr>
          <a:xfrm>
            <a:off x="5958075" y="1824369"/>
            <a:ext cx="58007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Call to Action : Encourage viewers to sign up and </a:t>
            </a:r>
          </a:p>
          <a:p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    start their collaborative journey on Project Hub.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Stay Connected: Provide chat , workspace and files</a:t>
            </a:r>
          </a:p>
          <a:p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    in a single page to stay connected.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User Friendly: Provide easy user friendly interface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D7694D49-B9C5-4399-B021-216413C82942}"/>
              </a:ext>
            </a:extLst>
          </p:cNvPr>
          <p:cNvSpPr txBox="1"/>
          <p:nvPr/>
        </p:nvSpPr>
        <p:spPr>
          <a:xfrm>
            <a:off x="715885" y="3450988"/>
            <a:ext cx="4171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Summary of Project Hub’s</a:t>
            </a:r>
          </a:p>
          <a:p>
            <a:r>
              <a:rPr lang="en-US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Unique features.</a:t>
            </a:r>
            <a:endParaRPr lang="en-IN" sz="24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E658D95-0D5B-481D-9B11-D41A4E79A8B7}"/>
              </a:ext>
            </a:extLst>
          </p:cNvPr>
          <p:cNvSpPr txBox="1"/>
          <p:nvPr/>
        </p:nvSpPr>
        <p:spPr>
          <a:xfrm>
            <a:off x="6842223" y="4785493"/>
            <a:ext cx="32304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Closing statement: Highlight the platform’s potential to bring ideas to life though collaboration</a:t>
            </a:r>
            <a:endParaRPr lang="en-IN" sz="24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485568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9527A47C-65FF-4C64-BB66-E5A835A336ED}" vid="{542F94A7-9533-4BDA-96AA-98CACB6F2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221</TotalTime>
  <Words>226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Bahnschrift Condensed</vt:lpstr>
      <vt:lpstr>Bahnschrift SemiBold Condensed</vt:lpstr>
      <vt:lpstr>Bahnschrift SemiBold SemiConden</vt:lpstr>
      <vt:lpstr>Calibri</vt:lpstr>
      <vt:lpstr>Calibri Light</vt:lpstr>
      <vt:lpstr>Theme2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</dc:creator>
  <cp:lastModifiedBy>user</cp:lastModifiedBy>
  <cp:revision>25</cp:revision>
  <dcterms:created xsi:type="dcterms:W3CDTF">2022-11-01T15:32:56Z</dcterms:created>
  <dcterms:modified xsi:type="dcterms:W3CDTF">2023-10-08T04:32:39Z</dcterms:modified>
</cp:coreProperties>
</file>