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9" r:id="rId9"/>
    <p:sldId id="270" r:id="rId10"/>
    <p:sldId id="272" r:id="rId11"/>
    <p:sldId id="273" r:id="rId12"/>
    <p:sldId id="274" r:id="rId13"/>
    <p:sldId id="280" r:id="rId14"/>
    <p:sldId id="261" r:id="rId15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0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Stagebegeleider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2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Stagebegeleider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450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Stagebegeleider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Linux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smtClean="0"/>
              <a:t>Linux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773238"/>
            <a:ext cx="7772400" cy="4536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Met het commando </a:t>
            </a:r>
            <a:r>
              <a:rPr lang="nl-NL" dirty="0" err="1" smtClean="0"/>
              <a:t>mkdir</a:t>
            </a:r>
            <a:r>
              <a:rPr lang="nl-NL" dirty="0" smtClean="0"/>
              <a:t> maak je een nieuwe map aan. Ga naar de map </a:t>
            </a:r>
            <a:r>
              <a:rPr lang="nl-NL" b="1" dirty="0" smtClean="0"/>
              <a:t>/</a:t>
            </a:r>
            <a:r>
              <a:rPr lang="nl-NL" b="1" dirty="0" err="1" smtClean="0"/>
              <a:t>tmp</a:t>
            </a:r>
            <a:r>
              <a:rPr lang="nl-NL" dirty="0" smtClean="0"/>
              <a:t> en geef het volgende commando: </a:t>
            </a:r>
            <a:br>
              <a:rPr lang="nl-NL" dirty="0" smtClean="0"/>
            </a:br>
            <a:r>
              <a:rPr lang="nl-NL" b="1" dirty="0" err="1" smtClean="0"/>
              <a:t>mkdir</a:t>
            </a:r>
            <a:r>
              <a:rPr lang="nl-NL" dirty="0" smtClean="0"/>
              <a:t> </a:t>
            </a:r>
            <a:r>
              <a:rPr lang="nl-NL" b="1" dirty="0" err="1" smtClean="0"/>
              <a:t>DitIsEenMapMetEenHeleLangeNaam</a:t>
            </a:r>
            <a:endParaRPr lang="nl-NL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Controleer met </a:t>
            </a:r>
            <a:r>
              <a:rPr lang="nl-NL" dirty="0" err="1" smtClean="0"/>
              <a:t>ls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naar de map met </a:t>
            </a:r>
            <a:r>
              <a:rPr lang="nl-NL" b="1" dirty="0"/>
              <a:t>cd</a:t>
            </a:r>
            <a:r>
              <a:rPr lang="nl-NL" dirty="0" smtClean="0"/>
              <a:t> (denk aan de &lt;Tab&gt; toets)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het volgende over:</a:t>
            </a:r>
            <a:br>
              <a:rPr lang="nl-NL" dirty="0" smtClean="0"/>
            </a:br>
            <a:r>
              <a:rPr lang="nl-NL" b="1" dirty="0" smtClean="0"/>
              <a:t>echo “dit is een nieuw bestand”&gt; nieuw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</a:t>
            </a:r>
            <a:r>
              <a:rPr lang="nl-NL" b="1" dirty="0" err="1" smtClean="0"/>
              <a:t>ls</a:t>
            </a:r>
            <a:r>
              <a:rPr lang="nl-NL" dirty="0" smtClean="0"/>
              <a:t>, wat zie je?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</a:t>
            </a:r>
            <a:r>
              <a:rPr lang="nl-NL" b="1" dirty="0" err="1" smtClean="0"/>
              <a:t>cat</a:t>
            </a:r>
            <a:r>
              <a:rPr lang="nl-NL" b="1" dirty="0" smtClean="0"/>
              <a:t> nieuw</a:t>
            </a:r>
            <a:r>
              <a:rPr lang="nl-NL" dirty="0" smtClean="0"/>
              <a:t>, wat zie je?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Bestanden verwijderen doe je met </a:t>
            </a:r>
            <a:r>
              <a:rPr lang="nl-NL" b="1" dirty="0" err="1" smtClean="0"/>
              <a:t>rm</a:t>
            </a:r>
            <a:r>
              <a:rPr lang="nl-NL" dirty="0" smtClean="0"/>
              <a:t>(</a:t>
            </a:r>
            <a:r>
              <a:rPr lang="nl-NL" dirty="0" err="1" smtClean="0"/>
              <a:t>remove</a:t>
            </a:r>
            <a:r>
              <a:rPr lang="nl-NL" dirty="0" smtClean="0"/>
              <a:t>), Directory’s verwijder je met </a:t>
            </a:r>
            <a:r>
              <a:rPr lang="nl-NL" b="1" dirty="0" err="1" smtClean="0"/>
              <a:t>rm</a:t>
            </a:r>
            <a:r>
              <a:rPr lang="nl-NL" b="1" dirty="0" smtClean="0"/>
              <a:t> –d</a:t>
            </a:r>
            <a:r>
              <a:rPr lang="nl-NL" dirty="0" smtClean="0"/>
              <a:t>, directory moet wel leeg zijn.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5225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 smtClean="0"/>
              <a:t>Rm</a:t>
            </a:r>
            <a:r>
              <a:rPr lang="nl-NL" b="1" dirty="0" smtClean="0"/>
              <a:t> –r</a:t>
            </a:r>
            <a:r>
              <a:rPr lang="nl-NL" dirty="0" smtClean="0"/>
              <a:t> verwijdert de directory compleet met inhoud.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naar de map </a:t>
            </a:r>
            <a:r>
              <a:rPr lang="nl-NL" b="1" dirty="0" smtClean="0"/>
              <a:t>/</a:t>
            </a:r>
            <a:r>
              <a:rPr lang="nl-NL" b="1" dirty="0" err="1" smtClean="0"/>
              <a:t>tmp</a:t>
            </a:r>
            <a:r>
              <a:rPr lang="nl-NL" b="1" dirty="0" smtClean="0"/>
              <a:t> </a:t>
            </a:r>
            <a:r>
              <a:rPr lang="nl-NL" dirty="0" smtClean="0"/>
              <a:t> en verwijder de map inclusief inhoud en controleer of deze weg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 </a:t>
            </a:r>
            <a:r>
              <a:rPr lang="nl-NL" b="1" dirty="0" err="1" smtClean="0"/>
              <a:t>cat</a:t>
            </a:r>
            <a:r>
              <a:rPr lang="nl-NL" b="1" dirty="0" smtClean="0"/>
              <a:t> /</a:t>
            </a:r>
            <a:r>
              <a:rPr lang="nl-NL" b="1" dirty="0" err="1" smtClean="0"/>
              <a:t>etc</a:t>
            </a:r>
            <a:r>
              <a:rPr lang="nl-NL" b="1" dirty="0" smtClean="0"/>
              <a:t>/</a:t>
            </a:r>
            <a:r>
              <a:rPr lang="nl-NL" b="1" dirty="0" err="1" smtClean="0"/>
              <a:t>fstab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</a:t>
            </a:r>
            <a:r>
              <a:rPr lang="nl-NL" b="1" dirty="0" smtClean="0"/>
              <a:t> </a:t>
            </a:r>
            <a:r>
              <a:rPr lang="nl-NL" b="1" dirty="0" err="1" smtClean="0"/>
              <a:t>cat</a:t>
            </a:r>
            <a:r>
              <a:rPr lang="nl-NL" b="1" dirty="0" smtClean="0"/>
              <a:t> /</a:t>
            </a:r>
            <a:r>
              <a:rPr lang="nl-NL" b="1" dirty="0" err="1" smtClean="0"/>
              <a:t>etc</a:t>
            </a:r>
            <a:r>
              <a:rPr lang="nl-NL" b="1" dirty="0" smtClean="0"/>
              <a:t>/</a:t>
            </a:r>
            <a:r>
              <a:rPr lang="nl-NL" b="1" dirty="0" err="1" smtClean="0"/>
              <a:t>protocols</a:t>
            </a:r>
            <a:r>
              <a:rPr lang="nl-NL" b="1" dirty="0" smtClean="0"/>
              <a:t>, </a:t>
            </a:r>
            <a:r>
              <a:rPr lang="nl-NL" dirty="0" smtClean="0"/>
              <a:t> dit bestand is te groot om dit in 1 keer te bekijken.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smtClean="0"/>
              <a:t>Cat /</a:t>
            </a:r>
            <a:r>
              <a:rPr lang="nl-NL" b="1" dirty="0" err="1" smtClean="0"/>
              <a:t>etc</a:t>
            </a:r>
            <a:r>
              <a:rPr lang="nl-NL" b="1" dirty="0" smtClean="0"/>
              <a:t>/</a:t>
            </a:r>
            <a:r>
              <a:rPr lang="nl-NL" b="1" dirty="0" err="1" smtClean="0"/>
              <a:t>protocols</a:t>
            </a:r>
            <a:r>
              <a:rPr lang="nl-NL" b="1" dirty="0" smtClean="0"/>
              <a:t> | </a:t>
            </a:r>
            <a:r>
              <a:rPr lang="nl-NL" b="1" dirty="0" err="1" smtClean="0"/>
              <a:t>less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met de spatiebalk kun je door het bestand bladeren, met </a:t>
            </a:r>
            <a:r>
              <a:rPr lang="nl-NL" b="1" dirty="0" smtClean="0"/>
              <a:t>q</a:t>
            </a:r>
            <a:r>
              <a:rPr lang="nl-NL" dirty="0" smtClean="0"/>
              <a:t> sluit je af. Je kan ook i.p.v. </a:t>
            </a:r>
            <a:r>
              <a:rPr lang="nl-NL" b="1" dirty="0" err="1" smtClean="0"/>
              <a:t>less</a:t>
            </a:r>
            <a:r>
              <a:rPr lang="nl-NL" dirty="0" smtClean="0"/>
              <a:t> </a:t>
            </a:r>
            <a:r>
              <a:rPr lang="nl-NL" b="1" dirty="0" smtClean="0"/>
              <a:t>more</a:t>
            </a:r>
            <a:r>
              <a:rPr lang="nl-NL" dirty="0" smtClean="0"/>
              <a:t> gebruiken. Het teken | zorgt ervoor dat de uitvoer voor het eerste programma als invoer voor het tweede programma wordt gebruikt.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1872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Vervolg 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laatste 10 regels van een bestand gebruik je met </a:t>
            </a:r>
            <a:r>
              <a:rPr lang="nl-NL" b="1" dirty="0" err="1" smtClean="0"/>
              <a:t>tail</a:t>
            </a:r>
            <a:r>
              <a:rPr lang="nl-NL" b="1" dirty="0" smtClean="0"/>
              <a:t>,</a:t>
            </a:r>
            <a:r>
              <a:rPr lang="nl-NL" dirty="0" smtClean="0"/>
              <a:t> de eerste met </a:t>
            </a:r>
            <a:r>
              <a:rPr lang="nl-NL" dirty="0" err="1" smtClean="0"/>
              <a:t>met</a:t>
            </a:r>
            <a:r>
              <a:rPr lang="nl-NL" dirty="0" smtClean="0"/>
              <a:t> </a:t>
            </a:r>
            <a:r>
              <a:rPr lang="nl-NL" b="1" dirty="0" err="1" smtClean="0"/>
              <a:t>head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/>
              <a:t>c</a:t>
            </a:r>
            <a:r>
              <a:rPr lang="nl-NL" b="1" dirty="0" err="1" smtClean="0"/>
              <a:t>p</a:t>
            </a:r>
            <a:r>
              <a:rPr lang="nl-NL" b="1" dirty="0" smtClean="0"/>
              <a:t> </a:t>
            </a:r>
            <a:r>
              <a:rPr lang="nl-NL" dirty="0" smtClean="0"/>
              <a:t>is het commando op bestanden te kopiëren.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 het commando: </a:t>
            </a:r>
            <a:br>
              <a:rPr lang="nl-NL" dirty="0" smtClean="0"/>
            </a:br>
            <a:r>
              <a:rPr lang="nl-NL" b="1" dirty="0" err="1" smtClean="0"/>
              <a:t>cp</a:t>
            </a:r>
            <a:r>
              <a:rPr lang="nl-NL" b="1" dirty="0" smtClean="0"/>
              <a:t> /</a:t>
            </a:r>
            <a:r>
              <a:rPr lang="nl-NL" b="1" dirty="0" err="1" smtClean="0"/>
              <a:t>etc</a:t>
            </a:r>
            <a:r>
              <a:rPr lang="nl-NL" b="1" dirty="0" smtClean="0"/>
              <a:t>/</a:t>
            </a:r>
            <a:r>
              <a:rPr lang="nl-NL" b="1" dirty="0" err="1" smtClean="0"/>
              <a:t>passwd</a:t>
            </a:r>
            <a:r>
              <a:rPr lang="nl-NL" b="1" dirty="0" smtClean="0"/>
              <a:t> /</a:t>
            </a:r>
            <a:r>
              <a:rPr lang="nl-NL" b="1" dirty="0" err="1" smtClean="0"/>
              <a:t>etc</a:t>
            </a:r>
            <a:r>
              <a:rPr lang="nl-NL" b="1" dirty="0" smtClean="0"/>
              <a:t>/</a:t>
            </a:r>
            <a:r>
              <a:rPr lang="nl-NL" b="1" dirty="0" err="1" smtClean="0"/>
              <a:t>passwd.back</a:t>
            </a:r>
            <a:r>
              <a:rPr lang="nl-NL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Zoek uit bij welke optie van </a:t>
            </a:r>
            <a:r>
              <a:rPr lang="nl-NL" dirty="0" err="1" smtClean="0"/>
              <a:t>ls</a:t>
            </a:r>
            <a:r>
              <a:rPr lang="nl-NL" dirty="0" smtClean="0"/>
              <a:t> de eigenschappen en de verborgen bestanden te zien zijn.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85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188" y="1265238"/>
            <a:ext cx="7772400" cy="800219"/>
          </a:xfrm>
        </p:spPr>
        <p:txBody>
          <a:bodyPr/>
          <a:lstStyle/>
          <a:p>
            <a:r>
              <a:rPr lang="nl-NL" dirty="0" smtClean="0"/>
              <a:t>Maak in de map /home onderstaande mappenstructuur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71" y="2065338"/>
            <a:ext cx="3564457" cy="39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24" y="1982375"/>
            <a:ext cx="2511552" cy="3828288"/>
          </a:xfrm>
        </p:spPr>
      </p:pic>
    </p:spTree>
    <p:extLst>
      <p:ext uri="{BB962C8B-B14F-4D97-AF65-F5344CB8AC3E}">
        <p14:creationId xmlns:p14="http://schemas.microsoft.com/office/powerpoint/2010/main" val="3710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filesystem</a:t>
            </a:r>
            <a:endParaRPr lang="nl-NL" dirty="0"/>
          </a:p>
        </p:txBody>
      </p:sp>
      <p:sp>
        <p:nvSpPr>
          <p:cNvPr id="187395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source (</a:t>
            </a:r>
            <a:r>
              <a:rPr lang="en-US" dirty="0" err="1" smtClean="0"/>
              <a:t>zelf</a:t>
            </a:r>
            <a:r>
              <a:rPr lang="en-US" dirty="0" smtClean="0"/>
              <a:t> </a:t>
            </a:r>
            <a:r>
              <a:rPr lang="en-US" dirty="0" err="1" smtClean="0"/>
              <a:t>aanpassen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Tegenstelling</a:t>
            </a:r>
            <a:r>
              <a:rPr lang="en-US" dirty="0" smtClean="0"/>
              <a:t> tot Windows(DOS) </a:t>
            </a:r>
            <a:r>
              <a:rPr lang="en-US" dirty="0" err="1" smtClean="0"/>
              <a:t>gebruik</a:t>
            </a:r>
            <a:r>
              <a:rPr lang="en-US" dirty="0" smtClean="0"/>
              <a:t> je </a:t>
            </a:r>
            <a:r>
              <a:rPr lang="en-US" b="1" dirty="0" smtClean="0"/>
              <a:t>/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Letter C: </a:t>
            </a:r>
            <a:r>
              <a:rPr lang="en-US" dirty="0" err="1" smtClean="0"/>
              <a:t>enz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/home, /root, /media, /</a:t>
            </a:r>
            <a:r>
              <a:rPr lang="en-US" dirty="0" err="1" smtClean="0"/>
              <a:t>mnt</a:t>
            </a:r>
            <a:r>
              <a:rPr lang="en-US" dirty="0" smtClean="0"/>
              <a:t>, /</a:t>
            </a:r>
            <a:r>
              <a:rPr lang="en-US" dirty="0" err="1" smtClean="0"/>
              <a:t>etc</a:t>
            </a:r>
            <a:r>
              <a:rPr lang="en-US" dirty="0" smtClean="0"/>
              <a:t>, /bin, /boot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Dit</a:t>
            </a:r>
            <a:r>
              <a:rPr lang="en-US" sz="1600" dirty="0" smtClean="0"/>
              <a:t> is TUX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700" y="3679503"/>
            <a:ext cx="1800200" cy="245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Enkele</a:t>
            </a:r>
            <a:r>
              <a:rPr lang="en-US" dirty="0" smtClean="0"/>
              <a:t> directories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Hoofdlettergevoelig</a:t>
            </a:r>
            <a:r>
              <a:rPr lang="en-US" dirty="0" smtClean="0"/>
              <a:t>: /Root is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/root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Na </a:t>
            </a:r>
            <a:r>
              <a:rPr lang="en-US" dirty="0" err="1" smtClean="0"/>
              <a:t>een</a:t>
            </a:r>
            <a:r>
              <a:rPr lang="en-US" dirty="0" smtClean="0"/>
              <a:t> commando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spatie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&lt;Tab&gt; </a:t>
            </a:r>
            <a:r>
              <a:rPr lang="en-US" dirty="0" err="1" smtClean="0"/>
              <a:t>toets</a:t>
            </a:r>
            <a:r>
              <a:rPr lang="en-US" dirty="0" smtClean="0"/>
              <a:t> kun je </a:t>
            </a:r>
            <a:r>
              <a:rPr lang="en-US" dirty="0" err="1" smtClean="0"/>
              <a:t>gebruiken</a:t>
            </a:r>
            <a:r>
              <a:rPr lang="en-US" dirty="0" smtClean="0"/>
              <a:t> om </a:t>
            </a:r>
            <a:r>
              <a:rPr lang="en-US" dirty="0" err="1" smtClean="0"/>
              <a:t>zowel</a:t>
            </a:r>
            <a:r>
              <a:rPr lang="en-US" dirty="0" smtClean="0"/>
              <a:t> commando’s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bestandnamen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vullen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/home/</a:t>
            </a:r>
            <a:r>
              <a:rPr lang="en-US" dirty="0" err="1" smtClean="0"/>
              <a:t>Wilfried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/php5, </a:t>
            </a:r>
            <a:r>
              <a:rPr lang="en-US" dirty="0" err="1" smtClean="0"/>
              <a:t>configuratie</a:t>
            </a:r>
            <a:r>
              <a:rPr lang="en-US" dirty="0" smtClean="0"/>
              <a:t> </a:t>
            </a:r>
            <a:r>
              <a:rPr lang="en-US" dirty="0" err="1" smtClean="0"/>
              <a:t>bestanden</a:t>
            </a:r>
            <a:r>
              <a:rPr lang="en-US" dirty="0" smtClean="0"/>
              <a:t>, </a:t>
            </a:r>
            <a:r>
              <a:rPr lang="en-US" dirty="0" err="1" smtClean="0"/>
              <a:t>passwd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bestanden</a:t>
            </a:r>
            <a:r>
              <a:rPr lang="en-US" dirty="0" smtClean="0"/>
              <a:t> www, en </a:t>
            </a:r>
            <a:r>
              <a:rPr lang="en-US" dirty="0" err="1" smtClean="0"/>
              <a:t>foutmeldingen</a:t>
            </a:r>
            <a:r>
              <a:rPr lang="en-US" dirty="0" smtClean="0"/>
              <a:t>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/bin en /</a:t>
            </a:r>
            <a:r>
              <a:rPr lang="en-US" dirty="0" err="1" smtClean="0"/>
              <a:t>sbin</a:t>
            </a:r>
            <a:r>
              <a:rPr lang="en-US" dirty="0" smtClean="0"/>
              <a:t>, </a:t>
            </a:r>
            <a:r>
              <a:rPr lang="en-US" dirty="0" err="1" smtClean="0"/>
              <a:t>programma’s</a:t>
            </a:r>
            <a:r>
              <a:rPr lang="en-US" dirty="0" smtClean="0"/>
              <a:t>,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enz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besturingssysteem</a:t>
            </a:r>
            <a:r>
              <a:rPr lang="en-US" dirty="0" smtClean="0"/>
              <a:t> op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starten</a:t>
            </a:r>
            <a:r>
              <a:rPr lang="en-US" dirty="0" smtClean="0"/>
              <a:t>, </a:t>
            </a:r>
            <a:r>
              <a:rPr lang="en-US" dirty="0" err="1" smtClean="0"/>
              <a:t>bootloader</a:t>
            </a:r>
            <a:r>
              <a:rPr lang="en-US" dirty="0" smtClean="0"/>
              <a:t> en kernel.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/</a:t>
            </a:r>
            <a:r>
              <a:rPr lang="en-US" dirty="0" err="1" smtClean="0"/>
              <a:t>proc</a:t>
            </a:r>
            <a:r>
              <a:rPr lang="en-US" dirty="0" smtClean="0"/>
              <a:t> status van het </a:t>
            </a:r>
            <a:r>
              <a:rPr lang="en-US" dirty="0" err="1" smtClean="0"/>
              <a:t>systeem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43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Enkele</a:t>
            </a:r>
            <a:r>
              <a:rPr lang="en-US" dirty="0" smtClean="0"/>
              <a:t> commando’s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an</a:t>
            </a:r>
            <a:r>
              <a:rPr lang="en-US" dirty="0" smtClean="0"/>
              <a:t>: </a:t>
            </a:r>
            <a:r>
              <a:rPr lang="en-US" dirty="0" err="1" smtClean="0"/>
              <a:t>handleiding</a:t>
            </a:r>
            <a:r>
              <a:rPr lang="en-US" dirty="0" smtClean="0"/>
              <a:t> van commando’s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help</a:t>
            </a:r>
            <a:r>
              <a:rPr lang="en-US" dirty="0" smtClean="0"/>
              <a:t>: help van commando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ls</a:t>
            </a:r>
            <a:r>
              <a:rPr lang="en-US" dirty="0" smtClean="0"/>
              <a:t>    :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inhoud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pwd</a:t>
            </a:r>
            <a:r>
              <a:rPr lang="en-US" dirty="0" smtClean="0"/>
              <a:t>: print working directory,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vinden</a:t>
            </a:r>
            <a:r>
              <a:rPr lang="en-US" dirty="0" smtClean="0"/>
              <a:t> </a:t>
            </a:r>
            <a:r>
              <a:rPr lang="en-US" dirty="0" err="1" smtClean="0"/>
              <a:t>welke</a:t>
            </a:r>
            <a:r>
              <a:rPr lang="en-US" dirty="0" smtClean="0"/>
              <a:t> map je zit.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cd</a:t>
            </a:r>
            <a:r>
              <a:rPr lang="en-US" dirty="0" smtClean="0"/>
              <a:t>   : Change directory, </a:t>
            </a:r>
            <a:r>
              <a:rPr lang="en-US" dirty="0" err="1" smtClean="0"/>
              <a:t>om</a:t>
            </a:r>
            <a:r>
              <a:rPr lang="en-US" dirty="0" smtClean="0"/>
              <a:t> van </a:t>
            </a:r>
            <a:r>
              <a:rPr lang="en-US" dirty="0" err="1" smtClean="0"/>
              <a:t>mappen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wisselen</a:t>
            </a:r>
            <a:r>
              <a:rPr lang="en-US" dirty="0" smtClean="0"/>
              <a:t>, cd /home, cd .. Ga je </a:t>
            </a:r>
            <a:r>
              <a:rPr lang="en-US" dirty="0" err="1" smtClean="0"/>
              <a:t>een</a:t>
            </a:r>
            <a:r>
              <a:rPr lang="en-US" dirty="0" smtClean="0"/>
              <a:t> map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boven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cd </a:t>
            </a:r>
            <a:r>
              <a:rPr lang="en-US" dirty="0" err="1" smtClean="0"/>
              <a:t>ga</a:t>
            </a:r>
            <a:r>
              <a:rPr lang="en-US" dirty="0" smtClean="0"/>
              <a:t> je </a:t>
            </a:r>
            <a:r>
              <a:rPr lang="en-US" dirty="0" err="1" smtClean="0"/>
              <a:t>naar</a:t>
            </a:r>
            <a:r>
              <a:rPr lang="en-US" dirty="0" smtClean="0"/>
              <a:t> je home-map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mkdir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map </a:t>
            </a:r>
            <a:r>
              <a:rPr lang="en-US" dirty="0" err="1" smtClean="0"/>
              <a:t>maken</a:t>
            </a:r>
            <a:r>
              <a:rPr lang="en-US" b="1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94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commando’s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find en locate</a:t>
            </a:r>
            <a:r>
              <a:rPr lang="en-US" dirty="0" smtClean="0"/>
              <a:t>: </a:t>
            </a:r>
            <a:r>
              <a:rPr lang="en-US" dirty="0" err="1" smtClean="0"/>
              <a:t>Bestand</a:t>
            </a:r>
            <a:r>
              <a:rPr lang="en-US" dirty="0" smtClean="0"/>
              <a:t> </a:t>
            </a:r>
            <a:r>
              <a:rPr lang="en-US" dirty="0" err="1" smtClean="0"/>
              <a:t>zoeken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cp</a:t>
            </a:r>
            <a:r>
              <a:rPr lang="en-US" dirty="0" smtClean="0"/>
              <a:t>: copy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bestaand</a:t>
            </a:r>
            <a:r>
              <a:rPr lang="en-US" dirty="0" smtClean="0"/>
              <a:t> </a:t>
            </a:r>
            <a:r>
              <a:rPr lang="en-US" dirty="0" err="1" smtClean="0"/>
              <a:t>bestand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mv</a:t>
            </a:r>
            <a:r>
              <a:rPr lang="en-US" dirty="0" smtClean="0"/>
              <a:t>: </a:t>
            </a:r>
            <a:r>
              <a:rPr lang="en-US" dirty="0" err="1" smtClean="0"/>
              <a:t>Bestanden</a:t>
            </a:r>
            <a:r>
              <a:rPr lang="en-US" dirty="0" smtClean="0"/>
              <a:t> van </a:t>
            </a:r>
            <a:r>
              <a:rPr lang="en-US" dirty="0" err="1" smtClean="0"/>
              <a:t>naam</a:t>
            </a:r>
            <a:r>
              <a:rPr lang="en-US" dirty="0" smtClean="0"/>
              <a:t> en/of map </a:t>
            </a:r>
            <a:r>
              <a:rPr lang="en-US" dirty="0" err="1" smtClean="0"/>
              <a:t>veranderen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more</a:t>
            </a:r>
            <a:r>
              <a:rPr lang="en-US" dirty="0" smtClean="0"/>
              <a:t>: </a:t>
            </a:r>
            <a:r>
              <a:rPr lang="en-US" dirty="0" err="1" smtClean="0"/>
              <a:t>inhoud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tekstbestand</a:t>
            </a:r>
            <a:r>
              <a:rPr lang="en-US" dirty="0" smtClean="0"/>
              <a:t> </a:t>
            </a:r>
            <a:r>
              <a:rPr lang="en-US" dirty="0" err="1" smtClean="0"/>
              <a:t>weergeven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ess</a:t>
            </a:r>
            <a:r>
              <a:rPr lang="en-US" dirty="0" smtClean="0"/>
              <a:t>: </a:t>
            </a:r>
            <a:r>
              <a:rPr lang="en-US" dirty="0" err="1" smtClean="0"/>
              <a:t>inhoud</a:t>
            </a:r>
            <a:r>
              <a:rPr lang="en-US" dirty="0" smtClean="0"/>
              <a:t> van </a:t>
            </a:r>
            <a:r>
              <a:rPr lang="en-US" dirty="0" err="1" smtClean="0"/>
              <a:t>tekstbestand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nano</a:t>
            </a:r>
            <a:r>
              <a:rPr lang="en-US" dirty="0" smtClean="0"/>
              <a:t>: </a:t>
            </a:r>
            <a:r>
              <a:rPr lang="en-US" dirty="0" err="1" smtClean="0"/>
              <a:t>eenvoudige</a:t>
            </a:r>
            <a:r>
              <a:rPr lang="en-US" dirty="0" smtClean="0"/>
              <a:t> </a:t>
            </a:r>
            <a:r>
              <a:rPr lang="en-US" dirty="0" err="1" smtClean="0"/>
              <a:t>tekstbestanden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Vi(m)</a:t>
            </a:r>
            <a:r>
              <a:rPr lang="en-US" dirty="0" smtClean="0"/>
              <a:t>: </a:t>
            </a:r>
            <a:r>
              <a:rPr lang="en-US" dirty="0" err="1" smtClean="0"/>
              <a:t>tekstbestanden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sudo</a:t>
            </a:r>
            <a:r>
              <a:rPr lang="en-US" dirty="0" smtClean="0"/>
              <a:t>: </a:t>
            </a:r>
            <a:r>
              <a:rPr lang="en-US" dirty="0" err="1" smtClean="0"/>
              <a:t>tijdelijk</a:t>
            </a:r>
            <a:r>
              <a:rPr lang="en-US" dirty="0" smtClean="0"/>
              <a:t> root </a:t>
            </a:r>
            <a:r>
              <a:rPr lang="en-US" dirty="0" err="1" smtClean="0"/>
              <a:t>rechten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je </a:t>
            </a:r>
            <a:r>
              <a:rPr lang="en-US" dirty="0" err="1" smtClean="0"/>
              <a:t>gebruiker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apt-get: </a:t>
            </a:r>
            <a:r>
              <a:rPr lang="en-US" dirty="0" smtClean="0"/>
              <a:t>apt-get install ${</a:t>
            </a:r>
            <a:r>
              <a:rPr lang="en-US" dirty="0" err="1" smtClean="0"/>
              <a:t>packagename</a:t>
            </a:r>
            <a:r>
              <a:rPr lang="en-US" dirty="0" smtClean="0"/>
              <a:t>] </a:t>
            </a:r>
            <a:r>
              <a:rPr lang="en-US" dirty="0" err="1" smtClean="0"/>
              <a:t>installeren</a:t>
            </a:r>
            <a:r>
              <a:rPr lang="en-US" dirty="0" smtClean="0"/>
              <a:t> </a:t>
            </a:r>
            <a:r>
              <a:rPr lang="en-US" dirty="0" err="1" smtClean="0"/>
              <a:t>programma’s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ssh</a:t>
            </a:r>
            <a:r>
              <a:rPr lang="en-US" dirty="0" smtClean="0"/>
              <a:t>: </a:t>
            </a:r>
            <a:r>
              <a:rPr lang="en-US" dirty="0" err="1" smtClean="0"/>
              <a:t>Verbinding</a:t>
            </a:r>
            <a:r>
              <a:rPr lang="en-US" dirty="0" smtClean="0"/>
              <a:t> met </a:t>
            </a:r>
            <a:r>
              <a:rPr lang="en-US" dirty="0" err="1" smtClean="0"/>
              <a:t>andere</a:t>
            </a:r>
            <a:r>
              <a:rPr lang="en-US" dirty="0" smtClean="0"/>
              <a:t> Ubuntu server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34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</a:t>
            </a:r>
            <a:r>
              <a:rPr lang="nl-NL" dirty="0" err="1" smtClean="0"/>
              <a:t>suse</a:t>
            </a:r>
            <a:r>
              <a:rPr lang="nl-NL" dirty="0" smtClean="0"/>
              <a:t> Linux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772816"/>
            <a:ext cx="7772400" cy="42469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Boot via dvd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Language: English(US) 		    		         Keyboard: US Internationaal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netwerk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Geen Installation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Partion</a:t>
            </a:r>
            <a:r>
              <a:rPr lang="nl-NL" dirty="0" smtClean="0"/>
              <a:t>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Partition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Kies een goede partitie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Clock</a:t>
            </a:r>
            <a:r>
              <a:rPr lang="nl-NL" dirty="0" smtClean="0"/>
              <a:t> </a:t>
            </a:r>
            <a:r>
              <a:rPr lang="nl-NL" dirty="0" smtClean="0"/>
              <a:t>en time 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KDE </a:t>
            </a:r>
            <a:r>
              <a:rPr lang="nl-NL" dirty="0" smtClean="0"/>
              <a:t>desktop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User: </a:t>
            </a:r>
            <a:r>
              <a:rPr lang="nl-NL" dirty="0" err="1" smtClean="0"/>
              <a:t>Leerdock</a:t>
            </a:r>
            <a:r>
              <a:rPr lang="nl-NL" dirty="0" smtClean="0"/>
              <a:t>   password: Leerdock2015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88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</a:t>
            </a:r>
            <a:r>
              <a:rPr lang="nl-NL" b="1" dirty="0" smtClean="0"/>
              <a:t>man</a:t>
            </a:r>
            <a:r>
              <a:rPr lang="nl-NL" dirty="0" smtClean="0"/>
              <a:t> </a:t>
            </a:r>
            <a:r>
              <a:rPr lang="nl-NL" b="1" dirty="0" err="1" smtClean="0"/>
              <a:t>man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(je vraagt het manual op van het commando man, met </a:t>
            </a:r>
            <a:r>
              <a:rPr lang="nl-NL" b="1" dirty="0" smtClean="0"/>
              <a:t>q</a:t>
            </a:r>
            <a:r>
              <a:rPr lang="nl-NL" dirty="0" smtClean="0"/>
              <a:t> sluit je af)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man </a:t>
            </a:r>
            <a:r>
              <a:rPr lang="nl-NL" b="1" dirty="0" err="1" smtClean="0"/>
              <a:t>ls</a:t>
            </a:r>
            <a:r>
              <a:rPr lang="nl-NL" dirty="0" smtClean="0"/>
              <a:t> en bekijk de opties. Wat doet </a:t>
            </a:r>
            <a:r>
              <a:rPr lang="nl-NL" b="1" dirty="0" err="1" smtClean="0"/>
              <a:t>ls</a:t>
            </a:r>
            <a:r>
              <a:rPr lang="nl-NL" b="1" dirty="0" smtClean="0"/>
              <a:t> –S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Er zijn meer commando’s die beginnen met </a:t>
            </a:r>
            <a:r>
              <a:rPr lang="nl-NL" dirty="0" err="1" smtClean="0"/>
              <a:t>ls</a:t>
            </a:r>
            <a:r>
              <a:rPr lang="nl-NL" dirty="0" smtClean="0"/>
              <a:t>.</a:t>
            </a:r>
            <a:br>
              <a:rPr lang="nl-NL" dirty="0" smtClean="0"/>
            </a:br>
            <a:r>
              <a:rPr lang="nl-NL" dirty="0" smtClean="0"/>
              <a:t>Type </a:t>
            </a:r>
            <a:r>
              <a:rPr lang="nl-NL" dirty="0" err="1" smtClean="0"/>
              <a:t>ls</a:t>
            </a:r>
            <a:r>
              <a:rPr lang="nl-NL" dirty="0" smtClean="0"/>
              <a:t> &lt;tab&gt;&lt;tab&gt;, nu zie alle commando’s die beginnen met </a:t>
            </a:r>
            <a:r>
              <a:rPr lang="nl-NL" dirty="0" err="1" smtClean="0"/>
              <a:t>ls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Om netwerkkaart te zien: </a:t>
            </a:r>
            <a:r>
              <a:rPr lang="nl-NL" b="1" dirty="0" err="1" smtClean="0"/>
              <a:t>ip</a:t>
            </a:r>
            <a:r>
              <a:rPr lang="nl-NL" b="1" dirty="0" smtClean="0"/>
              <a:t> </a:t>
            </a:r>
            <a:r>
              <a:rPr lang="nl-NL" b="1" dirty="0" err="1" smtClean="0"/>
              <a:t>addr</a:t>
            </a:r>
            <a:r>
              <a:rPr lang="nl-NL" b="1" dirty="0" smtClean="0"/>
              <a:t> show,</a:t>
            </a:r>
            <a:r>
              <a:rPr lang="nl-NL" dirty="0" smtClean="0"/>
              <a:t> bekijk de info, wat is jouw </a:t>
            </a:r>
            <a:r>
              <a:rPr lang="nl-NL" dirty="0" err="1" smtClean="0"/>
              <a:t>ip-adres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Bekijk de helpfile van </a:t>
            </a:r>
            <a:r>
              <a:rPr lang="nl-NL" dirty="0" err="1" smtClean="0"/>
              <a:t>ip</a:t>
            </a:r>
            <a:r>
              <a:rPr lang="nl-NL" dirty="0" smtClean="0"/>
              <a:t> met </a:t>
            </a:r>
            <a:r>
              <a:rPr lang="nl-NL" b="1" dirty="0" smtClean="0"/>
              <a:t>man </a:t>
            </a:r>
            <a:r>
              <a:rPr lang="nl-NL" b="1" dirty="0" err="1" smtClean="0"/>
              <a:t>ip</a:t>
            </a:r>
            <a:r>
              <a:rPr lang="nl-NL" dirty="0" smtClean="0"/>
              <a:t>. Kies dan de pagina met 8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Overschakelen van grafisch naar CLI(</a:t>
            </a:r>
            <a:r>
              <a:rPr lang="nl-NL" dirty="0" err="1"/>
              <a:t>C</a:t>
            </a:r>
            <a:r>
              <a:rPr lang="nl-NL" dirty="0" err="1" smtClean="0"/>
              <a:t>ommand</a:t>
            </a:r>
            <a:r>
              <a:rPr lang="nl-NL" dirty="0" smtClean="0"/>
              <a:t> Line Interface): ctrl-alt-F2 tot F6.</a:t>
            </a:r>
          </a:p>
          <a:p>
            <a:r>
              <a:rPr lang="nl-NL" dirty="0" smtClean="0"/>
              <a:t>Terugschakelen van CLI naar Grafisch: ctrl-alt-F7.</a:t>
            </a:r>
          </a:p>
        </p:txBody>
      </p:sp>
    </p:spTree>
    <p:extLst>
      <p:ext uri="{BB962C8B-B14F-4D97-AF65-F5344CB8AC3E}">
        <p14:creationId xmlns:p14="http://schemas.microsoft.com/office/powerpoint/2010/main" val="31138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Start Libre office op en maak een test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Ga naar CLI en log in als gebruiker die je aangemaakt hebt.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Z</a:t>
            </a:r>
            <a:r>
              <a:rPr lang="nl-NL" dirty="0" smtClean="0"/>
              <a:t>oek het document wat je gemaakt hebt.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Log nu als root in, dit kan via </a:t>
            </a:r>
            <a:r>
              <a:rPr lang="nl-NL" dirty="0" err="1" smtClean="0"/>
              <a:t>su</a:t>
            </a:r>
            <a:r>
              <a:rPr lang="nl-NL" dirty="0" smtClean="0"/>
              <a:t> - = switch user, je wordt vanzelf root als je geen user invult. Het – teken zorgt ervoor dat je automatisch in de home-map van de gebruiker komt.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Type </a:t>
            </a:r>
            <a:r>
              <a:rPr lang="nl-NL" b="1" dirty="0" smtClean="0"/>
              <a:t>cd /var/log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Controleer waar je zit met </a:t>
            </a:r>
            <a:r>
              <a:rPr lang="nl-NL" b="1" dirty="0" err="1" smtClean="0"/>
              <a:t>pwd</a:t>
            </a:r>
            <a:endParaRPr lang="nl-NL" b="1" dirty="0" smtClean="0"/>
          </a:p>
        </p:txBody>
      </p:sp>
    </p:spTree>
    <p:extLst>
      <p:ext uri="{BB962C8B-B14F-4D97-AF65-F5344CB8AC3E}">
        <p14:creationId xmlns:p14="http://schemas.microsoft.com/office/powerpoint/2010/main" val="28109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</TotalTime>
  <Words>504</Words>
  <Application>Microsoft Office PowerPoint</Application>
  <PresentationFormat>Diavoorstelling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luchtmachtNL1</vt:lpstr>
      <vt:lpstr>Linux</vt:lpstr>
      <vt:lpstr>Linux filesystem</vt:lpstr>
      <vt:lpstr>Enkele directories</vt:lpstr>
      <vt:lpstr>Enkele commando’s</vt:lpstr>
      <vt:lpstr>Nog meer commando’s</vt:lpstr>
      <vt:lpstr>Installatie suse Linux</vt:lpstr>
      <vt:lpstr>Opdracht</vt:lpstr>
      <vt:lpstr>PowerPoint-presentatie</vt:lpstr>
      <vt:lpstr>Opdracht</vt:lpstr>
      <vt:lpstr>Opdracht</vt:lpstr>
      <vt:lpstr>Vervolg opdracht</vt:lpstr>
      <vt:lpstr>Vervolg opdracht</vt:lpstr>
      <vt:lpstr>Maak in de map /home onderstaande mappenstructuur</vt:lpstr>
      <vt:lpstr>PowerPoint-presentatie</vt:lpstr>
    </vt:vector>
  </TitlesOfParts>
  <Company>Ministerie van Defensie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225</cp:revision>
  <cp:lastPrinted>2002-08-12T10:42:52Z</cp:lastPrinted>
  <dcterms:created xsi:type="dcterms:W3CDTF">2010-03-04T09:32:12Z</dcterms:created>
  <dcterms:modified xsi:type="dcterms:W3CDTF">2016-11-24T11:11:22Z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Stagebegeleider</vt:lpwstr>
  </property>
  <property fmtid="{D5CDD505-2E9C-101B-9397-08002B2CF9AE}" pid="4" name="_Titel">
    <vt:lpwstr>Linux</vt:lpwstr>
  </property>
  <property fmtid="{D5CDD505-2E9C-101B-9397-08002B2CF9AE}" pid="5" name="_SubTitel">
    <vt:lpwstr>Linux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