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1" r:id="rId3"/>
    <p:sldId id="282" r:id="rId4"/>
    <p:sldId id="283" r:id="rId5"/>
    <p:sldId id="261" r:id="rId6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Stagebegeleider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Stagebegeleider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5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Stagebegeleider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Linux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Runlevels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</a:t>
            </a:r>
            <a:r>
              <a:rPr lang="nl-NL" dirty="0" err="1" smtClean="0"/>
              <a:t>linux</a:t>
            </a:r>
            <a:r>
              <a:rPr lang="nl-NL" dirty="0" smtClean="0"/>
              <a:t> installatie kan in verschillende runlevels opstarten, Per runlevel kun je configureren welke processen opgestart moeten worden. Standaard start Linux op in runlevel 5, </a:t>
            </a:r>
            <a:r>
              <a:rPr lang="nl-NL" dirty="0" err="1" smtClean="0"/>
              <a:t>multi</a:t>
            </a:r>
            <a:r>
              <a:rPr lang="nl-NL" dirty="0" smtClean="0"/>
              <a:t>-user met netwerk en grafische omgeving.</a:t>
            </a:r>
          </a:p>
          <a:p>
            <a:r>
              <a:rPr lang="nl-NL" dirty="0" smtClean="0"/>
              <a:t>Een server draait meestal zonder GUI in runlevel 3, </a:t>
            </a:r>
            <a:r>
              <a:rPr lang="nl-NL" dirty="0" err="1" smtClean="0"/>
              <a:t>multi</a:t>
            </a:r>
            <a:r>
              <a:rPr lang="nl-NL" dirty="0" smtClean="0"/>
              <a:t>-user met netwerk.</a:t>
            </a:r>
          </a:p>
          <a:p>
            <a:r>
              <a:rPr lang="nl-NL" dirty="0" smtClean="0"/>
              <a:t>Voor runlevel 3 moeten we een link maken vanuit het default opstartbestand naar het bestand waarin wordt geregeld dat runlevel 3 opgestart wordt.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57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runlevel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Zorg dat je als root ingelogd bent op CLI.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 het volgende commando over, </a:t>
            </a:r>
            <a:r>
              <a:rPr lang="nl-NL" dirty="0" err="1" smtClean="0"/>
              <a:t>ln</a:t>
            </a:r>
            <a:r>
              <a:rPr lang="nl-NL" dirty="0" smtClean="0"/>
              <a:t> staat voor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</a:t>
            </a:r>
            <a:r>
              <a:rPr lang="nl-NL" dirty="0" err="1" smtClean="0"/>
              <a:t>n</a:t>
            </a:r>
            <a:r>
              <a:rPr lang="nl-NL" dirty="0" smtClean="0"/>
              <a:t> –</a:t>
            </a:r>
            <a:r>
              <a:rPr lang="nl-NL" dirty="0" err="1" smtClean="0"/>
              <a:t>sf</a:t>
            </a:r>
            <a:r>
              <a:rPr lang="nl-NL" dirty="0" smtClean="0"/>
              <a:t> /</a:t>
            </a:r>
            <a:r>
              <a:rPr lang="nl-NL" dirty="0" err="1" smtClean="0"/>
              <a:t>usr</a:t>
            </a:r>
            <a:r>
              <a:rPr lang="nl-NL" dirty="0" smtClean="0"/>
              <a:t>/</a:t>
            </a:r>
            <a:r>
              <a:rPr lang="nl-NL" dirty="0" err="1" smtClean="0"/>
              <a:t>lib</a:t>
            </a:r>
            <a:r>
              <a:rPr lang="nl-NL" dirty="0" smtClean="0"/>
              <a:t>/</a:t>
            </a:r>
            <a:r>
              <a:rPr lang="nl-NL" dirty="0" err="1" smtClean="0"/>
              <a:t>systemd</a:t>
            </a:r>
            <a:r>
              <a:rPr lang="nl-NL" dirty="0" smtClean="0"/>
              <a:t>/system/</a:t>
            </a:r>
            <a:r>
              <a:rPr lang="nl-NL" dirty="0" err="1" smtClean="0"/>
              <a:t>multi-user.target</a:t>
            </a:r>
            <a:r>
              <a:rPr lang="nl-NL" dirty="0" smtClean="0"/>
              <a:t> /</a:t>
            </a:r>
            <a:r>
              <a:rPr lang="nl-NL" dirty="0" err="1" smtClean="0"/>
              <a:t>etc</a:t>
            </a:r>
            <a:r>
              <a:rPr lang="nl-NL" dirty="0" smtClean="0"/>
              <a:t>/</a:t>
            </a:r>
            <a:r>
              <a:rPr lang="nl-NL" dirty="0" err="1" smtClean="0"/>
              <a:t>systemd</a:t>
            </a:r>
            <a:r>
              <a:rPr lang="nl-NL" dirty="0" smtClean="0"/>
              <a:t>/system/</a:t>
            </a:r>
            <a:r>
              <a:rPr lang="nl-NL" dirty="0" err="1" smtClean="0"/>
              <a:t>default.target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één lang commando, na </a:t>
            </a:r>
            <a:r>
              <a:rPr lang="nl-NL" dirty="0" err="1" smtClean="0"/>
              <a:t>ln</a:t>
            </a:r>
            <a:r>
              <a:rPr lang="nl-NL" dirty="0" smtClean="0"/>
              <a:t>, na –</a:t>
            </a:r>
            <a:r>
              <a:rPr lang="nl-NL" dirty="0" err="1" smtClean="0"/>
              <a:t>sf</a:t>
            </a:r>
            <a:r>
              <a:rPr lang="nl-NL" dirty="0" smtClean="0"/>
              <a:t> en na </a:t>
            </a:r>
            <a:r>
              <a:rPr lang="nl-NL" dirty="0" err="1" smtClean="0"/>
              <a:t>multi-user.target</a:t>
            </a:r>
            <a:r>
              <a:rPr lang="nl-NL" dirty="0" smtClean="0"/>
              <a:t> een spatie.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Herstart de computer: </a:t>
            </a:r>
            <a:r>
              <a:rPr lang="nl-NL" b="1" dirty="0" smtClean="0"/>
              <a:t>reboot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Nu stop het starten op CLI, om de GUI dan op te starten typ je: </a:t>
            </a:r>
            <a:r>
              <a:rPr lang="nl-NL" b="1" dirty="0" err="1" smtClean="0"/>
              <a:t>init</a:t>
            </a:r>
            <a:r>
              <a:rPr lang="nl-NL" b="1" dirty="0" smtClean="0"/>
              <a:t>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Afsluiten gebeurt nu op de CLI via:</a:t>
            </a:r>
            <a:br>
              <a:rPr lang="nl-NL" dirty="0" smtClean="0"/>
            </a:br>
            <a:r>
              <a:rPr lang="nl-NL" dirty="0" smtClean="0"/>
              <a:t> </a:t>
            </a:r>
            <a:r>
              <a:rPr lang="nl-NL" b="1" dirty="0" err="1" smtClean="0"/>
              <a:t>shutdown</a:t>
            </a:r>
            <a:r>
              <a:rPr lang="nl-NL" b="1" dirty="0" smtClean="0"/>
              <a:t> –h </a:t>
            </a:r>
            <a:r>
              <a:rPr lang="nl-NL" b="1" dirty="0" err="1" smtClean="0"/>
              <a:t>now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6839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Maak op CLI in de map /home/school/rooster met VI het bestand weekrooster en zet hierin een deel van het rooster van deze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Kopieer dit bestand naar de map: /home/school/huiswerk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Kijk wat </a:t>
            </a:r>
            <a:r>
              <a:rPr lang="nl-NL" b="1" dirty="0" err="1" smtClean="0"/>
              <a:t>init</a:t>
            </a:r>
            <a:r>
              <a:rPr lang="nl-NL" dirty="0" smtClean="0"/>
              <a:t> </a:t>
            </a:r>
            <a:r>
              <a:rPr lang="nl-NL" b="1" dirty="0" smtClean="0"/>
              <a:t>0</a:t>
            </a:r>
            <a:r>
              <a:rPr lang="nl-NL" dirty="0" smtClean="0"/>
              <a:t> en </a:t>
            </a:r>
            <a:r>
              <a:rPr lang="nl-NL" b="1" dirty="0" err="1" smtClean="0"/>
              <a:t>init</a:t>
            </a:r>
            <a:r>
              <a:rPr lang="nl-NL" dirty="0" smtClean="0"/>
              <a:t> </a:t>
            </a:r>
            <a:r>
              <a:rPr lang="nl-NL" b="1" dirty="0" smtClean="0"/>
              <a:t>6</a:t>
            </a:r>
            <a:r>
              <a:rPr lang="nl-NL" dirty="0" smtClean="0"/>
              <a:t> doen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Zoek van runlevel 1 tot en met 5 de betekenis op.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4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3710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</TotalTime>
  <Words>162</Words>
  <Application>Microsoft Office PowerPoint</Application>
  <PresentationFormat>Diavoorstelling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Verdana</vt:lpstr>
      <vt:lpstr>luchtmachtNL1</vt:lpstr>
      <vt:lpstr>Linux</vt:lpstr>
      <vt:lpstr>Runlevels</vt:lpstr>
      <vt:lpstr>Opdracht runlevel</vt:lpstr>
      <vt:lpstr>Opdracht vervolg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210</cp:revision>
  <cp:lastPrinted>2002-08-12T10:42:52Z</cp:lastPrinted>
  <dcterms:created xsi:type="dcterms:W3CDTF">2010-03-04T09:32:12Z</dcterms:created>
  <dcterms:modified xsi:type="dcterms:W3CDTF">2016-10-10T12:28:03Z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Stagebegeleider</vt:lpwstr>
  </property>
  <property fmtid="{D5CDD505-2E9C-101B-9397-08002B2CF9AE}" pid="4" name="_Titel">
    <vt:lpwstr>Linux</vt:lpwstr>
  </property>
  <property fmtid="{D5CDD505-2E9C-101B-9397-08002B2CF9AE}" pid="5" name="_SubTitel">
    <vt:lpwstr>Linux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