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5" r:id="rId3"/>
    <p:sldId id="276" r:id="rId4"/>
    <p:sldId id="277" r:id="rId5"/>
    <p:sldId id="278" r:id="rId6"/>
    <p:sldId id="279" r:id="rId7"/>
    <p:sldId id="261" r:id="rId8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Stagebegeleider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2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Stagebegeleider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450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Stagebegeleider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Linux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2111046"/>
            <a:ext cx="3598863" cy="492443"/>
          </a:xfrm>
          <a:ln/>
        </p:spPr>
        <p:txBody>
          <a:bodyPr/>
          <a:lstStyle/>
          <a:p>
            <a:r>
              <a:rPr lang="nl-NL" dirty="0" smtClean="0"/>
              <a:t>Linux VI Editor</a:t>
            </a:r>
            <a:endParaRPr lang="nl-NL" dirty="0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smtClean="0"/>
              <a:t>Linux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</a:t>
            </a:r>
            <a:r>
              <a:rPr lang="nl-NL" dirty="0" smtClean="0"/>
              <a:t> als teksteditor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Dit is een redelijk moeilijke tekstverwerker, je moet er even mee oefenen om ermee te kunnen werken.</a:t>
            </a:r>
          </a:p>
          <a:p>
            <a:r>
              <a:rPr lang="nl-NL" dirty="0" smtClean="0"/>
              <a:t>Er zijn 2 modi: </a:t>
            </a:r>
          </a:p>
          <a:p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commandomodus om commando’s te typen.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Insertmodus</a:t>
            </a:r>
            <a:r>
              <a:rPr lang="nl-NL" dirty="0" smtClean="0"/>
              <a:t>, om tekst te typen.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483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Commando’s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 smtClean="0"/>
              <a:t>vi		</a:t>
            </a:r>
            <a:r>
              <a:rPr lang="nl-NL" sz="1600" dirty="0" err="1" smtClean="0"/>
              <a:t>Vi</a:t>
            </a:r>
            <a:r>
              <a:rPr lang="nl-NL" sz="1600" dirty="0" smtClean="0"/>
              <a:t> opstarten</a:t>
            </a:r>
          </a:p>
          <a:p>
            <a:r>
              <a:rPr lang="nl-NL" sz="1600" dirty="0" smtClean="0"/>
              <a:t>I of &lt;Ins&gt;	overschakelen van commando- naar tekst modus</a:t>
            </a:r>
          </a:p>
          <a:p>
            <a:r>
              <a:rPr lang="nl-NL" sz="1600" dirty="0" smtClean="0"/>
              <a:t>&lt;</a:t>
            </a:r>
            <a:r>
              <a:rPr lang="nl-NL" sz="1600" dirty="0" err="1" smtClean="0"/>
              <a:t>Esc</a:t>
            </a:r>
            <a:r>
              <a:rPr lang="nl-NL" sz="1600" dirty="0" smtClean="0"/>
              <a:t>&gt;		overschakelen van tekst- naar commando modus</a:t>
            </a:r>
          </a:p>
          <a:p>
            <a:r>
              <a:rPr lang="nl-NL" sz="1600" dirty="0" smtClean="0"/>
              <a:t>:</a:t>
            </a:r>
            <a:r>
              <a:rPr lang="nl-NL" sz="1600" dirty="0" err="1" smtClean="0"/>
              <a:t>wq</a:t>
            </a:r>
            <a:r>
              <a:rPr lang="nl-NL" sz="1600" dirty="0" smtClean="0"/>
              <a:t>!		Afsluiten met opslaan</a:t>
            </a:r>
          </a:p>
          <a:p>
            <a:r>
              <a:rPr lang="nl-NL" sz="1600" dirty="0" smtClean="0"/>
              <a:t>:q!		Afsluiten zonder opslaan</a:t>
            </a:r>
          </a:p>
          <a:p>
            <a:r>
              <a:rPr lang="nl-NL" sz="1600" dirty="0" err="1" smtClean="0"/>
              <a:t>dd</a:t>
            </a:r>
            <a:r>
              <a:rPr lang="nl-NL" sz="1600" dirty="0" smtClean="0"/>
              <a:t> 		Regel tekst knippen</a:t>
            </a:r>
          </a:p>
          <a:p>
            <a:r>
              <a:rPr lang="nl-NL" sz="1600" dirty="0" err="1" smtClean="0"/>
              <a:t>yy</a:t>
            </a:r>
            <a:r>
              <a:rPr lang="nl-NL" sz="1600" dirty="0" smtClean="0"/>
              <a:t>		Regel tekst kopiëren</a:t>
            </a:r>
          </a:p>
          <a:p>
            <a:r>
              <a:rPr lang="nl-NL" sz="1600" dirty="0" smtClean="0"/>
              <a:t>Y5y		5 regels </a:t>
            </a:r>
            <a:r>
              <a:rPr lang="nl-NL" sz="1600" dirty="0" err="1" smtClean="0"/>
              <a:t>kopieren</a:t>
            </a:r>
            <a:endParaRPr lang="nl-NL" sz="1600" dirty="0" smtClean="0"/>
          </a:p>
          <a:p>
            <a:r>
              <a:rPr lang="nl-NL" sz="1600" dirty="0" smtClean="0"/>
              <a:t>p		Plakken</a:t>
            </a:r>
          </a:p>
          <a:p>
            <a:r>
              <a:rPr lang="nl-NL" sz="1600" dirty="0" smtClean="0"/>
              <a:t>g		Naar begin van bestand gaan</a:t>
            </a:r>
          </a:p>
          <a:p>
            <a:r>
              <a:rPr lang="nl-NL" sz="1600" dirty="0" smtClean="0"/>
              <a:t>G		Naar eind van bestand gaan</a:t>
            </a:r>
          </a:p>
          <a:p>
            <a:r>
              <a:rPr lang="nl-NL" sz="1600" dirty="0" smtClean="0"/>
              <a:t>v 		Blok markeren om te verwijderen</a:t>
            </a:r>
          </a:p>
          <a:p>
            <a:r>
              <a:rPr lang="nl-NL" sz="1600" dirty="0" smtClean="0"/>
              <a:t>/zoekwoord	Zoeken in de tekst</a:t>
            </a:r>
          </a:p>
          <a:p>
            <a:r>
              <a:rPr lang="nl-NL" sz="1600" dirty="0" smtClean="0"/>
              <a:t>n		Volgend woord zoeken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18459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</a:t>
            </a:r>
            <a:r>
              <a:rPr lang="nl-NL" dirty="0" err="1" smtClean="0"/>
              <a:t>Vi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Ga als root naar de map </a:t>
            </a:r>
            <a:r>
              <a:rPr lang="nl-NL" b="1" dirty="0" smtClean="0"/>
              <a:t>/</a:t>
            </a:r>
            <a:r>
              <a:rPr lang="nl-NL" b="1" dirty="0" err="1" smtClean="0"/>
              <a:t>tmp</a:t>
            </a:r>
            <a:endParaRPr lang="nl-NL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 </a:t>
            </a:r>
            <a:r>
              <a:rPr lang="nl-NL" b="1" dirty="0" smtClean="0"/>
              <a:t>vi Oefenbestand,</a:t>
            </a:r>
            <a:r>
              <a:rPr lang="nl-NL" dirty="0" smtClean="0"/>
              <a:t> vi is geopend in commando modus, om tekst te typen moet je naar de </a:t>
            </a:r>
            <a:r>
              <a:rPr lang="nl-NL" dirty="0" err="1" smtClean="0"/>
              <a:t>insertmodus</a:t>
            </a:r>
            <a:r>
              <a:rPr lang="nl-NL" dirty="0" smtClean="0"/>
              <a:t>: type i, controleer of linksonder ‘</a:t>
            </a:r>
            <a:r>
              <a:rPr lang="nl-NL" dirty="0" err="1" smtClean="0"/>
              <a:t>insert</a:t>
            </a:r>
            <a:r>
              <a:rPr lang="nl-NL" dirty="0" smtClean="0"/>
              <a:t>’ staat.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Type de volgende tekst:</a:t>
            </a:r>
            <a:br>
              <a:rPr lang="nl-NL" dirty="0" smtClean="0"/>
            </a:br>
            <a:r>
              <a:rPr lang="nl-NL" dirty="0" err="1" smtClean="0"/>
              <a:t>Vi</a:t>
            </a:r>
            <a:r>
              <a:rPr lang="nl-NL" dirty="0" smtClean="0"/>
              <a:t> is een editor die op elke Linux en Unix computer te vinden is. Met het commando vi open je eigenlijk de editor VIM, (</a:t>
            </a:r>
            <a:r>
              <a:rPr lang="nl-NL" dirty="0" err="1" smtClean="0"/>
              <a:t>Vi</a:t>
            </a:r>
            <a:r>
              <a:rPr lang="nl-NL" dirty="0" smtClean="0"/>
              <a:t> </a:t>
            </a:r>
            <a:r>
              <a:rPr lang="nl-NL" dirty="0" err="1" smtClean="0"/>
              <a:t>Improved</a:t>
            </a:r>
            <a:r>
              <a:rPr lang="nl-NL" dirty="0" smtClean="0"/>
              <a:t>), deze wordt tegenwoordig bij elke software distributie geleverd..</a:t>
            </a:r>
          </a:p>
          <a:p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858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Vervolg </a:t>
            </a:r>
            <a:r>
              <a:rPr lang="nl-NL" dirty="0" err="1" smtClean="0"/>
              <a:t>Vi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Dit bestand slaan we op:</a:t>
            </a:r>
            <a:br>
              <a:rPr lang="nl-NL" dirty="0" smtClean="0"/>
            </a:br>
            <a:r>
              <a:rPr lang="nl-NL" dirty="0" smtClean="0"/>
              <a:t>druk op </a:t>
            </a:r>
            <a:r>
              <a:rPr lang="nl-NL" b="1" dirty="0" err="1" smtClean="0"/>
              <a:t>esc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type </a:t>
            </a:r>
            <a:r>
              <a:rPr lang="nl-NL" b="1" dirty="0" smtClean="0"/>
              <a:t>:</a:t>
            </a:r>
            <a:r>
              <a:rPr lang="nl-NL" b="1" dirty="0" err="1" smtClean="0"/>
              <a:t>wq</a:t>
            </a:r>
            <a:r>
              <a:rPr lang="nl-NL" b="1" dirty="0" smtClean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Controleer met </a:t>
            </a:r>
            <a:r>
              <a:rPr lang="nl-NL" b="1" dirty="0" err="1" smtClean="0"/>
              <a:t>cat</a:t>
            </a:r>
            <a:r>
              <a:rPr lang="nl-NL" dirty="0" smtClean="0"/>
              <a:t> of het oefenbestand er staat.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Op het tekstbestand weer, en typ na </a:t>
            </a:r>
            <a:r>
              <a:rPr lang="nl-NL" b="1" dirty="0" smtClean="0"/>
              <a:t>Unix computer </a:t>
            </a:r>
            <a:r>
              <a:rPr lang="nl-NL" dirty="0" smtClean="0"/>
              <a:t>de tekst </a:t>
            </a:r>
            <a:r>
              <a:rPr lang="nl-NL" b="1" dirty="0" smtClean="0"/>
              <a:t>vanaf 1974 </a:t>
            </a:r>
            <a:r>
              <a:rPr lang="nl-NL" dirty="0" smtClean="0"/>
              <a:t>en sla dit op. Controleer weer met cat.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Open het bestand nogmaals, verwijder een regel met </a:t>
            </a:r>
            <a:r>
              <a:rPr lang="nl-NL" b="1" dirty="0" err="1" smtClean="0"/>
              <a:t>dd</a:t>
            </a:r>
            <a:r>
              <a:rPr lang="nl-NL" dirty="0" smtClean="0"/>
              <a:t> en plak deze onder het bestand.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Markeer een blok met </a:t>
            </a:r>
            <a:r>
              <a:rPr lang="nl-NL" b="1" dirty="0" smtClean="0"/>
              <a:t>v</a:t>
            </a:r>
            <a:r>
              <a:rPr lang="nl-NL" dirty="0" smtClean="0"/>
              <a:t> en verwijder dit blok.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Ga uit </a:t>
            </a:r>
            <a:r>
              <a:rPr lang="nl-NL" dirty="0" err="1" smtClean="0"/>
              <a:t>Vi</a:t>
            </a:r>
            <a:r>
              <a:rPr lang="nl-NL" dirty="0" smtClean="0"/>
              <a:t> zonder op te slaan.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Controleer het bestand met cat.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19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Vervolg VI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Open het bestand </a:t>
            </a:r>
            <a:r>
              <a:rPr lang="nl-NL" dirty="0" err="1" smtClean="0"/>
              <a:t>passwd</a:t>
            </a:r>
            <a:r>
              <a:rPr lang="nl-NL" dirty="0" smtClean="0"/>
              <a:t> in /</a:t>
            </a:r>
            <a:r>
              <a:rPr lang="nl-NL" dirty="0" err="1" smtClean="0"/>
              <a:t>etc</a:t>
            </a:r>
            <a:r>
              <a:rPr lang="nl-NL" dirty="0" smtClean="0"/>
              <a:t> met vi.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Zoek in de tekst het woord </a:t>
            </a:r>
            <a:r>
              <a:rPr lang="nl-NL" i="1" dirty="0" smtClean="0"/>
              <a:t>root</a:t>
            </a:r>
            <a:r>
              <a:rPr lang="nl-NL" dirty="0" smtClean="0"/>
              <a:t>, </a:t>
            </a:r>
            <a:r>
              <a:rPr lang="nl-NL" b="1" dirty="0" smtClean="0"/>
              <a:t>/root.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</a:t>
            </a:r>
            <a:r>
              <a:rPr lang="nl-NL" dirty="0" err="1" smtClean="0"/>
              <a:t>curso</a:t>
            </a:r>
            <a:r>
              <a:rPr lang="nl-NL" dirty="0" smtClean="0"/>
              <a:t> sprint naar de eerste letter van 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Zoek het volgende woord op (</a:t>
            </a:r>
            <a:r>
              <a:rPr lang="nl-NL" b="1" dirty="0" smtClean="0"/>
              <a:t>n</a:t>
            </a:r>
            <a:r>
              <a:rPr lang="nl-NL" dirty="0" smtClean="0"/>
              <a:t>), de cursus sprint naar de eerste letter van het volgende woord.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Druk nog een paar keer op (</a:t>
            </a:r>
            <a:r>
              <a:rPr lang="nl-NL" b="1" dirty="0" smtClean="0"/>
              <a:t>n</a:t>
            </a:r>
            <a:r>
              <a:rPr lang="nl-NL" dirty="0" smtClean="0"/>
              <a:t>) en kijk wat er gebeurt.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Sluit af zonder op te slaan. (</a:t>
            </a:r>
            <a:r>
              <a:rPr lang="nl-NL" b="1" dirty="0" smtClean="0"/>
              <a:t>:q!</a:t>
            </a:r>
            <a:r>
              <a:rPr lang="nl-NL" dirty="0" smtClean="0"/>
              <a:t>).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29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3710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7482</TotalTime>
  <Words>179</Words>
  <Application>Microsoft Office PowerPoint</Application>
  <PresentationFormat>Diavoorstelling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Verdana</vt:lpstr>
      <vt:lpstr>luchtmachtNL1</vt:lpstr>
      <vt:lpstr>Linux VI Editor</vt:lpstr>
      <vt:lpstr>Vi als teksteditor</vt:lpstr>
      <vt:lpstr>Commando’s</vt:lpstr>
      <vt:lpstr>Opdracht Vi</vt:lpstr>
      <vt:lpstr>Vervolg Vi</vt:lpstr>
      <vt:lpstr>Vervolg VI </vt:lpstr>
      <vt:lpstr>PowerPoint-presentatie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210</cp:revision>
  <cp:lastPrinted>2002-08-12T10:42:52Z</cp:lastPrinted>
  <dcterms:created xsi:type="dcterms:W3CDTF">2010-03-04T09:32:12Z</dcterms:created>
  <dcterms:modified xsi:type="dcterms:W3CDTF">2016-10-10T12:09:06Z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Stagebegeleider</vt:lpwstr>
  </property>
  <property fmtid="{D5CDD505-2E9C-101B-9397-08002B2CF9AE}" pid="4" name="_Titel">
    <vt:lpwstr>Linux</vt:lpwstr>
  </property>
  <property fmtid="{D5CDD505-2E9C-101B-9397-08002B2CF9AE}" pid="5" name="_SubTitel">
    <vt:lpwstr>Linux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