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61" r:id="rId12"/>
  </p:sldIdLst>
  <p:sldSz cx="9144000" cy="6858000" type="screen4x3"/>
  <p:notesSz cx="6921500" cy="9423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5286E"/>
    <a:srgbClr val="FFFFFF"/>
    <a:srgbClr val="0E3B6E"/>
    <a:srgbClr val="005187"/>
    <a:srgbClr val="00423C"/>
    <a:srgbClr val="0E61AA"/>
    <a:srgbClr val="E1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94" y="-102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 smtClean="0"/>
              <a:t>Stagebegeleider</a:t>
            </a: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6F2D04B6-6481-40AE-B72B-F101AF4DD8CD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21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 smtClean="0"/>
              <a:t>Stagebegeleider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3400" y="933450"/>
            <a:ext cx="471170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F3471F53-01E9-4F7E-B268-5ACD3103AD7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450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7" name="Rectangle 189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05187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25" name="Rectangle 157"/>
          <p:cNvSpPr>
            <a:spLocks noChangeArrowheads="1"/>
          </p:cNvSpPr>
          <p:nvPr/>
        </p:nvSpPr>
        <p:spPr bwMode="auto">
          <a:xfrm>
            <a:off x="4933950" y="2474913"/>
            <a:ext cx="359886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31" name="shpDatum"/>
          <p:cNvSpPr>
            <a:spLocks noChangeArrowheads="1"/>
          </p:cNvSpPr>
          <p:nvPr/>
        </p:nvSpPr>
        <p:spPr bwMode="auto">
          <a:xfrm>
            <a:off x="4929188" y="6524625"/>
            <a:ext cx="2235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7339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5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6" name="RubriceringEnMerking"/>
          <p:cNvSpPr txBox="1">
            <a:spLocks noChangeArrowheads="1"/>
          </p:cNvSpPr>
          <p:nvPr/>
        </p:nvSpPr>
        <p:spPr bwMode="auto">
          <a:xfrm rot="-5400000">
            <a:off x="5897563" y="3182938"/>
            <a:ext cx="63023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7369" name="LogoLucht" descr="K_Luchtmacht_Logo_N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001838"/>
          </a:xfrm>
          <a:prstGeom prst="rect">
            <a:avLst/>
          </a:prstGeom>
          <a:noFill/>
        </p:spPr>
      </p:pic>
      <p:sp>
        <p:nvSpPr>
          <p:cNvPr id="7370" name="Rectangle 202"/>
          <p:cNvSpPr>
            <a:spLocks noGrp="1" noChangeArrowheads="1"/>
          </p:cNvSpPr>
          <p:nvPr>
            <p:ph type="ctrTitle"/>
          </p:nvPr>
        </p:nvSpPr>
        <p:spPr>
          <a:xfrm>
            <a:off x="4933950" y="1714488"/>
            <a:ext cx="3598863" cy="889000"/>
          </a:xfrm>
        </p:spPr>
        <p:txBody>
          <a:bodyPr lIns="90000" tIns="45720" rIns="90000" bIns="4572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7371" name="Rectangle 203"/>
          <p:cNvSpPr>
            <a:spLocks noGrp="1" noChangeArrowheads="1"/>
          </p:cNvSpPr>
          <p:nvPr>
            <p:ph type="subTitle" idx="1"/>
          </p:nvPr>
        </p:nvSpPr>
        <p:spPr>
          <a:xfrm>
            <a:off x="4933950" y="2795576"/>
            <a:ext cx="3598863" cy="2448000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3" name="Afdeling"/>
          <p:cNvSpPr txBox="1">
            <a:spLocks noChangeArrowheads="1"/>
          </p:cNvSpPr>
          <p:nvPr userDrawn="1"/>
        </p:nvSpPr>
        <p:spPr bwMode="auto">
          <a:xfrm>
            <a:off x="4932363" y="57610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Leerdock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Auteur"/>
          <p:cNvSpPr txBox="1">
            <a:spLocks noChangeArrowheads="1"/>
          </p:cNvSpPr>
          <p:nvPr userDrawn="1"/>
        </p:nvSpPr>
        <p:spPr bwMode="auto">
          <a:xfrm>
            <a:off x="4932363" y="59642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Wilfried der Weduwe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Functie"/>
          <p:cNvSpPr txBox="1">
            <a:spLocks noChangeArrowheads="1"/>
          </p:cNvSpPr>
          <p:nvPr userDrawn="1"/>
        </p:nvSpPr>
        <p:spPr bwMode="auto">
          <a:xfrm>
            <a:off x="4932363" y="6178538"/>
            <a:ext cx="38862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Stagebegeleider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vEBenaming"/>
          <p:cNvSpPr txBox="1">
            <a:spLocks noChangeArrowheads="1"/>
          </p:cNvSpPr>
          <p:nvPr userDrawn="1"/>
        </p:nvSpPr>
        <p:spPr bwMode="auto">
          <a:xfrm>
            <a:off x="4932363" y="5400663"/>
            <a:ext cx="38877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1265238"/>
            <a:ext cx="194310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65238"/>
            <a:ext cx="5678488" cy="475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70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609600" y="17732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 </a:t>
            </a:r>
          </a:p>
          <a:p>
            <a:pPr lvl="2"/>
            <a:r>
              <a:rPr lang="en-US" smtClean="0"/>
              <a:t> </a:t>
            </a:r>
          </a:p>
          <a:p>
            <a:pPr lvl="3"/>
            <a:r>
              <a:rPr lang="en-US" smtClean="0"/>
              <a:t> </a:t>
            </a:r>
          </a:p>
          <a:p>
            <a:pPr lvl="4"/>
            <a:r>
              <a:rPr lang="en-US" smtClean="0"/>
              <a:t> </a:t>
            </a:r>
          </a:p>
        </p:txBody>
      </p:sp>
      <p:sp>
        <p:nvSpPr>
          <p:cNvPr id="1095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265238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4500563" y="6308725"/>
            <a:ext cx="416401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100">
                <a:solidFill>
                  <a:schemeClr val="bg1"/>
                </a:solidFill>
                <a:cs typeface="Arial" charset="0"/>
              </a:rPr>
              <a:t>Koninklijke Luchtmacht</a:t>
            </a:r>
            <a:endParaRPr lang="nl-NL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387350" y="6362700"/>
            <a:ext cx="71278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fld id="{DFC95C14-3C78-4650-9C39-575ECCFC7286}" type="slidenum">
              <a:rPr lang="nl-NL" sz="1000">
                <a:solidFill>
                  <a:schemeClr val="bg1"/>
                </a:solidFill>
                <a:cs typeface="Arial" charset="0"/>
              </a:rPr>
              <a:pPr>
                <a:spcBef>
                  <a:spcPct val="0"/>
                </a:spcBef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4500563" y="6524625"/>
            <a:ext cx="28082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nl-NL" sz="1100" smtClean="0">
                <a:solidFill>
                  <a:schemeClr val="bg1"/>
                </a:solidFill>
              </a:rPr>
              <a:t>Linux</a:t>
            </a: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1113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8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6" name="RubriceringEnMerking"/>
          <p:cNvSpPr txBox="1">
            <a:spLocks noChangeArrowheads="1"/>
          </p:cNvSpPr>
          <p:nvPr/>
        </p:nvSpPr>
        <p:spPr bwMode="auto">
          <a:xfrm rot="-5400000">
            <a:off x="5903119" y="3177382"/>
            <a:ext cx="63023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1125" name="LogoLucht" descr="K_Luchtmacht_Logo_Powerpoint_pos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35463" y="0"/>
            <a:ext cx="43973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" name="shpDatum"/>
          <p:cNvSpPr>
            <a:spLocks noChangeArrowheads="1"/>
          </p:cNvSpPr>
          <p:nvPr/>
        </p:nvSpPr>
        <p:spPr bwMode="auto">
          <a:xfrm>
            <a:off x="7232650" y="6519863"/>
            <a:ext cx="165893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60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shpTitel"/>
          <p:cNvSpPr>
            <a:spLocks noGrp="1" noChangeArrowheads="1"/>
          </p:cNvSpPr>
          <p:nvPr>
            <p:ph type="title"/>
          </p:nvPr>
        </p:nvSpPr>
        <p:spPr>
          <a:xfrm>
            <a:off x="4933950" y="2111046"/>
            <a:ext cx="3598863" cy="492443"/>
          </a:xfrm>
          <a:ln/>
        </p:spPr>
        <p:txBody>
          <a:bodyPr/>
          <a:lstStyle/>
          <a:p>
            <a:r>
              <a:rPr lang="nl-NL" smtClean="0"/>
              <a:t>Linux</a:t>
            </a:r>
            <a:endParaRPr lang="nl-NL"/>
          </a:p>
        </p:txBody>
      </p:sp>
      <p:sp>
        <p:nvSpPr>
          <p:cNvPr id="186373" name="shpTekst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nl-NL" smtClean="0"/>
              <a:t>Linux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/>
              <a:t>Installeer de compiler </a:t>
            </a:r>
            <a:r>
              <a:rPr lang="nl-NL" dirty="0" err="1" smtClean="0"/>
              <a:t>gcc</a:t>
            </a:r>
            <a:r>
              <a:rPr lang="nl-NL" dirty="0" smtClean="0"/>
              <a:t>.(</a:t>
            </a:r>
            <a:r>
              <a:rPr lang="nl-NL" dirty="0" err="1" smtClean="0"/>
              <a:t>zypper</a:t>
            </a:r>
            <a:r>
              <a:rPr lang="nl-NL" dirty="0" smtClean="0"/>
              <a:t> </a:t>
            </a:r>
            <a:r>
              <a:rPr lang="nl-NL" dirty="0" err="1" smtClean="0"/>
              <a:t>install</a:t>
            </a:r>
            <a:r>
              <a:rPr lang="nl-NL" dirty="0" smtClean="0"/>
              <a:t> </a:t>
            </a:r>
            <a:r>
              <a:rPr lang="nl-NL" dirty="0" err="1" smtClean="0"/>
              <a:t>gcc</a:t>
            </a:r>
            <a:r>
              <a:rPr lang="nl-NL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Installeer make.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Download het programma: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Webmin-1.570-1.noarch.rpm.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Zoek op de CLI het programma, waarschijnlijk /home/gebruiker/Downloads, en geef het commando </a:t>
            </a:r>
            <a:r>
              <a:rPr lang="nl-NL" dirty="0" err="1" smtClean="0"/>
              <a:t>rpm</a:t>
            </a:r>
            <a:r>
              <a:rPr lang="nl-NL" dirty="0" smtClean="0"/>
              <a:t> –</a:t>
            </a:r>
            <a:r>
              <a:rPr lang="nl-NL" dirty="0" err="1" smtClean="0"/>
              <a:t>ivh</a:t>
            </a:r>
            <a:r>
              <a:rPr lang="nl-NL" dirty="0" smtClean="0"/>
              <a:t> </a:t>
            </a:r>
            <a:r>
              <a:rPr lang="nl-NL" dirty="0" err="1" smtClean="0"/>
              <a:t>pakketxxx.rpm</a:t>
            </a:r>
            <a:r>
              <a:rPr lang="nl-NL" dirty="0" smtClean="0"/>
              <a:t>. Daarna kun je deze in de GUI opstarten.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Download het programma: mpg123-1.13.4.tar.bz2.</a:t>
            </a:r>
            <a:br>
              <a:rPr lang="nl-NL" dirty="0" smtClean="0"/>
            </a:br>
            <a:r>
              <a:rPr lang="nl-NL" dirty="0" smtClean="0"/>
              <a:t>Installeer dit volgens het stappenplan. Als dit gelukt is download je een MP3 bestand en probeer dit op de CLI af te spelen.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288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24" y="1982375"/>
            <a:ext cx="2511552" cy="3828288"/>
          </a:xfrm>
        </p:spPr>
      </p:pic>
    </p:spTree>
    <p:extLst>
      <p:ext uri="{BB962C8B-B14F-4D97-AF65-F5344CB8AC3E}">
        <p14:creationId xmlns:p14="http://schemas.microsoft.com/office/powerpoint/2010/main" val="37105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management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1773238"/>
            <a:ext cx="7772400" cy="4392066"/>
          </a:xfrm>
        </p:spPr>
        <p:txBody>
          <a:bodyPr/>
          <a:lstStyle/>
          <a:p>
            <a:r>
              <a:rPr lang="nl-NL" dirty="0" smtClean="0"/>
              <a:t>In </a:t>
            </a:r>
            <a:r>
              <a:rPr lang="nl-NL" dirty="0" err="1" smtClean="0"/>
              <a:t>Suse</a:t>
            </a:r>
            <a:r>
              <a:rPr lang="nl-NL" dirty="0" smtClean="0"/>
              <a:t> is een applicatie waarin verschillende configuratietools bij elkaar gebracht zijn:</a:t>
            </a:r>
            <a:br>
              <a:rPr lang="nl-NL" dirty="0" smtClean="0"/>
            </a:br>
            <a:r>
              <a:rPr lang="nl-NL" b="1" dirty="0" err="1" smtClean="0"/>
              <a:t>yast</a:t>
            </a:r>
            <a:r>
              <a:rPr lang="nl-NL" dirty="0" smtClean="0">
                <a:sym typeface="Wingdings" panose="05000000000000000000" pitchFamily="2" charset="2"/>
              </a:rPr>
              <a:t>(</a:t>
            </a:r>
            <a:r>
              <a:rPr lang="nl-NL" dirty="0" err="1" smtClean="0">
                <a:sym typeface="Wingdings" panose="05000000000000000000" pitchFamily="2" charset="2"/>
              </a:rPr>
              <a:t>yet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another</a:t>
            </a:r>
            <a:r>
              <a:rPr lang="nl-NL" dirty="0" smtClean="0">
                <a:sym typeface="Wingdings" panose="05000000000000000000" pitchFamily="2" charset="2"/>
              </a:rPr>
              <a:t> setup tool).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Dit programma is in de grafische omgeving en in CLI op te starten. In CLI moet je dan met het toetsenbord navigeren.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Om software te installeren kun je software downloaden van de </a:t>
            </a:r>
            <a:r>
              <a:rPr lang="nl-NL" dirty="0" err="1" smtClean="0">
                <a:sym typeface="Wingdings" panose="05000000000000000000" pitchFamily="2" charset="2"/>
              </a:rPr>
              <a:t>OpenSuse</a:t>
            </a:r>
            <a:r>
              <a:rPr lang="nl-NL" dirty="0" smtClean="0">
                <a:sym typeface="Wingdings" panose="05000000000000000000" pitchFamily="2" charset="2"/>
              </a:rPr>
              <a:t>-server, maar er zijn ook meerdere community servers, die uitgebreide keuze van software hebben.bv video en audio-</a:t>
            </a:r>
            <a:r>
              <a:rPr lang="nl-NL" dirty="0" err="1" smtClean="0">
                <a:sym typeface="Wingdings" panose="05000000000000000000" pitchFamily="2" charset="2"/>
              </a:rPr>
              <a:t>codecs</a:t>
            </a:r>
            <a:r>
              <a:rPr lang="nl-NL" dirty="0" smtClean="0">
                <a:sym typeface="Wingdings" panose="05000000000000000000" pitchFamily="2" charset="2"/>
              </a:rPr>
              <a:t> vind je op de Packman-server.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Een andere mogelijkheid om software te installeren is het programma: </a:t>
            </a:r>
            <a:r>
              <a:rPr lang="nl-NL" b="1" dirty="0" err="1" smtClean="0">
                <a:sym typeface="Wingdings" panose="05000000000000000000" pitchFamily="2" charset="2"/>
              </a:rPr>
              <a:t>zypper</a:t>
            </a:r>
            <a:r>
              <a:rPr lang="nl-NL" dirty="0" smtClean="0">
                <a:sym typeface="Wingdings" panose="05000000000000000000" pitchFamily="2" charset="2"/>
              </a:rPr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43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Opdracht: </a:t>
            </a:r>
            <a:r>
              <a:rPr lang="nl-NL" dirty="0" err="1" smtClean="0"/>
              <a:t>repositories</a:t>
            </a:r>
            <a:r>
              <a:rPr lang="nl-NL" dirty="0" smtClean="0"/>
              <a:t> aanzetten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Open </a:t>
            </a:r>
            <a:r>
              <a:rPr lang="nl-NL" b="1" dirty="0" smtClean="0"/>
              <a:t>yast</a:t>
            </a:r>
            <a:r>
              <a:rPr lang="nl-NL" dirty="0" smtClean="0"/>
              <a:t> in de grafische omgeving en bekijk de mogelijkheden.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Ga naar de CLI, log aan als </a:t>
            </a:r>
            <a:r>
              <a:rPr lang="nl-NL" b="1" dirty="0" smtClean="0"/>
              <a:t>root</a:t>
            </a:r>
            <a:r>
              <a:rPr lang="nl-NL" dirty="0" smtClean="0"/>
              <a:t> en start </a:t>
            </a:r>
            <a:r>
              <a:rPr lang="nl-NL" b="1" dirty="0" smtClean="0"/>
              <a:t>yast</a:t>
            </a:r>
            <a:r>
              <a:rPr lang="nl-NL" dirty="0" smtClean="0"/>
              <a:t> 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Zorg dat in de </a:t>
            </a:r>
            <a:r>
              <a:rPr lang="nl-NL" dirty="0" err="1" smtClean="0"/>
              <a:t>linkerkolom</a:t>
            </a:r>
            <a:r>
              <a:rPr lang="nl-NL" dirty="0" smtClean="0"/>
              <a:t> Software is, en ga in de rechterkolom naar </a:t>
            </a:r>
            <a:r>
              <a:rPr lang="nl-NL" b="1" dirty="0" smtClean="0"/>
              <a:t>Software</a:t>
            </a:r>
            <a:r>
              <a:rPr lang="nl-NL" dirty="0" smtClean="0"/>
              <a:t> </a:t>
            </a:r>
            <a:r>
              <a:rPr lang="nl-NL" b="1" dirty="0" err="1" smtClean="0"/>
              <a:t>Repositories</a:t>
            </a:r>
            <a:r>
              <a:rPr lang="nl-NL" dirty="0" smtClean="0"/>
              <a:t>. Dit kan via de pijltjes toetsen.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We gaan een </a:t>
            </a:r>
            <a:r>
              <a:rPr lang="nl-NL" dirty="0" err="1" smtClean="0"/>
              <a:t>repository</a:t>
            </a:r>
            <a:r>
              <a:rPr lang="nl-NL" dirty="0" smtClean="0"/>
              <a:t> toevoegen. Onderin het beeld zie je </a:t>
            </a:r>
            <a:r>
              <a:rPr lang="nl-NL" b="1" dirty="0" smtClean="0"/>
              <a:t>F3 ADD</a:t>
            </a:r>
            <a:r>
              <a:rPr lang="nl-NL" dirty="0" smtClean="0"/>
              <a:t>, door hier op te drukken kom je in het toevoegscherm.</a:t>
            </a:r>
            <a:r>
              <a:rPr lang="nl-NL" b="1" dirty="0" smtClean="0"/>
              <a:t> </a:t>
            </a:r>
            <a:r>
              <a:rPr lang="nl-NL" dirty="0" smtClean="0"/>
              <a:t>Onderin het beeld ook staat het woord </a:t>
            </a:r>
            <a:r>
              <a:rPr lang="nl-NL" dirty="0" err="1" smtClean="0"/>
              <a:t>add</a:t>
            </a:r>
            <a:r>
              <a:rPr lang="nl-NL" dirty="0" smtClean="0"/>
              <a:t> in witte letters, met een gele A. Dan kun je via Alt A, </a:t>
            </a:r>
            <a:r>
              <a:rPr lang="nl-NL" dirty="0" err="1" smtClean="0"/>
              <a:t>opdtarten</a:t>
            </a:r>
            <a:r>
              <a:rPr lang="nl-NL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472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 vervolg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Ga met de pijltjestoetsen naar community </a:t>
            </a:r>
            <a:r>
              <a:rPr lang="nl-NL" dirty="0" err="1" smtClean="0"/>
              <a:t>Repositories</a:t>
            </a:r>
            <a:r>
              <a:rPr lang="nl-NL" dirty="0" smtClean="0"/>
              <a:t> en zet </a:t>
            </a:r>
            <a:r>
              <a:rPr lang="nl-NL" dirty="0" err="1" smtClean="0"/>
              <a:t>hiet</a:t>
            </a:r>
            <a:r>
              <a:rPr lang="nl-NL" dirty="0" smtClean="0"/>
              <a:t> met de spatiebalk een kruisje voor. Ga naar Next via Alt 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Zet een kruisje voor de pacman-server, klik op OK en sluit yast.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188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installeren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1773238"/>
            <a:ext cx="7772400" cy="4536082"/>
          </a:xfrm>
        </p:spPr>
        <p:txBody>
          <a:bodyPr/>
          <a:lstStyle/>
          <a:p>
            <a:r>
              <a:rPr lang="nl-NL" dirty="0" smtClean="0"/>
              <a:t>We gaan checken of </a:t>
            </a:r>
            <a:r>
              <a:rPr lang="nl-NL" dirty="0" err="1" smtClean="0"/>
              <a:t>ssh</a:t>
            </a:r>
            <a:r>
              <a:rPr lang="nl-NL" dirty="0" smtClean="0"/>
              <a:t> geïnstalleerd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Type bij de Filter optie ‘</a:t>
            </a:r>
            <a:r>
              <a:rPr lang="nl-NL" dirty="0" err="1" smtClean="0"/>
              <a:t>ssh</a:t>
            </a:r>
            <a:r>
              <a:rPr lang="nl-NL" dirty="0" smtClean="0"/>
              <a:t>’ 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Nu krijg je in de rechterkolom allerlei software. Kijk of er bij </a:t>
            </a:r>
            <a:r>
              <a:rPr lang="nl-NL" b="1" dirty="0" err="1" smtClean="0"/>
              <a:t>openssh</a:t>
            </a:r>
            <a:r>
              <a:rPr lang="nl-NL" b="1" dirty="0" smtClean="0"/>
              <a:t> </a:t>
            </a:r>
            <a:r>
              <a:rPr lang="nl-NL" dirty="0" smtClean="0"/>
              <a:t>een i staat. </a:t>
            </a:r>
            <a:r>
              <a:rPr lang="nl-NL" dirty="0" err="1" smtClean="0"/>
              <a:t>Zoniet</a:t>
            </a:r>
            <a:r>
              <a:rPr lang="nl-NL" dirty="0" smtClean="0"/>
              <a:t>, zet er met de spatiebalk een + voor. Activeer Accept.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Ga nu terug naar de CLI, typ </a:t>
            </a:r>
            <a:r>
              <a:rPr lang="nl-NL" dirty="0" err="1" smtClean="0"/>
              <a:t>ssh</a:t>
            </a:r>
            <a:r>
              <a:rPr lang="nl-NL" dirty="0" smtClean="0"/>
              <a:t> en druk 2 x op de Tab toets. Als je nu </a:t>
            </a:r>
            <a:r>
              <a:rPr lang="nl-NL" dirty="0" err="1" smtClean="0"/>
              <a:t>ssh</a:t>
            </a:r>
            <a:r>
              <a:rPr lang="nl-NL" dirty="0" smtClean="0"/>
              <a:t>, </a:t>
            </a:r>
            <a:r>
              <a:rPr lang="nl-NL" dirty="0" err="1" smtClean="0"/>
              <a:t>ssh-add</a:t>
            </a:r>
            <a:r>
              <a:rPr lang="nl-NL" dirty="0" smtClean="0"/>
              <a:t> en </a:t>
            </a:r>
            <a:r>
              <a:rPr lang="nl-NL" dirty="0" err="1" smtClean="0"/>
              <a:t>sshd</a:t>
            </a:r>
            <a:r>
              <a:rPr lang="nl-NL" dirty="0" smtClean="0"/>
              <a:t> ziet, dan is </a:t>
            </a:r>
            <a:r>
              <a:rPr lang="nl-NL" dirty="0" err="1" smtClean="0"/>
              <a:t>ssh</a:t>
            </a:r>
            <a:r>
              <a:rPr lang="nl-NL" dirty="0" smtClean="0"/>
              <a:t> geïnstalleerd.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Als je de naam kent van een programma, kun je deze direct installeren. Een voorbeeld is de webserver apache2.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Typ het commando: </a:t>
            </a:r>
            <a:r>
              <a:rPr lang="nl-NL" b="1" dirty="0" smtClean="0"/>
              <a:t>yast –i apache2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Kijk wat er gebeurt en controleer.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70051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installeren met </a:t>
            </a:r>
            <a:r>
              <a:rPr lang="nl-NL" dirty="0" err="1" smtClean="0"/>
              <a:t>zypper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Bekijk de manual van </a:t>
            </a:r>
            <a:r>
              <a:rPr lang="nl-NL" dirty="0" err="1" smtClean="0"/>
              <a:t>zypper</a:t>
            </a:r>
            <a:r>
              <a:rPr lang="nl-NL" dirty="0" smtClean="0"/>
              <a:t> met </a:t>
            </a:r>
            <a:r>
              <a:rPr lang="nl-NL" b="1" dirty="0" smtClean="0"/>
              <a:t>man </a:t>
            </a:r>
            <a:r>
              <a:rPr lang="nl-NL" b="1" dirty="0" err="1" smtClean="0"/>
              <a:t>zypper</a:t>
            </a:r>
            <a:endParaRPr lang="nl-NL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Zoek uit of het programma </a:t>
            </a:r>
            <a:r>
              <a:rPr lang="nl-NL" dirty="0" err="1" smtClean="0"/>
              <a:t>tsclient</a:t>
            </a:r>
            <a:r>
              <a:rPr lang="nl-NL" dirty="0" smtClean="0"/>
              <a:t> is geïnstalleerd.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Installeer het programma </a:t>
            </a:r>
            <a:r>
              <a:rPr lang="nl-NL" dirty="0" err="1" smtClean="0"/>
              <a:t>tsclient</a:t>
            </a:r>
            <a:r>
              <a:rPr lang="nl-NL" dirty="0" smtClean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13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Soms vind je op internet ook pakketten die niet in de </a:t>
            </a:r>
            <a:r>
              <a:rPr lang="nl-NL" dirty="0" err="1" smtClean="0"/>
              <a:t>repositories</a:t>
            </a:r>
            <a:r>
              <a:rPr lang="nl-NL" dirty="0" smtClean="0"/>
              <a:t> staan. Dit kunnen .</a:t>
            </a:r>
            <a:r>
              <a:rPr lang="nl-NL" dirty="0" err="1" smtClean="0"/>
              <a:t>rpm</a:t>
            </a:r>
            <a:r>
              <a:rPr lang="nl-NL" dirty="0" smtClean="0"/>
              <a:t> of .tar.gz bestanden zijn.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482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RPM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 het internet zijn er veel programma’s te vinden in RPM-formaat. Een RPM-programma installeer je met het commando </a:t>
            </a:r>
            <a:r>
              <a:rPr lang="nl-NL" b="1" dirty="0" err="1" smtClean="0"/>
              <a:t>rpm</a:t>
            </a:r>
            <a:r>
              <a:rPr lang="nl-NL" dirty="0" smtClean="0"/>
              <a:t>. De opties zijn: -</a:t>
            </a:r>
            <a:r>
              <a:rPr lang="nl-NL" b="1" dirty="0" smtClean="0"/>
              <a:t>i</a:t>
            </a:r>
            <a:r>
              <a:rPr lang="nl-NL" dirty="0" smtClean="0"/>
              <a:t>=installeren, -</a:t>
            </a:r>
            <a:r>
              <a:rPr lang="nl-NL" b="1" dirty="0" smtClean="0"/>
              <a:t>U</a:t>
            </a:r>
            <a:r>
              <a:rPr lang="nl-NL" dirty="0" smtClean="0"/>
              <a:t>=upgraden, –</a:t>
            </a:r>
            <a:r>
              <a:rPr lang="nl-NL" b="1" dirty="0" smtClean="0"/>
              <a:t>e</a:t>
            </a:r>
            <a:r>
              <a:rPr lang="nl-NL" dirty="0" smtClean="0"/>
              <a:t>=verwijderen, -</a:t>
            </a:r>
            <a:r>
              <a:rPr lang="nl-NL" b="1" dirty="0" err="1" smtClean="0"/>
              <a:t>vh</a:t>
            </a:r>
            <a:r>
              <a:rPr lang="nl-NL" dirty="0" smtClean="0"/>
              <a:t>=voortgang te laten zien. Om een pakket te installeren is het commando: </a:t>
            </a:r>
            <a:br>
              <a:rPr lang="nl-NL" dirty="0" smtClean="0"/>
            </a:br>
            <a:r>
              <a:rPr lang="nl-NL" b="1" dirty="0" err="1" smtClean="0"/>
              <a:t>rpm</a:t>
            </a:r>
            <a:r>
              <a:rPr lang="nl-NL" b="1" dirty="0" smtClean="0"/>
              <a:t> –</a:t>
            </a:r>
            <a:r>
              <a:rPr lang="nl-NL" b="1" dirty="0" err="1" smtClean="0"/>
              <a:t>ivh</a:t>
            </a:r>
            <a:r>
              <a:rPr lang="nl-NL" b="1" dirty="0" smtClean="0"/>
              <a:t> </a:t>
            </a:r>
            <a:r>
              <a:rPr lang="nl-NL" b="1" dirty="0" err="1" smtClean="0"/>
              <a:t>xxx.rpm</a:t>
            </a:r>
            <a:r>
              <a:rPr lang="nl-NL" b="1" dirty="0" smtClean="0"/>
              <a:t>.</a:t>
            </a:r>
          </a:p>
          <a:p>
            <a:r>
              <a:rPr lang="nl-NL" dirty="0" smtClean="0"/>
              <a:t>Op </a:t>
            </a:r>
            <a:r>
              <a:rPr lang="nl-NL" dirty="0" err="1" smtClean="0"/>
              <a:t>Debian</a:t>
            </a:r>
            <a:r>
              <a:rPr lang="nl-NL" dirty="0" smtClean="0"/>
              <a:t> Linux is er een eigen package-manager: </a:t>
            </a:r>
            <a:r>
              <a:rPr lang="nl-NL" b="1" dirty="0" err="1" smtClean="0"/>
              <a:t>dpkg</a:t>
            </a:r>
            <a:r>
              <a:rPr lang="nl-NL" dirty="0" smtClean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033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Compileren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1773238"/>
            <a:ext cx="7772400" cy="4536082"/>
          </a:xfrm>
        </p:spPr>
        <p:txBody>
          <a:bodyPr/>
          <a:lstStyle/>
          <a:p>
            <a:r>
              <a:rPr lang="nl-NL" sz="1600" dirty="0" smtClean="0"/>
              <a:t>Op het internet vind je vaak software als een .tar.gz bestand(</a:t>
            </a:r>
            <a:r>
              <a:rPr lang="nl-NL" sz="1600" dirty="0" err="1" smtClean="0"/>
              <a:t>tarball</a:t>
            </a:r>
            <a:r>
              <a:rPr lang="nl-NL" sz="1600" dirty="0" smtClean="0"/>
              <a:t>). De volgende stappen moeten gedaan worden:</a:t>
            </a:r>
            <a:br>
              <a:rPr lang="nl-NL" sz="1600" dirty="0" smtClean="0"/>
            </a:br>
            <a:endParaRPr lang="nl-NL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nl-NL" sz="1600" b="1" dirty="0" smtClean="0"/>
              <a:t>Uitpakken</a:t>
            </a:r>
            <a:r>
              <a:rPr lang="nl-NL" sz="1600" dirty="0" smtClean="0"/>
              <a:t>: .</a:t>
            </a:r>
            <a:r>
              <a:rPr lang="nl-NL" sz="1600" dirty="0" err="1" smtClean="0"/>
              <a:t>gz</a:t>
            </a:r>
            <a:r>
              <a:rPr lang="nl-NL" sz="1600" dirty="0" smtClean="0"/>
              <a:t> staat voor </a:t>
            </a:r>
            <a:r>
              <a:rPr lang="nl-NL" sz="1600" dirty="0" err="1" smtClean="0"/>
              <a:t>gunzip</a:t>
            </a:r>
            <a:r>
              <a:rPr lang="nl-NL" sz="1600" dirty="0" smtClean="0"/>
              <a:t> en zorgt voor het comprimeren van bestanden, .</a:t>
            </a:r>
            <a:r>
              <a:rPr lang="nl-NL" sz="1600" dirty="0" err="1" smtClean="0"/>
              <a:t>tar</a:t>
            </a:r>
            <a:r>
              <a:rPr lang="nl-NL" sz="1600" dirty="0" smtClean="0"/>
              <a:t> staat voor archiveren, meerdere bestanden en mappen samenvoegen. Het commando om een </a:t>
            </a:r>
            <a:r>
              <a:rPr lang="nl-NL" sz="1600" dirty="0" err="1" smtClean="0"/>
              <a:t>tarball</a:t>
            </a:r>
            <a:r>
              <a:rPr lang="nl-NL" sz="1600" dirty="0" smtClean="0"/>
              <a:t> uit te pakken: </a:t>
            </a:r>
            <a:r>
              <a:rPr lang="nl-NL" sz="1600" b="1" dirty="0" err="1" smtClean="0"/>
              <a:t>tar</a:t>
            </a:r>
            <a:r>
              <a:rPr lang="nl-NL" sz="1600" b="1" dirty="0" smtClean="0"/>
              <a:t> –</a:t>
            </a:r>
            <a:r>
              <a:rPr lang="nl-NL" sz="1600" b="1" dirty="0" err="1" smtClean="0"/>
              <a:t>xzvf</a:t>
            </a:r>
            <a:r>
              <a:rPr lang="nl-NL" sz="1600" b="1" dirty="0" smtClean="0"/>
              <a:t> </a:t>
            </a:r>
            <a:r>
              <a:rPr lang="nl-NL" sz="1600" dirty="0" smtClean="0"/>
              <a:t>(extract, unzip, </a:t>
            </a:r>
            <a:r>
              <a:rPr lang="nl-NL" sz="1600" dirty="0" err="1" smtClean="0"/>
              <a:t>verbose</a:t>
            </a:r>
            <a:r>
              <a:rPr lang="nl-NL" sz="1600" dirty="0" smtClean="0"/>
              <a:t>).</a:t>
            </a:r>
            <a:br>
              <a:rPr lang="nl-NL" sz="1600" dirty="0" smtClean="0"/>
            </a:br>
            <a:r>
              <a:rPr lang="nl-NL" sz="1600" dirty="0" smtClean="0"/>
              <a:t>Er zijn ook .rar.bz2 bestanden, het commando is: </a:t>
            </a:r>
            <a:r>
              <a:rPr lang="nl-NL" sz="1600" b="1" dirty="0" err="1" smtClean="0"/>
              <a:t>tar</a:t>
            </a:r>
            <a:r>
              <a:rPr lang="nl-NL" sz="1600" b="1" dirty="0" smtClean="0"/>
              <a:t> –</a:t>
            </a:r>
            <a:r>
              <a:rPr lang="nl-NL" sz="1600" b="1" dirty="0" err="1" smtClean="0"/>
              <a:t>xjvf</a:t>
            </a:r>
            <a:r>
              <a:rPr lang="nl-NL" sz="1600" b="1" dirty="0" smtClean="0"/>
              <a:t>.</a:t>
            </a:r>
            <a:r>
              <a:rPr lang="nl-NL" sz="1600" dirty="0" smtClean="0"/>
              <a:t> Met het uitpakken wordt er ook een map aangemaakt met de naam van het programma.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b="1" dirty="0" smtClean="0"/>
              <a:t>Informeren: </a:t>
            </a:r>
            <a:r>
              <a:rPr lang="nl-NL" sz="1600" dirty="0" smtClean="0"/>
              <a:t>Bij de uitgepakte bestanden staat een </a:t>
            </a:r>
            <a:r>
              <a:rPr lang="nl-NL" sz="1600" dirty="0" err="1" smtClean="0"/>
              <a:t>readme</a:t>
            </a:r>
            <a:r>
              <a:rPr lang="nl-NL" sz="1600" dirty="0" smtClean="0"/>
              <a:t>-file, hierin wordt heel de installatie beschreven.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b="1" dirty="0" smtClean="0"/>
              <a:t>Compileren:</a:t>
            </a:r>
            <a:br>
              <a:rPr lang="nl-NL" sz="1600" b="1" dirty="0" smtClean="0"/>
            </a:br>
            <a:r>
              <a:rPr lang="nl-NL" sz="1600" b="1" dirty="0" smtClean="0"/>
              <a:t>./</a:t>
            </a:r>
            <a:r>
              <a:rPr lang="nl-NL" sz="1600" b="1" dirty="0" err="1" smtClean="0"/>
              <a:t>configure</a:t>
            </a:r>
            <a:r>
              <a:rPr lang="nl-NL" sz="1600" b="1" dirty="0" smtClean="0"/>
              <a:t>: </a:t>
            </a:r>
            <a:r>
              <a:rPr lang="nl-NL" sz="1600" dirty="0" smtClean="0"/>
              <a:t>De voorwaarde worden gecontroleerd en aangemaakt.</a:t>
            </a:r>
            <a:br>
              <a:rPr lang="nl-NL" sz="1600" dirty="0" smtClean="0"/>
            </a:br>
            <a:r>
              <a:rPr lang="nl-NL" sz="1600" b="1" dirty="0"/>
              <a:t>m</a:t>
            </a:r>
            <a:r>
              <a:rPr lang="nl-NL" sz="1600" b="1" dirty="0" smtClean="0"/>
              <a:t>ake</a:t>
            </a:r>
            <a:r>
              <a:rPr lang="nl-NL" sz="1600" dirty="0" smtClean="0"/>
              <a:t>: Er wordt een macro geactiveerd met allerlei instructies</a:t>
            </a:r>
            <a:r>
              <a:rPr lang="nl-NL" sz="1600" b="1" dirty="0" smtClean="0"/>
              <a:t>.</a:t>
            </a:r>
            <a:br>
              <a:rPr lang="nl-NL" sz="1600" b="1" dirty="0" smtClean="0"/>
            </a:br>
            <a:r>
              <a:rPr lang="nl-NL" sz="1600" b="1" dirty="0" smtClean="0"/>
              <a:t>make </a:t>
            </a:r>
            <a:r>
              <a:rPr lang="nl-NL" sz="1600" b="1" dirty="0" err="1" smtClean="0"/>
              <a:t>install</a:t>
            </a:r>
            <a:r>
              <a:rPr lang="nl-NL" sz="1600" b="1" dirty="0" smtClean="0"/>
              <a:t>: </a:t>
            </a:r>
            <a:r>
              <a:rPr lang="nl-NL" sz="1600" dirty="0" smtClean="0"/>
              <a:t> Deze zorgt dat alle mappen en bestanden aangemaakt worden en op de juiste plek komen te staan.</a:t>
            </a:r>
            <a:endParaRPr lang="nl-NL" sz="1600" b="1" dirty="0"/>
          </a:p>
        </p:txBody>
      </p:sp>
    </p:spTree>
    <p:extLst>
      <p:ext uri="{BB962C8B-B14F-4D97-AF65-F5344CB8AC3E}">
        <p14:creationId xmlns:p14="http://schemas.microsoft.com/office/powerpoint/2010/main" val="1606483408"/>
      </p:ext>
    </p:extLst>
  </p:cSld>
  <p:clrMapOvr>
    <a:masterClrMapping/>
  </p:clrMapOvr>
</p:sld>
</file>

<file path=ppt/theme/theme1.xml><?xml version="1.0" encoding="utf-8"?>
<a:theme xmlns:a="http://schemas.openxmlformats.org/drawingml/2006/main" name="luchtmachtNL1">
  <a:themeElements>
    <a:clrScheme name="Defensie Luchtmac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494C5"/>
      </a:accent1>
      <a:accent2>
        <a:srgbClr val="9ACCD4"/>
      </a:accent2>
      <a:accent3>
        <a:srgbClr val="005187"/>
      </a:accent3>
      <a:accent4>
        <a:srgbClr val="E17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ucht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ucht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5187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7536</TotalTime>
  <Words>421</Words>
  <Application>Microsoft Office PowerPoint</Application>
  <PresentationFormat>Diavoorstelling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Verdana</vt:lpstr>
      <vt:lpstr>Wingdings</vt:lpstr>
      <vt:lpstr>luchtmachtNL1</vt:lpstr>
      <vt:lpstr>Linux</vt:lpstr>
      <vt:lpstr>Software management</vt:lpstr>
      <vt:lpstr>Opdracht: repositories aanzetten</vt:lpstr>
      <vt:lpstr>Opdracht vervolg</vt:lpstr>
      <vt:lpstr>Software installeren </vt:lpstr>
      <vt:lpstr>Software installeren met zypper</vt:lpstr>
      <vt:lpstr>PowerPoint-presentatie</vt:lpstr>
      <vt:lpstr>RPM</vt:lpstr>
      <vt:lpstr>Compileren</vt:lpstr>
      <vt:lpstr>Opdrachten</vt:lpstr>
      <vt:lpstr>PowerPoint-presentatie</vt:lpstr>
    </vt:vector>
  </TitlesOfParts>
  <Company>Ministerie van Defensie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ud0h4b5</dc:creator>
  <cp:lastModifiedBy>Wilfried</cp:lastModifiedBy>
  <cp:revision>217</cp:revision>
  <cp:lastPrinted>2002-08-12T10:42:52Z</cp:lastPrinted>
  <dcterms:created xsi:type="dcterms:W3CDTF">2010-03-04T09:32:12Z</dcterms:created>
  <dcterms:modified xsi:type="dcterms:W3CDTF">2016-10-10T13:27:38Z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uteur">
    <vt:lpwstr>Wilfried der Weduwe</vt:lpwstr>
  </property>
  <property fmtid="{D5CDD505-2E9C-101B-9397-08002B2CF9AE}" pid="3" name="_Functie">
    <vt:lpwstr>Stagebegeleider</vt:lpwstr>
  </property>
  <property fmtid="{D5CDD505-2E9C-101B-9397-08002B2CF9AE}" pid="4" name="_Titel">
    <vt:lpwstr>Linux</vt:lpwstr>
  </property>
  <property fmtid="{D5CDD505-2E9C-101B-9397-08002B2CF9AE}" pid="5" name="_SubTitel">
    <vt:lpwstr>Linux</vt:lpwstr>
  </property>
  <property fmtid="{D5CDD505-2E9C-101B-9397-08002B2CF9AE}" pid="6" name="_RvEBenaming">
    <vt:lpwstr/>
  </property>
  <property fmtid="{D5CDD505-2E9C-101B-9397-08002B2CF9AE}" pid="7" name="_Afdeling">
    <vt:lpwstr>Leerdock</vt:lpwstr>
  </property>
  <property fmtid="{D5CDD505-2E9C-101B-9397-08002B2CF9AE}" pid="8" name="_Merking">
    <vt:lpwstr/>
  </property>
  <property fmtid="{D5CDD505-2E9C-101B-9397-08002B2CF9AE}" pid="9" name="_Rubricering">
    <vt:lpwstr/>
  </property>
  <property fmtid="{D5CDD505-2E9C-101B-9397-08002B2CF9AE}" pid="10" name="_Beleidsterrein">
    <vt:lpwstr>4</vt:lpwstr>
  </property>
  <property fmtid="{D5CDD505-2E9C-101B-9397-08002B2CF9AE}" pid="11" name="_LogoTaal">
    <vt:lpwstr>1</vt:lpwstr>
  </property>
  <property fmtid="{D5CDD505-2E9C-101B-9397-08002B2CF9AE}" pid="12" name="_RubriceringTaal">
    <vt:lpwstr>1</vt:lpwstr>
  </property>
  <property fmtid="{D5CDD505-2E9C-101B-9397-08002B2CF9AE}" pid="13" name="_PresentatieType">
    <vt:lpwstr>1</vt:lpwstr>
  </property>
</Properties>
</file>