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74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86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 ICT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Starten Windows Server 2012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nl-NL" smtClean="0"/>
              <a:t>Starten Windows Server 2012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Server2012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BIOS</a:t>
            </a:r>
            <a:endParaRPr lang="nl-NL" b="1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Input Output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Bibliotheek</a:t>
            </a:r>
            <a:r>
              <a:rPr lang="en-US" dirty="0" smtClean="0"/>
              <a:t> met basis </a:t>
            </a:r>
            <a:r>
              <a:rPr lang="en-US" dirty="0" err="1" smtClean="0"/>
              <a:t>instructies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opstarten</a:t>
            </a:r>
            <a:r>
              <a:rPr lang="en-US" dirty="0" smtClean="0"/>
              <a:t> van de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Eerst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b="1" dirty="0" smtClean="0"/>
              <a:t>Power On Self Test </a:t>
            </a:r>
            <a:r>
              <a:rPr lang="en-US" dirty="0" smtClean="0"/>
              <a:t>(POST) in Bios </a:t>
            </a:r>
            <a:r>
              <a:rPr lang="en-US" dirty="0" err="1" smtClean="0"/>
              <a:t>doorlopen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Bios </a:t>
            </a:r>
            <a:r>
              <a:rPr lang="en-US" dirty="0" err="1" smtClean="0"/>
              <a:t>roept</a:t>
            </a:r>
            <a:r>
              <a:rPr lang="en-US" dirty="0" smtClean="0"/>
              <a:t> </a:t>
            </a:r>
            <a:r>
              <a:rPr lang="en-US" b="1" dirty="0" err="1" smtClean="0"/>
              <a:t>Bootloader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. (</a:t>
            </a:r>
            <a:r>
              <a:rPr lang="en-US" dirty="0" err="1" smtClean="0"/>
              <a:t>meestal</a:t>
            </a:r>
            <a:r>
              <a:rPr lang="en-US" dirty="0" smtClean="0"/>
              <a:t> </a:t>
            </a:r>
            <a:r>
              <a:rPr lang="en-US" dirty="0" err="1" smtClean="0"/>
              <a:t>eerste</a:t>
            </a:r>
            <a:r>
              <a:rPr lang="en-US" dirty="0" smtClean="0"/>
              <a:t> sector van de disk)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Opstarten</a:t>
            </a:r>
            <a:r>
              <a:rPr lang="en-US" dirty="0" smtClean="0"/>
              <a:t> </a:t>
            </a:r>
            <a:r>
              <a:rPr lang="en-US" dirty="0" err="1" smtClean="0"/>
              <a:t>heet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wel</a:t>
            </a:r>
            <a:r>
              <a:rPr lang="en-US" dirty="0" smtClean="0"/>
              <a:t> </a:t>
            </a:r>
            <a:r>
              <a:rPr lang="en-US" b="1" dirty="0" err="1" smtClean="0"/>
              <a:t>Booten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Partitionlabel</a:t>
            </a:r>
            <a:r>
              <a:rPr lang="en-US" b="1" dirty="0" smtClean="0"/>
              <a:t>: MBR </a:t>
            </a:r>
            <a:r>
              <a:rPr lang="en-US" dirty="0" smtClean="0"/>
              <a:t>(Master Boot Record)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BIOS </a:t>
            </a:r>
            <a:r>
              <a:rPr lang="en-US" b="1" dirty="0" err="1" smtClean="0"/>
              <a:t>Instellingen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instellingen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oa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Processor (</a:t>
            </a:r>
            <a:r>
              <a:rPr lang="en-US" dirty="0" err="1" smtClean="0"/>
              <a:t>snelheid</a:t>
            </a:r>
            <a:r>
              <a:rPr lang="en-US" dirty="0" smtClean="0"/>
              <a:t>, spanning </a:t>
            </a:r>
            <a:r>
              <a:rPr lang="en-US" dirty="0" err="1" smtClean="0"/>
              <a:t>enz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Harde</a:t>
            </a:r>
            <a:r>
              <a:rPr lang="en-US" dirty="0" smtClean="0"/>
              <a:t> </a:t>
            </a:r>
            <a:r>
              <a:rPr lang="en-US" dirty="0" err="1" smtClean="0"/>
              <a:t>schijven</a:t>
            </a:r>
            <a:r>
              <a:rPr lang="en-US" dirty="0" smtClean="0"/>
              <a:t>, cd-</a:t>
            </a:r>
            <a:r>
              <a:rPr lang="en-US" dirty="0" err="1" smtClean="0"/>
              <a:t>romdrives</a:t>
            </a:r>
            <a:r>
              <a:rPr lang="en-US" dirty="0" smtClean="0"/>
              <a:t>, </a:t>
            </a: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opstarten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Geheugen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 </a:t>
            </a:r>
            <a:r>
              <a:rPr lang="en-US" dirty="0" err="1" smtClean="0"/>
              <a:t>onderdelen</a:t>
            </a:r>
            <a:r>
              <a:rPr lang="en-US" dirty="0" smtClean="0"/>
              <a:t> op </a:t>
            </a:r>
            <a:r>
              <a:rPr lang="en-US" dirty="0" err="1" smtClean="0"/>
              <a:t>moederboard</a:t>
            </a:r>
            <a:r>
              <a:rPr lang="en-US" dirty="0" smtClean="0"/>
              <a:t>,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geluid</a:t>
            </a:r>
            <a:r>
              <a:rPr lang="en-US" dirty="0" smtClean="0"/>
              <a:t>, </a:t>
            </a:r>
            <a:r>
              <a:rPr lang="en-US" dirty="0" err="1" smtClean="0"/>
              <a:t>usb</a:t>
            </a:r>
            <a:r>
              <a:rPr lang="en-US" dirty="0" smtClean="0"/>
              <a:t>, </a:t>
            </a:r>
            <a:r>
              <a:rPr lang="en-US" dirty="0" err="1" smtClean="0"/>
              <a:t>lan</a:t>
            </a:r>
            <a:r>
              <a:rPr lang="en-US" dirty="0" smtClean="0"/>
              <a:t>, </a:t>
            </a:r>
            <a:r>
              <a:rPr lang="en-US" dirty="0" err="1" smtClean="0"/>
              <a:t>seriële</a:t>
            </a:r>
            <a:r>
              <a:rPr lang="en-US" dirty="0" smtClean="0"/>
              <a:t> en </a:t>
            </a:r>
            <a:r>
              <a:rPr lang="en-US" dirty="0" err="1" smtClean="0"/>
              <a:t>parallele</a:t>
            </a:r>
            <a:r>
              <a:rPr lang="en-US" dirty="0" smtClean="0"/>
              <a:t> </a:t>
            </a:r>
            <a:r>
              <a:rPr lang="en-US" dirty="0" err="1" smtClean="0"/>
              <a:t>poorten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99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UEFI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Extensible Firmware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Opvolger</a:t>
            </a:r>
            <a:r>
              <a:rPr lang="en-US" dirty="0" smtClean="0"/>
              <a:t> BIOS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Besturingssysteem</a:t>
            </a:r>
            <a:r>
              <a:rPr lang="en-US" dirty="0" smtClean="0"/>
              <a:t> op </a:t>
            </a:r>
            <a:r>
              <a:rPr lang="en-US" dirty="0" err="1" smtClean="0"/>
              <a:t>zich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Platform </a:t>
            </a:r>
            <a:r>
              <a:rPr lang="en-US" dirty="0" err="1" smtClean="0"/>
              <a:t>onafhankelijk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uitgebreider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Snellere</a:t>
            </a:r>
            <a:r>
              <a:rPr lang="en-US" dirty="0" smtClean="0"/>
              <a:t> </a:t>
            </a:r>
            <a:r>
              <a:rPr lang="en-US" dirty="0" err="1" smtClean="0"/>
              <a:t>opstartsnelheid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Partitionlabel</a:t>
            </a:r>
            <a:r>
              <a:rPr lang="en-US" dirty="0" smtClean="0"/>
              <a:t>: </a:t>
            </a:r>
            <a:r>
              <a:rPr lang="en-US" b="1" dirty="0" smtClean="0"/>
              <a:t>GPT</a:t>
            </a:r>
            <a:r>
              <a:rPr lang="en-US" dirty="0" smtClean="0"/>
              <a:t> (</a:t>
            </a:r>
            <a:r>
              <a:rPr lang="en-US" dirty="0" err="1" smtClean="0"/>
              <a:t>Guid</a:t>
            </a:r>
            <a:r>
              <a:rPr lang="en-US" dirty="0" smtClean="0"/>
              <a:t> Partition Table)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err="1" smtClean="0"/>
              <a:t>Nadeel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Oudere</a:t>
            </a:r>
            <a:r>
              <a:rPr lang="en-US" dirty="0" smtClean="0"/>
              <a:t> </a:t>
            </a:r>
            <a:r>
              <a:rPr lang="en-US" dirty="0" err="1" smtClean="0"/>
              <a:t>besturingssystemen</a:t>
            </a:r>
            <a:r>
              <a:rPr lang="en-US" dirty="0" smtClean="0"/>
              <a:t> </a:t>
            </a:r>
            <a:r>
              <a:rPr lang="en-US" dirty="0" err="1" smtClean="0"/>
              <a:t>installeren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6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UEFI </a:t>
            </a:r>
            <a:r>
              <a:rPr lang="en-US" b="1" dirty="0" err="1" smtClean="0"/>
              <a:t>vs</a:t>
            </a:r>
            <a:r>
              <a:rPr lang="en-US" b="1" dirty="0" smtClean="0"/>
              <a:t> BIOS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Bios </a:t>
            </a:r>
            <a:r>
              <a:rPr lang="en-US" dirty="0" err="1" smtClean="0"/>
              <a:t>controleert</a:t>
            </a:r>
            <a:r>
              <a:rPr lang="en-US" dirty="0" smtClean="0"/>
              <a:t>, OS start </a:t>
            </a:r>
            <a:r>
              <a:rPr lang="en-US" dirty="0" err="1" smtClean="0"/>
              <a:t>alles</a:t>
            </a:r>
            <a:r>
              <a:rPr lang="en-US" dirty="0" smtClean="0"/>
              <a:t> 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UEFI </a:t>
            </a:r>
            <a:r>
              <a:rPr lang="en-US" dirty="0" err="1" smtClean="0"/>
              <a:t>laad</a:t>
            </a:r>
            <a:r>
              <a:rPr lang="en-US" dirty="0" smtClean="0"/>
              <a:t> hardware in, </a:t>
            </a:r>
            <a:r>
              <a:rPr lang="en-US" dirty="0" err="1" smtClean="0"/>
              <a:t>daardoor</a:t>
            </a:r>
            <a:r>
              <a:rPr lang="en-US" dirty="0" smtClean="0"/>
              <a:t> </a:t>
            </a:r>
            <a:r>
              <a:rPr lang="en-US" dirty="0" err="1" smtClean="0"/>
              <a:t>sneller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84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RAID</a:t>
            </a:r>
            <a:endParaRPr lang="nl-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Raid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6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24492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150</Words>
  <Application>Microsoft Office PowerPoint</Application>
  <PresentationFormat>Diavoorstelling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Verdana</vt:lpstr>
      <vt:lpstr>luchtmachtNL1</vt:lpstr>
      <vt:lpstr>Starten Windows Server 2012</vt:lpstr>
      <vt:lpstr>BIOS</vt:lpstr>
      <vt:lpstr>BIOS Instellingen</vt:lpstr>
      <vt:lpstr>UEFI</vt:lpstr>
      <vt:lpstr>UEFI vs BIOS</vt:lpstr>
      <vt:lpstr>RAID</vt:lpstr>
      <vt:lpstr>PowerPoint-presentatie</vt:lpstr>
    </vt:vector>
  </TitlesOfParts>
  <Company>Ministerie van Defensie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Wilfried</cp:lastModifiedBy>
  <cp:revision>19</cp:revision>
  <cp:lastPrinted>2002-08-12T10:42:52Z</cp:lastPrinted>
  <dcterms:created xsi:type="dcterms:W3CDTF">2010-03-04T09:32:12Z</dcterms:created>
  <dcterms:modified xsi:type="dcterms:W3CDTF">2016-09-14T11:35:40Z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Starten Windows Server 2012</vt:lpwstr>
  </property>
  <property fmtid="{D5CDD505-2E9C-101B-9397-08002B2CF9AE}" pid="5" name="_SubTitel">
    <vt:lpwstr>Server2012</vt:lpwstr>
  </property>
  <property fmtid="{D5CDD505-2E9C-101B-9397-08002B2CF9AE}" pid="6" name="_RvEBenaming">
    <vt:lpwstr/>
  </property>
  <property fmtid="{D5CDD505-2E9C-101B-9397-08002B2CF9AE}" pid="7" name="_Afdeling">
    <vt:lpwstr>Leerdock ICT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