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57" r:id="rId4"/>
    <p:sldId id="260" r:id="rId5"/>
    <p:sldId id="258" r:id="rId6"/>
    <p:sldId id="261" r:id="rId7"/>
    <p:sldId id="271" r:id="rId8"/>
    <p:sldId id="264" r:id="rId9"/>
    <p:sldId id="265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6" r:id="rId20"/>
    <p:sldId id="267" r:id="rId21"/>
    <p:sldId id="268" r:id="rId22"/>
    <p:sldId id="269" r:id="rId23"/>
    <p:sldId id="270" r:id="rId24"/>
    <p:sldId id="281" r:id="rId25"/>
    <p:sldId id="272" r:id="rId26"/>
    <p:sldId id="291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92" r:id="rId36"/>
    <p:sldId id="263" r:id="rId37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0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Praktijkbegeleider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31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Praktijkbegeleider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581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Praktijkbegeleider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Install SERVER 2008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1710937"/>
            <a:ext cx="3598863" cy="892552"/>
          </a:xfrm>
          <a:ln/>
        </p:spPr>
        <p:txBody>
          <a:bodyPr/>
          <a:lstStyle/>
          <a:p>
            <a:r>
              <a:rPr lang="nl-NL" dirty="0" err="1" smtClean="0"/>
              <a:t>Install</a:t>
            </a:r>
            <a:r>
              <a:rPr lang="nl-NL" dirty="0" smtClean="0"/>
              <a:t> SERVER 2012</a:t>
            </a:r>
            <a:endParaRPr lang="nl-NL" dirty="0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dirty="0" smtClean="0"/>
              <a:t>SERVER 2012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Hardware </a:t>
            </a:r>
            <a:r>
              <a:rPr lang="nl-NL" dirty="0" err="1" smtClean="0"/>
              <a:t>devices</a:t>
            </a:r>
            <a:r>
              <a:rPr lang="nl-NL" dirty="0" smtClean="0"/>
              <a:t> bekijken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5396"/>
            <a:ext cx="7772400" cy="414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265238"/>
            <a:ext cx="7772400" cy="400110"/>
          </a:xfrm>
        </p:spPr>
        <p:txBody>
          <a:bodyPr/>
          <a:lstStyle/>
          <a:p>
            <a:r>
              <a:rPr lang="nl-NL" dirty="0" smtClean="0"/>
              <a:t>MMC(Microsoft Management Console)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49" y="1891534"/>
            <a:ext cx="5486301" cy="400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0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Device Manager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76" y="1773238"/>
            <a:ext cx="5939247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6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by</a:t>
            </a:r>
            <a:r>
              <a:rPr lang="nl-NL" dirty="0" smtClean="0"/>
              <a:t> type, show </a:t>
            </a:r>
            <a:r>
              <a:rPr lang="nl-NL" dirty="0" err="1" smtClean="0"/>
              <a:t>hidden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76" y="1773238"/>
            <a:ext cx="5939247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8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Gebruikers op standalone server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49" y="1891534"/>
            <a:ext cx="5486301" cy="400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22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Eigenschappen </a:t>
            </a:r>
            <a:r>
              <a:rPr lang="nl-NL" dirty="0" err="1" smtClean="0"/>
              <a:t>Guest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477" y="1773238"/>
            <a:ext cx="3424646" cy="4246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90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Groepen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916832"/>
            <a:ext cx="33147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4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188" y="1844824"/>
            <a:ext cx="7772400" cy="4246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Zet de juiste IP-adressen, zet ipv6 uit.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Zet automatische update aan.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Zet Remote desktop aan.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Maak een lokale gebruiker aan: neem je voornaam.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Test of de computer op internet kan, gebruik bij Explorer de </a:t>
            </a:r>
            <a:r>
              <a:rPr lang="nl-NL" dirty="0" err="1" smtClean="0"/>
              <a:t>recommanded</a:t>
            </a:r>
            <a:r>
              <a:rPr lang="nl-NL" dirty="0" smtClean="0"/>
              <a:t> </a:t>
            </a:r>
            <a:r>
              <a:rPr lang="nl-NL" dirty="0" err="1" smtClean="0"/>
              <a:t>settings</a:t>
            </a:r>
            <a:r>
              <a:rPr lang="nl-NL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Wijzig de Servernaam on Server01, Server02 enz.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Wijzig de werkgroep naar: </a:t>
            </a:r>
            <a:r>
              <a:rPr lang="nl-NL" dirty="0" err="1" smtClean="0"/>
              <a:t>Leerdock</a:t>
            </a:r>
            <a:r>
              <a:rPr lang="nl-NL" dirty="0" smtClean="0"/>
              <a:t>-werkgroep.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790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Role</a:t>
            </a:r>
            <a:r>
              <a:rPr lang="nl-NL" dirty="0" smtClean="0"/>
              <a:t> en feature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Rollen is een functionaliteit van een server, bv webserver, printserver.</a:t>
            </a:r>
          </a:p>
          <a:p>
            <a:r>
              <a:rPr lang="nl-NL" dirty="0" smtClean="0"/>
              <a:t>Feature is meestal een aanvulling op de rol, meestal zorgt de wizard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roles</a:t>
            </a:r>
            <a:r>
              <a:rPr lang="nl-NL" dirty="0" smtClean="0"/>
              <a:t> en Features voor deze aanvulling.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651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34" y="1839070"/>
            <a:ext cx="5486531" cy="4114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3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edities</a:t>
            </a:r>
            <a:r>
              <a:rPr lang="en-US" dirty="0" smtClean="0"/>
              <a:t> Server 2012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Foundation</a:t>
            </a:r>
            <a:r>
              <a:rPr lang="en-US" dirty="0" smtClean="0"/>
              <a:t>, de </a:t>
            </a:r>
            <a:r>
              <a:rPr lang="en-US" dirty="0" err="1" smtClean="0"/>
              <a:t>goedkoopste</a:t>
            </a:r>
            <a:r>
              <a:rPr lang="en-US" dirty="0" smtClean="0"/>
              <a:t> </a:t>
            </a:r>
            <a:r>
              <a:rPr lang="en-US" dirty="0" err="1" smtClean="0"/>
              <a:t>basisvariant</a:t>
            </a:r>
            <a:r>
              <a:rPr lang="en-US" dirty="0" smtClean="0"/>
              <a:t>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virtualisatiemogelijkheden</a:t>
            </a:r>
            <a:r>
              <a:rPr lang="en-US" dirty="0" smtClean="0"/>
              <a:t> en 15 </a:t>
            </a:r>
            <a:r>
              <a:rPr lang="en-US" dirty="0" err="1" smtClean="0"/>
              <a:t>gebruikerslicenties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Essentials</a:t>
            </a:r>
            <a:r>
              <a:rPr lang="en-US" dirty="0" smtClean="0"/>
              <a:t>, </a:t>
            </a:r>
            <a:r>
              <a:rPr lang="en-US" dirty="0" err="1" smtClean="0"/>
              <a:t>Bedoeld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MKB en </a:t>
            </a:r>
            <a:r>
              <a:rPr lang="en-US" dirty="0" err="1" smtClean="0"/>
              <a:t>voorbereid</a:t>
            </a:r>
            <a:r>
              <a:rPr lang="en-US" dirty="0" smtClean="0"/>
              <a:t> op het </a:t>
            </a:r>
            <a:r>
              <a:rPr lang="en-US" dirty="0" err="1" smtClean="0"/>
              <a:t>gebruik</a:t>
            </a:r>
            <a:r>
              <a:rPr lang="en-US" dirty="0" smtClean="0"/>
              <a:t> van de Cloud.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virtualisatie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. </a:t>
            </a:r>
            <a:r>
              <a:rPr lang="en-US" dirty="0" err="1" smtClean="0"/>
              <a:t>Maximaal</a:t>
            </a:r>
            <a:r>
              <a:rPr lang="en-US" dirty="0" smtClean="0"/>
              <a:t> 25 </a:t>
            </a:r>
            <a:r>
              <a:rPr lang="en-US" dirty="0" err="1" smtClean="0"/>
              <a:t>licenties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Standard</a:t>
            </a:r>
            <a:r>
              <a:rPr lang="en-US" dirty="0" smtClean="0"/>
              <a:t>, </a:t>
            </a:r>
            <a:r>
              <a:rPr lang="en-US" dirty="0" err="1" smtClean="0"/>
              <a:t>Volledig</a:t>
            </a:r>
            <a:r>
              <a:rPr lang="en-US" dirty="0" smtClean="0"/>
              <a:t> Windows Server </a:t>
            </a:r>
            <a:r>
              <a:rPr lang="en-US" dirty="0" err="1" smtClean="0"/>
              <a:t>functionaliteit</a:t>
            </a:r>
            <a:r>
              <a:rPr lang="en-US" dirty="0" smtClean="0"/>
              <a:t>, </a:t>
            </a:r>
            <a:r>
              <a:rPr lang="en-US" dirty="0" err="1" smtClean="0"/>
              <a:t>kan</a:t>
            </a:r>
            <a:r>
              <a:rPr lang="en-US" dirty="0" smtClean="0"/>
              <a:t> op 2 </a:t>
            </a:r>
            <a:r>
              <a:rPr lang="en-US" dirty="0" err="1" smtClean="0"/>
              <a:t>virtuele</a:t>
            </a:r>
            <a:r>
              <a:rPr lang="en-US" dirty="0" smtClean="0"/>
              <a:t> servers </a:t>
            </a:r>
            <a:r>
              <a:rPr lang="en-US" dirty="0" err="1" smtClean="0"/>
              <a:t>geïnstalleerd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Datacenter</a:t>
            </a:r>
            <a:r>
              <a:rPr lang="en-US" dirty="0" smtClean="0"/>
              <a:t>,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standard, maar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ongelimiteerd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virtuele</a:t>
            </a:r>
            <a:r>
              <a:rPr lang="en-US" dirty="0" smtClean="0"/>
              <a:t> servers </a:t>
            </a:r>
            <a:r>
              <a:rPr lang="en-US" dirty="0" err="1" smtClean="0"/>
              <a:t>draaien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b="1" dirty="0" smtClean="0"/>
              <a:t>Standard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smtClean="0"/>
              <a:t>Datacenter</a:t>
            </a:r>
            <a:r>
              <a:rPr lang="en-US" dirty="0" smtClean="0"/>
              <a:t> is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core </a:t>
            </a:r>
            <a:r>
              <a:rPr lang="en-US" dirty="0" err="1" smtClean="0"/>
              <a:t>versie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schil</a:t>
            </a:r>
            <a:r>
              <a:rPr lang="en-US" dirty="0" smtClean="0"/>
              <a:t> (</a:t>
            </a:r>
            <a:r>
              <a:rPr lang="en-US" dirty="0" err="1" smtClean="0"/>
              <a:t>gui</a:t>
            </a:r>
            <a:r>
              <a:rPr lang="en-US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40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20" y="1953259"/>
            <a:ext cx="5486759" cy="3886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1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20" y="1953259"/>
            <a:ext cx="5486759" cy="3886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0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20" y="1953259"/>
            <a:ext cx="5486759" cy="3886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4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Installeren: </a:t>
            </a:r>
            <a:r>
              <a:rPr lang="nl-NL" dirty="0" err="1" smtClean="0"/>
              <a:t>active</a:t>
            </a:r>
            <a:r>
              <a:rPr lang="nl-NL" dirty="0" smtClean="0"/>
              <a:t> directory, dns, IIS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20" y="1953259"/>
            <a:ext cx="5486759" cy="3886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2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Promoten tot Domain Controller.</a:t>
            </a:r>
            <a:endParaRPr lang="nl-NL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64" y="1773238"/>
            <a:ext cx="754207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Enkele Begrippen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smtClean="0"/>
              <a:t>Domain</a:t>
            </a:r>
            <a:r>
              <a:rPr lang="nl-NL" dirty="0" smtClean="0"/>
              <a:t> is een verzameling netwerkobjecten, zoals gebruikers, computers.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 smtClean="0"/>
              <a:t>Forest</a:t>
            </a:r>
            <a:r>
              <a:rPr lang="nl-NL" dirty="0" smtClean="0"/>
              <a:t> kan bestaan uit één of meerdere </a:t>
            </a:r>
            <a:r>
              <a:rPr lang="nl-NL" dirty="0" err="1" smtClean="0"/>
              <a:t>domains.Tussen</a:t>
            </a:r>
            <a:r>
              <a:rPr lang="nl-NL" dirty="0" smtClean="0"/>
              <a:t> de domeinen van een </a:t>
            </a:r>
            <a:r>
              <a:rPr lang="nl-NL" dirty="0" err="1" smtClean="0"/>
              <a:t>forest</a:t>
            </a:r>
            <a:r>
              <a:rPr lang="nl-NL" dirty="0" smtClean="0"/>
              <a:t> is er meestal een trust </a:t>
            </a:r>
            <a:r>
              <a:rPr lang="nl-NL" dirty="0" err="1" smtClean="0"/>
              <a:t>relationship</a:t>
            </a:r>
            <a:r>
              <a:rPr lang="nl-NL" dirty="0" smtClean="0"/>
              <a:t>(ze vertrouwen elkaar).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smtClean="0"/>
              <a:t>Site</a:t>
            </a:r>
            <a:r>
              <a:rPr lang="nl-NL" dirty="0" smtClean="0"/>
              <a:t> is een IP-</a:t>
            </a:r>
            <a:r>
              <a:rPr lang="nl-NL" dirty="0" err="1" smtClean="0"/>
              <a:t>subnet</a:t>
            </a:r>
            <a:r>
              <a:rPr lang="nl-NL" dirty="0" smtClean="0"/>
              <a:t>, hier hoort ook de routers en gateway bij.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smtClean="0"/>
              <a:t>Tree</a:t>
            </a:r>
            <a:r>
              <a:rPr lang="nl-NL" dirty="0" smtClean="0"/>
              <a:t> is een structuur van domainen in een </a:t>
            </a:r>
            <a:r>
              <a:rPr lang="nl-NL" dirty="0" err="1" smtClean="0"/>
              <a:t>forest</a:t>
            </a:r>
            <a:r>
              <a:rPr lang="nl-NL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732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Waarschuwing, verder gaan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eisen</a:t>
            </a:r>
            <a:endParaRPr lang="nl-NL" dirty="0"/>
          </a:p>
        </p:txBody>
      </p:sp>
      <p:sp>
        <p:nvSpPr>
          <p:cNvPr id="187395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Processor: </a:t>
            </a:r>
            <a:r>
              <a:rPr lang="en-US" dirty="0" err="1" smtClean="0"/>
              <a:t>Minimaal</a:t>
            </a:r>
            <a:r>
              <a:rPr lang="en-US" dirty="0" smtClean="0"/>
              <a:t> 1.4 GHz, 64-bits processor</a:t>
            </a:r>
          </a:p>
          <a:p>
            <a:r>
              <a:rPr lang="en-US" dirty="0" smtClean="0"/>
              <a:t>Ram </a:t>
            </a:r>
            <a:r>
              <a:rPr lang="en-US" dirty="0" err="1" smtClean="0"/>
              <a:t>Geheugen</a:t>
            </a:r>
            <a:r>
              <a:rPr lang="en-US" dirty="0" smtClean="0"/>
              <a:t>: </a:t>
            </a:r>
            <a:r>
              <a:rPr lang="en-US" dirty="0" err="1" smtClean="0"/>
              <a:t>Minimaal</a:t>
            </a:r>
            <a:r>
              <a:rPr lang="en-US" dirty="0" smtClean="0"/>
              <a:t> 512 MB</a:t>
            </a:r>
          </a:p>
          <a:p>
            <a:r>
              <a:rPr lang="en-US" dirty="0" err="1" smtClean="0"/>
              <a:t>Schijfruimte</a:t>
            </a:r>
            <a:r>
              <a:rPr lang="en-US" dirty="0" smtClean="0"/>
              <a:t>: </a:t>
            </a:r>
            <a:r>
              <a:rPr lang="en-US" dirty="0" err="1" smtClean="0"/>
              <a:t>Minimaal</a:t>
            </a:r>
            <a:r>
              <a:rPr lang="en-US" dirty="0" smtClean="0"/>
              <a:t> 32 GB</a:t>
            </a:r>
          </a:p>
          <a:p>
            <a:r>
              <a:rPr lang="en-US" dirty="0" smtClean="0"/>
              <a:t>Gigabit (10/100/1000 </a:t>
            </a:r>
            <a:r>
              <a:rPr lang="en-US" dirty="0" err="1" smtClean="0"/>
              <a:t>BaseT</a:t>
            </a:r>
            <a:r>
              <a:rPr lang="en-US" dirty="0" smtClean="0"/>
              <a:t>) Ethernet-adapter</a:t>
            </a:r>
          </a:p>
          <a:p>
            <a:r>
              <a:rPr lang="en-US" dirty="0" smtClean="0"/>
              <a:t>DVD station of USB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Voorloper van dns, next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8" y="1773238"/>
            <a:ext cx="580438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Installeer </a:t>
            </a:r>
            <a:r>
              <a:rPr lang="nl-NL" dirty="0" err="1" smtClean="0"/>
              <a:t>active</a:t>
            </a:r>
            <a:r>
              <a:rPr lang="nl-NL" dirty="0" smtClean="0"/>
              <a:t> directory, dns en </a:t>
            </a:r>
            <a:r>
              <a:rPr lang="nl-NL" dirty="0" err="1" smtClean="0"/>
              <a:t>Webservices</a:t>
            </a:r>
            <a:r>
              <a:rPr lang="nl-NL" dirty="0" smtClean="0"/>
              <a:t>(</a:t>
            </a:r>
            <a:r>
              <a:rPr lang="nl-NL" dirty="0" err="1" smtClean="0"/>
              <a:t>iis</a:t>
            </a:r>
            <a:r>
              <a:rPr lang="nl-NL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Promote</a:t>
            </a:r>
            <a:r>
              <a:rPr lang="nl-NL" dirty="0" smtClean="0"/>
              <a:t> het domain: naam </a:t>
            </a:r>
            <a:r>
              <a:rPr lang="nl-NL" dirty="0" err="1" smtClean="0"/>
              <a:t>forest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err="1" smtClean="0"/>
              <a:t>leerdock-ictx.local</a:t>
            </a:r>
            <a:r>
              <a:rPr lang="nl-NL" dirty="0" smtClean="0"/>
              <a:t>, waar x het servernummer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Log daarna in als domain 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Bekijk de </a:t>
            </a:r>
            <a:r>
              <a:rPr lang="nl-NL" dirty="0" err="1" smtClean="0"/>
              <a:t>local</a:t>
            </a:r>
            <a:r>
              <a:rPr lang="nl-NL" dirty="0" smtClean="0"/>
              <a:t> server in Server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Klik daarna op AD DS, kijk naar de toestand waarin de server zich bevindt.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Open daarna MMC (</a:t>
            </a:r>
            <a:r>
              <a:rPr lang="nl-NL" dirty="0"/>
              <a:t>C</a:t>
            </a:r>
            <a:r>
              <a:rPr lang="nl-NL" dirty="0" smtClean="0"/>
              <a:t>omputer Management),  kijk of je ziet wat er veranderd is</a:t>
            </a:r>
            <a:r>
              <a:rPr lang="nl-NL" dirty="0" smtClean="0"/>
              <a:t>.(Lokale users)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Sluit alle vensters en open daarna Active Directory Users en Computers, en bekijk deze.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Maak ook een nieuwe user: </a:t>
            </a:r>
            <a:r>
              <a:rPr lang="nl-NL" dirty="0" err="1" smtClean="0"/>
              <a:t>Leerdock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5111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40005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Welk</a:t>
            </a:r>
            <a:r>
              <a:rPr lang="en-US" dirty="0" smtClean="0"/>
              <a:t> type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Domein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Gebruikersnaam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IP-</a:t>
            </a:r>
            <a:r>
              <a:rPr lang="en-US" dirty="0" err="1" smtClean="0"/>
              <a:t>adressen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57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: </a:t>
            </a:r>
            <a:r>
              <a:rPr lang="en-US" dirty="0" err="1" smtClean="0"/>
              <a:t>Installeren</a:t>
            </a:r>
            <a:r>
              <a:rPr lang="en-US" dirty="0" smtClean="0"/>
              <a:t> Server 2012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Installeren</a:t>
            </a:r>
            <a:r>
              <a:rPr lang="en-US" dirty="0" smtClean="0"/>
              <a:t> via </a:t>
            </a:r>
            <a:r>
              <a:rPr lang="en-US" dirty="0" err="1" smtClean="0"/>
              <a:t>dvd</a:t>
            </a:r>
            <a:r>
              <a:rPr lang="en-US" dirty="0" smtClean="0"/>
              <a:t>/</a:t>
            </a:r>
            <a:r>
              <a:rPr lang="en-US" dirty="0" err="1" smtClean="0"/>
              <a:t>usb</a:t>
            </a:r>
            <a:endParaRPr lang="en-US" dirty="0" smtClean="0"/>
          </a:p>
          <a:p>
            <a:r>
              <a:rPr lang="en-US" dirty="0" smtClean="0"/>
              <a:t>Language:			 English</a:t>
            </a:r>
          </a:p>
          <a:p>
            <a:r>
              <a:rPr lang="en-US" dirty="0" smtClean="0"/>
              <a:t>Time and currency </a:t>
            </a:r>
            <a:r>
              <a:rPr lang="en-US" dirty="0" err="1" smtClean="0"/>
              <a:t>format:Dutch</a:t>
            </a:r>
            <a:r>
              <a:rPr lang="en-US" dirty="0" smtClean="0"/>
              <a:t>(Netherlands)</a:t>
            </a:r>
          </a:p>
          <a:p>
            <a:r>
              <a:rPr lang="en-US" dirty="0" smtClean="0"/>
              <a:t>Keyboard or input </a:t>
            </a:r>
            <a:r>
              <a:rPr lang="en-US" dirty="0" err="1" smtClean="0"/>
              <a:t>method:United</a:t>
            </a:r>
            <a:r>
              <a:rPr lang="en-US" dirty="0" smtClean="0"/>
              <a:t> States-International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Install Windows Server 2012 Datacenter GUI.</a:t>
            </a:r>
          </a:p>
          <a:p>
            <a:r>
              <a:rPr lang="en-US" dirty="0" smtClean="0"/>
              <a:t>Format c-disk.</a:t>
            </a:r>
          </a:p>
          <a:p>
            <a:r>
              <a:rPr lang="en-US" dirty="0" err="1" smtClean="0"/>
              <a:t>Custom:Install</a:t>
            </a:r>
            <a:r>
              <a:rPr lang="en-US" dirty="0" smtClean="0"/>
              <a:t> Windows only (advanced)</a:t>
            </a:r>
          </a:p>
          <a:p>
            <a:r>
              <a:rPr lang="en-US" dirty="0" smtClean="0"/>
              <a:t>Na </a:t>
            </a:r>
            <a:r>
              <a:rPr lang="en-US" dirty="0" err="1" smtClean="0"/>
              <a:t>Installatie</a:t>
            </a:r>
            <a:r>
              <a:rPr lang="en-US" dirty="0" smtClean="0"/>
              <a:t>: </a:t>
            </a:r>
            <a:r>
              <a:rPr lang="en-US" dirty="0" err="1" smtClean="0"/>
              <a:t>Wachtwoord</a:t>
            </a:r>
            <a:r>
              <a:rPr lang="en-US" dirty="0" smtClean="0"/>
              <a:t>: Brilliance170p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Configuratie</a:t>
            </a:r>
            <a:endParaRPr lang="nl-NL"/>
          </a:p>
        </p:txBody>
      </p:sp>
      <p:pic>
        <p:nvPicPr>
          <p:cNvPr id="5" name="Tijdelijke aanduiding voor inhoud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34" y="1943904"/>
            <a:ext cx="5486531" cy="3905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265238"/>
            <a:ext cx="7772400" cy="800219"/>
          </a:xfrm>
        </p:spPr>
        <p:txBody>
          <a:bodyPr/>
          <a:lstStyle/>
          <a:p>
            <a:r>
              <a:rPr lang="nl-NL" dirty="0" smtClean="0"/>
              <a:t>Servernaam aanpassen/</a:t>
            </a:r>
            <a:r>
              <a:rPr lang="nl-NL" dirty="0" err="1" smtClean="0"/>
              <a:t>ip-adressen</a:t>
            </a:r>
            <a:r>
              <a:rPr lang="nl-NL" dirty="0" smtClean="0"/>
              <a:t>/Remote Desktop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5457"/>
            <a:ext cx="3754854" cy="4246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1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20" y="1838984"/>
            <a:ext cx="5486759" cy="4115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5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34" y="1839070"/>
            <a:ext cx="5486531" cy="4114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8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365</Words>
  <Application>Microsoft Office PowerPoint</Application>
  <PresentationFormat>Diavoorstelling (4:3)</PresentationFormat>
  <Paragraphs>71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39" baseType="lpstr">
      <vt:lpstr>Arial</vt:lpstr>
      <vt:lpstr>Verdana</vt:lpstr>
      <vt:lpstr>luchtmachtNL1</vt:lpstr>
      <vt:lpstr>Install SERVER 2012</vt:lpstr>
      <vt:lpstr>Verschillende edities Server 2012</vt:lpstr>
      <vt:lpstr>Hardware eisen</vt:lpstr>
      <vt:lpstr>Gegevens nodig!</vt:lpstr>
      <vt:lpstr>Opdracht: Installeren Server 2012</vt:lpstr>
      <vt:lpstr>Configuratie</vt:lpstr>
      <vt:lpstr>Servernaam aanpassen/ip-adressen/Remote Desktop</vt:lpstr>
      <vt:lpstr>PowerPoint-presentatie</vt:lpstr>
      <vt:lpstr>PowerPoint-presentatie</vt:lpstr>
      <vt:lpstr>Hardware devices bekijken</vt:lpstr>
      <vt:lpstr>MMC(Microsoft Management Console)</vt:lpstr>
      <vt:lpstr>Device Manager</vt:lpstr>
      <vt:lpstr>Resource by type, show hidden</vt:lpstr>
      <vt:lpstr>Gebruikers op standalone server</vt:lpstr>
      <vt:lpstr>Eigenschappen Guest</vt:lpstr>
      <vt:lpstr>Groepen</vt:lpstr>
      <vt:lpstr>Opdrachten</vt:lpstr>
      <vt:lpstr>Role en feature</vt:lpstr>
      <vt:lpstr>PowerPoint-presentatie</vt:lpstr>
      <vt:lpstr>PowerPoint-presentatie</vt:lpstr>
      <vt:lpstr>PowerPoint-presentatie</vt:lpstr>
      <vt:lpstr>PowerPoint-presentatie</vt:lpstr>
      <vt:lpstr>Installeren: active directory, dns, IIS</vt:lpstr>
      <vt:lpstr> </vt:lpstr>
      <vt:lpstr>Promoten tot Domain Controller.</vt:lpstr>
      <vt:lpstr>Enkele Begrippen</vt:lpstr>
      <vt:lpstr>PowerPoint-presentatie</vt:lpstr>
      <vt:lpstr>PowerPoint-presentatie</vt:lpstr>
      <vt:lpstr>Waarschuwing, verder gaan</vt:lpstr>
      <vt:lpstr>Voorloper van dns, next</vt:lpstr>
      <vt:lpstr>PowerPoint-presentatie</vt:lpstr>
      <vt:lpstr>PowerPoint-presentatie</vt:lpstr>
      <vt:lpstr>PowerPoint-presentatie</vt:lpstr>
      <vt:lpstr>PowerPoint-presentatie</vt:lpstr>
      <vt:lpstr>Opdracht</vt:lpstr>
      <vt:lpstr>PowerPoint-presentatie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46</cp:revision>
  <cp:lastPrinted>2002-08-12T10:42:52Z</cp:lastPrinted>
  <dcterms:created xsi:type="dcterms:W3CDTF">2010-03-04T09:32:12Z</dcterms:created>
  <dcterms:modified xsi:type="dcterms:W3CDTF">2016-10-20T09:50:08Z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Praktijkbegeleider</vt:lpwstr>
  </property>
  <property fmtid="{D5CDD505-2E9C-101B-9397-08002B2CF9AE}" pid="4" name="_Titel">
    <vt:lpwstr>Install SERVER 2008</vt:lpwstr>
  </property>
  <property fmtid="{D5CDD505-2E9C-101B-9397-08002B2CF9AE}" pid="5" name="_SubTitel">
    <vt:lpwstr>SERVER 2008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