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7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182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 ICT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RAID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RAID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dirty="0" smtClean="0"/>
              <a:t>Raid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Array of Independent Disks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Benaming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set </a:t>
            </a:r>
            <a:r>
              <a:rPr lang="en-US" dirty="0" err="1" smtClean="0"/>
              <a:t>methodieken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fysieke</a:t>
            </a:r>
            <a:r>
              <a:rPr lang="en-US" dirty="0" smtClean="0"/>
              <a:t> data-</a:t>
            </a:r>
            <a:r>
              <a:rPr lang="en-US" dirty="0" err="1" smtClean="0"/>
              <a:t>opslag</a:t>
            </a:r>
            <a:r>
              <a:rPr lang="en-US" dirty="0" smtClean="0"/>
              <a:t> op </a:t>
            </a:r>
            <a:r>
              <a:rPr lang="en-US" dirty="0" err="1" smtClean="0"/>
              <a:t>harde</a:t>
            </a:r>
            <a:r>
              <a:rPr lang="en-US" dirty="0" smtClean="0"/>
              <a:t> </a:t>
            </a:r>
            <a:r>
              <a:rPr lang="en-US" dirty="0" err="1" smtClean="0"/>
              <a:t>schijven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harde</a:t>
            </a:r>
            <a:r>
              <a:rPr lang="en-US" dirty="0" smtClean="0"/>
              <a:t> </a:t>
            </a:r>
            <a:r>
              <a:rPr lang="en-US" dirty="0" err="1" smtClean="0"/>
              <a:t>schijven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gecombineerd</a:t>
            </a:r>
            <a:r>
              <a:rPr lang="en-US" dirty="0" smtClean="0"/>
              <a:t> tot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groep</a:t>
            </a:r>
            <a:r>
              <a:rPr lang="en-US" dirty="0" smtClean="0"/>
              <a:t> van </a:t>
            </a:r>
            <a:r>
              <a:rPr lang="en-US" dirty="0" err="1" smtClean="0"/>
              <a:t>schijven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Raid is </a:t>
            </a:r>
            <a:r>
              <a:rPr lang="en-US" dirty="0" err="1" smtClean="0"/>
              <a:t>mogelijk</a:t>
            </a:r>
            <a:r>
              <a:rPr lang="en-US" dirty="0" smtClean="0"/>
              <a:t> met </a:t>
            </a:r>
            <a:r>
              <a:rPr lang="en-US" dirty="0" err="1" smtClean="0"/>
              <a:t>uitsluitend</a:t>
            </a:r>
            <a:r>
              <a:rPr lang="en-US" dirty="0" smtClean="0"/>
              <a:t> software, </a:t>
            </a:r>
            <a:r>
              <a:rPr lang="en-US" dirty="0" err="1" smtClean="0"/>
              <a:t>waarbij</a:t>
            </a:r>
            <a:r>
              <a:rPr lang="en-US" dirty="0" smtClean="0"/>
              <a:t> de </a:t>
            </a:r>
            <a:r>
              <a:rPr lang="en-US" dirty="0" err="1" smtClean="0"/>
              <a:t>aansluiting</a:t>
            </a:r>
            <a:r>
              <a:rPr lang="en-US" dirty="0" smtClean="0"/>
              <a:t> van de </a:t>
            </a:r>
            <a:r>
              <a:rPr lang="en-US" dirty="0" err="1" smtClean="0"/>
              <a:t>schijven</a:t>
            </a:r>
            <a:r>
              <a:rPr lang="en-US" dirty="0" smtClean="0"/>
              <a:t> door het </a:t>
            </a:r>
            <a:r>
              <a:rPr lang="en-US" dirty="0" err="1" smtClean="0"/>
              <a:t>besturingssysteem</a:t>
            </a:r>
            <a:r>
              <a:rPr lang="en-US" dirty="0" smtClean="0"/>
              <a:t> van de computer </a:t>
            </a:r>
            <a:r>
              <a:rPr lang="en-US" dirty="0" err="1" smtClean="0"/>
              <a:t>geregeld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3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1372706"/>
            <a:ext cx="7772400" cy="800219"/>
          </a:xfrm>
        </p:spPr>
        <p:txBody>
          <a:bodyPr/>
          <a:lstStyle/>
          <a:p>
            <a:r>
              <a:rPr lang="nl-NL" b="1" dirty="0"/>
              <a:t>RAID 0 – </a:t>
            </a:r>
            <a:r>
              <a:rPr lang="nl-NL" b="1" dirty="0" err="1"/>
              <a:t>Striping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Afbeelding 1" descr="http://content.hwigroup.net/images/articles/RAID-blockdiagram-RAID-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219056" cy="385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1 - Mirroring</a:t>
            </a:r>
            <a:endParaRPr lang="nl-NL" b="1" dirty="0"/>
          </a:p>
        </p:txBody>
      </p:sp>
      <p:pic>
        <p:nvPicPr>
          <p:cNvPr id="4" name="Afbeelding 2" descr="http://content.hwigroup.net/images/articles/RAID-blockdiagram-RAID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10581"/>
            <a:ext cx="57150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2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265238"/>
            <a:ext cx="7772400" cy="800219"/>
          </a:xfrm>
        </p:spPr>
        <p:txBody>
          <a:bodyPr/>
          <a:lstStyle/>
          <a:p>
            <a:r>
              <a:rPr lang="nl-NL" b="1" dirty="0"/>
              <a:t>RAID 0+1 en RAID 1+0</a:t>
            </a:r>
            <a:br>
              <a:rPr lang="nl-NL" b="1" dirty="0"/>
            </a:br>
            <a:endParaRPr lang="nl-NL" dirty="0"/>
          </a:p>
        </p:txBody>
      </p:sp>
      <p:pic>
        <p:nvPicPr>
          <p:cNvPr id="4" name="Afbeelding 3" descr="http://content.hwigroup.net/images/articles/RAID-blockdiagram-RAID-01-1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24856"/>
            <a:ext cx="5715000" cy="374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7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3</a:t>
            </a:r>
            <a:endParaRPr lang="nl-NL" b="1" dirty="0"/>
          </a:p>
        </p:txBody>
      </p:sp>
      <p:pic>
        <p:nvPicPr>
          <p:cNvPr id="4" name="Afbeelding 5" descr="http://content.hwigroup.net/images/articles/RAID-blockdiagram-RAID-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10581"/>
            <a:ext cx="57150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7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5 en 6</a:t>
            </a:r>
            <a:endParaRPr lang="nl-NL" b="1" dirty="0"/>
          </a:p>
        </p:txBody>
      </p:sp>
      <p:pic>
        <p:nvPicPr>
          <p:cNvPr id="4" name="Afbeelding 6" descr="http://content.hwigroup.net/images/articles/RAID-blockdiagram-RAID-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110581"/>
            <a:ext cx="57150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97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147856"/>
              </p:ext>
            </p:extLst>
          </p:nvPr>
        </p:nvGraphicFramePr>
        <p:xfrm>
          <a:off x="1619250" y="1844824"/>
          <a:ext cx="6625158" cy="3788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/>
                <a:gridCol w="767715"/>
                <a:gridCol w="942929"/>
                <a:gridCol w="960875"/>
                <a:gridCol w="864096"/>
                <a:gridCol w="936526"/>
                <a:gridCol w="1008112"/>
              </a:tblGrid>
              <a:tr h="281305"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Raid Type</a:t>
                      </a:r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Raid 0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Raid 1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 dirty="0">
                          <a:effectLst/>
                        </a:rPr>
                        <a:t>Raid 1+0</a:t>
                      </a:r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Raid 3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Raid 5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Raid 6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5020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Naam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Striping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Mirroring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Stripe of Mirrors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Striping met Parity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Striping met Dist. Parity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Striping met Dist. Dual Parity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Minimaal aantal disks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Aantal Disks x Capaciteit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/ 2)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- 1)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- 1)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- 2)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Schijfcapaciteit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Disks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/ 2)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- 1)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- 1)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(Aantal Disks - 2) x Capaciteit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Capaciteit bij 4x 1 TB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4 TB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n.v.t.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 TB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 TB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3 TB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 TB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Veiligheid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NL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sz="1100">
                          <a:effectLst/>
                        </a:rPr>
                        <a:t>Prestaties</a:t>
                      </a:r>
                      <a:endParaRPr lang="nl-NL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7" name="Afbeelding 19" descr="http://content.hwigroup.net/images/fugue/24/minus-cir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292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3766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4613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23766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57" y="521856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6626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Afbeelding 32" descr="http://content.hwigroup.net/images/articles/24-no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87" y="54578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Afbeelding 20" descr="http://content.hwigroup.net/images/fugue/24/plus-circ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5460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Afbeelding 32" descr="http://content.hwigroup.net/images/articles/24-no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4716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Afbeelding 32" descr="http://content.hwigroup.net/images/articles/24-no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44" y="544820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Afbeelding 32" descr="http://content.hwigroup.net/images/articles/24-non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12" y="5447168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0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6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luchtmachtNL1</vt:lpstr>
      <vt:lpstr>RAID</vt:lpstr>
      <vt:lpstr>Redundant Array of Independent Disks</vt:lpstr>
      <vt:lpstr>RAID 0 – Striping </vt:lpstr>
      <vt:lpstr>RAID 1 - Mirroring</vt:lpstr>
      <vt:lpstr>RAID 0+1 en RAID 1+0 </vt:lpstr>
      <vt:lpstr>RAID 3</vt:lpstr>
      <vt:lpstr>RAID 5 en 6</vt:lpstr>
      <vt:lpstr>Parity</vt:lpstr>
      <vt:lpstr>PowerPoint Presentation</vt:lpstr>
    </vt:vector>
  </TitlesOfParts>
  <Company>Ministerie van Defensie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Weduwe, WPL, der, CLSK/KMSL/HPBVtvsCS/P&amp;O/P OST KMSL</cp:lastModifiedBy>
  <cp:revision>14</cp:revision>
  <cp:lastPrinted>2002-08-12T10:42:52Z</cp:lastPrinted>
  <dcterms:created xsi:type="dcterms:W3CDTF">2010-03-04T09:32:12Z</dcterms:created>
  <dcterms:modified xsi:type="dcterms:W3CDTF">2016-01-15T12:08:56Z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RAID</vt:lpwstr>
  </property>
  <property fmtid="{D5CDD505-2E9C-101B-9397-08002B2CF9AE}" pid="5" name="_SubTitel">
    <vt:lpwstr>Raidd</vt:lpwstr>
  </property>
  <property fmtid="{D5CDD505-2E9C-101B-9397-08002B2CF9AE}" pid="6" name="_RvEBenaming">
    <vt:lpwstr/>
  </property>
  <property fmtid="{D5CDD505-2E9C-101B-9397-08002B2CF9AE}" pid="7" name="_Afdeling">
    <vt:lpwstr>Leerdock ICT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