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4" r:id="rId12"/>
    <p:sldId id="270" r:id="rId13"/>
    <p:sldId id="271" r:id="rId14"/>
    <p:sldId id="272" r:id="rId15"/>
    <p:sldId id="273" r:id="rId16"/>
    <p:sldId id="275" r:id="rId17"/>
    <p:sldId id="257" r:id="rId18"/>
    <p:sldId id="258" r:id="rId19"/>
    <p:sldId id="268" r:id="rId20"/>
    <p:sldId id="269" r:id="rId21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Praktijbegeleider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75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Praktijbegeleider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777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Praktijbegeleider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Peer to Peer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xfrm>
            <a:off x="4933950" y="2111046"/>
            <a:ext cx="3598863" cy="492443"/>
          </a:xfrm>
          <a:ln/>
        </p:spPr>
        <p:txBody>
          <a:bodyPr/>
          <a:lstStyle/>
          <a:p>
            <a:r>
              <a:rPr lang="nl-NL" smtClean="0"/>
              <a:t>Peer to Peer</a:t>
            </a:r>
            <a:endParaRPr lang="nl-NL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smtClean="0"/>
              <a:t>Standalone Servers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280" y="1773238"/>
            <a:ext cx="6073040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2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Windows 10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334" y="1773238"/>
            <a:ext cx="501493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0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Windows 10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334" y="1773238"/>
            <a:ext cx="501493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3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334" y="1773238"/>
            <a:ext cx="501493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810544"/>
            <a:ext cx="59817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534" y="1773238"/>
            <a:ext cx="5442532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7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534" y="1773238"/>
            <a:ext cx="5442532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4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Via </a:t>
            </a:r>
            <a:r>
              <a:rPr lang="en-US" smtClean="0"/>
              <a:t>Werkgroep</a:t>
            </a:r>
            <a:endParaRPr lang="nl-NL" dirty="0"/>
          </a:p>
        </p:txBody>
      </p:sp>
      <p:sp>
        <p:nvSpPr>
          <p:cNvPr id="187395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Indien er verschillende Windows versies zijn.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Connecten</a:t>
            </a:r>
            <a:r>
              <a:rPr lang="nl-NL" dirty="0" smtClean="0"/>
              <a:t> via </a:t>
            </a:r>
            <a:r>
              <a:rPr lang="nl-NL" dirty="0" err="1" smtClean="0"/>
              <a:t>SYSDM.cpl</a:t>
            </a:r>
            <a:r>
              <a:rPr lang="nl-NL" dirty="0" smtClean="0"/>
              <a:t> of System</a:t>
            </a:r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52768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4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837" y="2005806"/>
            <a:ext cx="32099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2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</a:t>
            </a:r>
            <a:r>
              <a:rPr lang="en-US" dirty="0" err="1" smtClean="0"/>
              <a:t>netwerken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gezegd</a:t>
            </a:r>
            <a:r>
              <a:rPr lang="en-US" dirty="0" smtClean="0"/>
              <a:t>: P2P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Logisch</a:t>
            </a:r>
            <a:r>
              <a:rPr lang="en-US" dirty="0" smtClean="0"/>
              <a:t> </a:t>
            </a:r>
            <a:r>
              <a:rPr lang="en-US" dirty="0" err="1" smtClean="0"/>
              <a:t>netwerk</a:t>
            </a:r>
            <a:r>
              <a:rPr lang="en-US" dirty="0" smtClean="0"/>
              <a:t> van computers die </a:t>
            </a:r>
            <a:r>
              <a:rPr lang="en-US" dirty="0" err="1" smtClean="0"/>
              <a:t>gelijkwaardig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Bieden</a:t>
            </a:r>
            <a:r>
              <a:rPr lang="en-US" dirty="0" smtClean="0"/>
              <a:t> </a:t>
            </a:r>
            <a:r>
              <a:rPr lang="en-US" dirty="0" err="1" smtClean="0"/>
              <a:t>diensten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vaste</a:t>
            </a:r>
            <a:r>
              <a:rPr lang="en-US" dirty="0" smtClean="0"/>
              <a:t> </a:t>
            </a:r>
            <a:r>
              <a:rPr lang="en-US" dirty="0" err="1" smtClean="0"/>
              <a:t>werkstations</a:t>
            </a:r>
            <a:r>
              <a:rPr lang="en-US" dirty="0" smtClean="0"/>
              <a:t> en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Voorbeelden</a:t>
            </a:r>
            <a:r>
              <a:rPr lang="en-US" dirty="0" smtClean="0"/>
              <a:t>: </a:t>
            </a:r>
            <a:r>
              <a:rPr lang="en-US" dirty="0" err="1" smtClean="0"/>
              <a:t>verbindingen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home computers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69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Netwerklocatie kiezen</a:t>
            </a:r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456" y="1773238"/>
            <a:ext cx="4672687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6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1265238"/>
            <a:ext cx="7772400" cy="400110"/>
          </a:xfrm>
        </p:spPr>
        <p:txBody>
          <a:bodyPr/>
          <a:lstStyle/>
          <a:p>
            <a:r>
              <a:rPr lang="nl-NL" dirty="0" smtClean="0"/>
              <a:t>Via </a:t>
            </a:r>
            <a:r>
              <a:rPr lang="nl-NL" dirty="0" smtClean="0"/>
              <a:t>Thuisgroep Windows 7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280" y="1773238"/>
            <a:ext cx="6073040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402" y="1773238"/>
            <a:ext cx="5822796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402" y="1773238"/>
            <a:ext cx="5822796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9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Andere computers</a:t>
            </a:r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2768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38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52768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59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1988840"/>
            <a:ext cx="52768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3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hteraccolade 3"/>
          <p:cNvSpPr/>
          <p:nvPr/>
        </p:nvSpPr>
        <p:spPr bwMode="auto">
          <a:xfrm>
            <a:off x="1475656" y="1988840"/>
            <a:ext cx="155448" cy="914400"/>
          </a:xfrm>
          <a:prstGeom prst="righ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1988840"/>
            <a:ext cx="52768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078259"/>
      </p:ext>
    </p:extLst>
  </p:cSld>
  <p:clrMapOvr>
    <a:masterClrMapping/>
  </p:clrMapOvr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60</Words>
  <Application>Microsoft Office PowerPoint</Application>
  <PresentationFormat>Diavoorstelling (4:3)</PresentationFormat>
  <Paragraphs>16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3" baseType="lpstr">
      <vt:lpstr>Arial</vt:lpstr>
      <vt:lpstr>Verdana</vt:lpstr>
      <vt:lpstr>luchtmachtNL1</vt:lpstr>
      <vt:lpstr>Peer to Peer</vt:lpstr>
      <vt:lpstr>Peer-to-Peer netwerken</vt:lpstr>
      <vt:lpstr>Via Thuisgroep Windows 7</vt:lpstr>
      <vt:lpstr>PowerPoint-presentatie</vt:lpstr>
      <vt:lpstr>PowerPoint-presentatie</vt:lpstr>
      <vt:lpstr>Andere computers</vt:lpstr>
      <vt:lpstr>PowerPoint-presentatie</vt:lpstr>
      <vt:lpstr>PowerPoint-presentatie</vt:lpstr>
      <vt:lpstr>PowerPoint-presentatie</vt:lpstr>
      <vt:lpstr>PowerPoint-presentatie</vt:lpstr>
      <vt:lpstr>Windows 10</vt:lpstr>
      <vt:lpstr>Windows 10</vt:lpstr>
      <vt:lpstr>PowerPoint-presentatie</vt:lpstr>
      <vt:lpstr>PowerPoint-presentatie</vt:lpstr>
      <vt:lpstr>PowerPoint-presentatie</vt:lpstr>
      <vt:lpstr>PowerPoint-presentatie</vt:lpstr>
      <vt:lpstr>Via Werkgroep</vt:lpstr>
      <vt:lpstr>Connecten via SYSDM.cpl of System</vt:lpstr>
      <vt:lpstr>PowerPoint-presentatie</vt:lpstr>
      <vt:lpstr>Netwerklocatie kiezen</vt:lpstr>
    </vt:vector>
  </TitlesOfParts>
  <Company>Ministerie van Defensie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ud0h4b5</dc:creator>
  <cp:lastModifiedBy>Wilfried</cp:lastModifiedBy>
  <cp:revision>16</cp:revision>
  <cp:lastPrinted>2002-08-12T10:42:52Z</cp:lastPrinted>
  <dcterms:created xsi:type="dcterms:W3CDTF">2010-03-04T09:32:12Z</dcterms:created>
  <dcterms:modified xsi:type="dcterms:W3CDTF">2016-09-07T12:43:29Z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Wilfied der Weduwe</vt:lpwstr>
  </property>
  <property fmtid="{D5CDD505-2E9C-101B-9397-08002B2CF9AE}" pid="3" name="_Functie">
    <vt:lpwstr>Praktijbegeleider</vt:lpwstr>
  </property>
  <property fmtid="{D5CDD505-2E9C-101B-9397-08002B2CF9AE}" pid="4" name="_Titel">
    <vt:lpwstr>Peer to Peer</vt:lpwstr>
  </property>
  <property fmtid="{D5CDD505-2E9C-101B-9397-08002B2CF9AE}" pid="5" name="_SubTitel">
    <vt:lpwstr>Standalone Servers</vt:lpwstr>
  </property>
  <property fmtid="{D5CDD505-2E9C-101B-9397-08002B2CF9AE}" pid="6" name="_RvEBenaming">
    <vt:lpwstr/>
  </property>
  <property fmtid="{D5CDD505-2E9C-101B-9397-08002B2CF9AE}" pid="7" name="_Afdeling">
    <vt:lpwstr>Leerdock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