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8" r:id="rId9"/>
    <p:sldId id="269" r:id="rId10"/>
    <p:sldId id="270" r:id="rId11"/>
    <p:sldId id="263" r:id="rId12"/>
    <p:sldId id="264" r:id="rId13"/>
    <p:sldId id="267" r:id="rId14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09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623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Server 2012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Server 2012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Begrippen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2135"/>
            <a:ext cx="7772400" cy="39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Worden directory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Beheren</a:t>
            </a:r>
            <a:r>
              <a:rPr lang="en-US" dirty="0" smtClean="0"/>
              <a:t> van </a:t>
            </a:r>
            <a:r>
              <a:rPr lang="en-US" dirty="0" err="1" smtClean="0"/>
              <a:t>interactie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r>
              <a:rPr lang="en-US" dirty="0" smtClean="0"/>
              <a:t> en </a:t>
            </a:r>
            <a:r>
              <a:rPr lang="en-US" dirty="0" err="1" smtClean="0"/>
              <a:t>domeinen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Beheren</a:t>
            </a:r>
            <a:r>
              <a:rPr lang="en-US" dirty="0" smtClean="0"/>
              <a:t> van </a:t>
            </a:r>
            <a:r>
              <a:rPr lang="en-US" dirty="0" err="1" smtClean="0"/>
              <a:t>aanmeldingsprocessen</a:t>
            </a:r>
            <a:r>
              <a:rPr lang="en-US" dirty="0" smtClean="0"/>
              <a:t> van </a:t>
            </a:r>
            <a:r>
              <a:rPr lang="en-US" dirty="0" err="1" smtClean="0"/>
              <a:t>gebruikers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goede</a:t>
            </a:r>
            <a:r>
              <a:rPr lang="en-US" dirty="0" smtClean="0"/>
              <a:t> </a:t>
            </a:r>
            <a:r>
              <a:rPr lang="en-US" dirty="0" err="1" smtClean="0"/>
              <a:t>beschikbaarheid</a:t>
            </a:r>
            <a:r>
              <a:rPr lang="en-US" dirty="0" smtClean="0"/>
              <a:t> 1 controller, maar 2 </a:t>
            </a:r>
            <a:r>
              <a:rPr lang="en-US" dirty="0" err="1" smtClean="0"/>
              <a:t>domeinen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23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 Server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Een</a:t>
            </a:r>
            <a:r>
              <a:rPr lang="en-US" dirty="0" smtClean="0"/>
              <a:t> computer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dienst</a:t>
            </a:r>
            <a:r>
              <a:rPr lang="en-US" dirty="0" smtClean="0"/>
              <a:t> </a:t>
            </a:r>
            <a:r>
              <a:rPr lang="en-US" dirty="0" err="1" smtClean="0"/>
              <a:t>doet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Domaincontroller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Is lid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domein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Voorbeelden</a:t>
            </a:r>
            <a:r>
              <a:rPr lang="en-US" dirty="0" smtClean="0"/>
              <a:t>: file-servers, database servers, Web servers, </a:t>
            </a:r>
            <a:r>
              <a:rPr lang="en-US" dirty="0" err="1" smtClean="0"/>
              <a:t>applicatie</a:t>
            </a:r>
            <a:r>
              <a:rPr lang="en-US" dirty="0" smtClean="0"/>
              <a:t> servers.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66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33279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  <a:endParaRPr lang="nl-NL" dirty="0"/>
          </a:p>
        </p:txBody>
      </p:sp>
      <p:sp>
        <p:nvSpPr>
          <p:cNvPr id="187395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Samenwerking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Server is permanent </a:t>
            </a:r>
            <a:r>
              <a:rPr lang="en-US" dirty="0" err="1" smtClean="0"/>
              <a:t>beschikbaar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Een</a:t>
            </a:r>
            <a:r>
              <a:rPr lang="en-US" dirty="0" smtClean="0"/>
              <a:t> client is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gelegenheid</a:t>
            </a:r>
            <a:r>
              <a:rPr lang="en-US" dirty="0" smtClean="0"/>
              <a:t> </a:t>
            </a:r>
            <a:r>
              <a:rPr lang="en-US" dirty="0" err="1" smtClean="0"/>
              <a:t>actief</a:t>
            </a:r>
            <a:r>
              <a:rPr lang="en-US" dirty="0" smtClean="0"/>
              <a:t> en </a:t>
            </a:r>
            <a:r>
              <a:rPr lang="en-US" dirty="0" err="1" smtClean="0"/>
              <a:t>neemt</a:t>
            </a:r>
            <a:r>
              <a:rPr lang="en-US" dirty="0" smtClean="0"/>
              <a:t> het </a:t>
            </a:r>
            <a:r>
              <a:rPr lang="en-US" dirty="0" err="1" smtClean="0"/>
              <a:t>initiatief</a:t>
            </a:r>
            <a:r>
              <a:rPr lang="en-US" dirty="0" smtClean="0"/>
              <a:t> tot </a:t>
            </a:r>
            <a:r>
              <a:rPr lang="en-US" dirty="0" err="1" smtClean="0"/>
              <a:t>communicatie</a:t>
            </a:r>
            <a:r>
              <a:rPr lang="en-US" dirty="0" smtClean="0"/>
              <a:t> met de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Client </a:t>
            </a:r>
            <a:r>
              <a:rPr lang="en-US" dirty="0" err="1" smtClean="0"/>
              <a:t>hoeft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 de server </a:t>
            </a:r>
            <a:r>
              <a:rPr lang="en-US" dirty="0" err="1" smtClean="0"/>
              <a:t>staat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tijd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verbinding</a:t>
            </a:r>
            <a:r>
              <a:rPr lang="en-US" dirty="0" smtClean="0"/>
              <a:t> </a:t>
            </a:r>
            <a:r>
              <a:rPr lang="en-US" dirty="0" err="1" smtClean="0"/>
              <a:t>noemt</a:t>
            </a:r>
            <a:r>
              <a:rPr lang="en-US" dirty="0" smtClean="0"/>
              <a:t> men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sysnoniem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pc-</a:t>
            </a:r>
            <a:r>
              <a:rPr lang="en-US" dirty="0" err="1" smtClean="0"/>
              <a:t>netwerk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Een</a:t>
            </a:r>
            <a:r>
              <a:rPr lang="en-US" dirty="0" smtClean="0"/>
              <a:t> mainframe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server </a:t>
            </a:r>
            <a:r>
              <a:rPr lang="en-US" dirty="0" err="1" smtClean="0"/>
              <a:t>zijn</a:t>
            </a:r>
            <a:r>
              <a:rPr lang="en-US" dirty="0" smtClean="0"/>
              <a:t> of </a:t>
            </a:r>
            <a:r>
              <a:rPr lang="en-US" dirty="0" err="1" smtClean="0"/>
              <a:t>zelfs</a:t>
            </a:r>
            <a:r>
              <a:rPr lang="en-US" dirty="0" smtClean="0"/>
              <a:t>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soorten</a:t>
            </a:r>
            <a:r>
              <a:rPr lang="en-US" dirty="0" smtClean="0"/>
              <a:t> servers: </a:t>
            </a:r>
            <a:r>
              <a:rPr lang="en-US" dirty="0" err="1" smtClean="0"/>
              <a:t>Gegevensbeheer</a:t>
            </a:r>
            <a:r>
              <a:rPr lang="en-US" dirty="0" smtClean="0"/>
              <a:t>, </a:t>
            </a:r>
            <a:r>
              <a:rPr lang="en-US" dirty="0" err="1" smtClean="0"/>
              <a:t>Toepassingsbeheer</a:t>
            </a:r>
            <a:r>
              <a:rPr lang="en-US" dirty="0" smtClean="0"/>
              <a:t> en </a:t>
            </a:r>
            <a:r>
              <a:rPr lang="en-US" dirty="0" err="1" smtClean="0"/>
              <a:t>presentatie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Voorbeelden</a:t>
            </a:r>
            <a:r>
              <a:rPr lang="en-US" dirty="0" smtClean="0"/>
              <a:t>: e-mail, het www, FTP, Telnet, </a:t>
            </a:r>
            <a:r>
              <a:rPr lang="en-US" dirty="0" err="1" smtClean="0"/>
              <a:t>betalingsverkeer</a:t>
            </a:r>
            <a:r>
              <a:rPr lang="en-US" dirty="0" smtClean="0"/>
              <a:t>, thin-clients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</a:t>
            </a:r>
            <a:r>
              <a:rPr lang="en-US" dirty="0" err="1" smtClean="0"/>
              <a:t>netwerken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gezegd</a:t>
            </a:r>
            <a:r>
              <a:rPr lang="en-US" dirty="0" smtClean="0"/>
              <a:t>: P2P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Logisch</a:t>
            </a:r>
            <a:r>
              <a:rPr lang="en-US" dirty="0" smtClean="0"/>
              <a:t> </a:t>
            </a:r>
            <a:r>
              <a:rPr lang="en-US" dirty="0" err="1" smtClean="0"/>
              <a:t>netwerk</a:t>
            </a:r>
            <a:r>
              <a:rPr lang="en-US" dirty="0" smtClean="0"/>
              <a:t> van computers die </a:t>
            </a:r>
            <a:r>
              <a:rPr lang="en-US" dirty="0" err="1" smtClean="0"/>
              <a:t>gelijkwaardig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Bieden</a:t>
            </a:r>
            <a:r>
              <a:rPr lang="en-US" dirty="0" smtClean="0"/>
              <a:t> </a:t>
            </a:r>
            <a:r>
              <a:rPr lang="en-US" dirty="0" err="1" smtClean="0"/>
              <a:t>diensten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vaste</a:t>
            </a:r>
            <a:r>
              <a:rPr lang="en-US" dirty="0" smtClean="0"/>
              <a:t> </a:t>
            </a:r>
            <a:r>
              <a:rPr lang="en-US" dirty="0" err="1" smtClean="0"/>
              <a:t>werkstations</a:t>
            </a:r>
            <a:r>
              <a:rPr lang="en-US" dirty="0" smtClean="0"/>
              <a:t> en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Voorbeelden</a:t>
            </a:r>
            <a:r>
              <a:rPr lang="en-US" dirty="0" smtClean="0"/>
              <a:t>: </a:t>
            </a:r>
            <a:r>
              <a:rPr lang="en-US" dirty="0" err="1" smtClean="0"/>
              <a:t>verbindingen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home computers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29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Beheren</a:t>
            </a:r>
            <a:r>
              <a:rPr lang="en-US" dirty="0" smtClean="0"/>
              <a:t> </a:t>
            </a:r>
            <a:r>
              <a:rPr lang="en-US" dirty="0" err="1" smtClean="0"/>
              <a:t>vanhet</a:t>
            </a:r>
            <a:r>
              <a:rPr lang="en-US" dirty="0" smtClean="0"/>
              <a:t> </a:t>
            </a:r>
            <a:r>
              <a:rPr lang="en-US" dirty="0" err="1" smtClean="0"/>
              <a:t>beleid</a:t>
            </a:r>
            <a:r>
              <a:rPr lang="en-US" dirty="0" smtClean="0"/>
              <a:t> (</a:t>
            </a:r>
            <a:r>
              <a:rPr lang="en-US" dirty="0" err="1" smtClean="0"/>
              <a:t>rechten</a:t>
            </a:r>
            <a:r>
              <a:rPr lang="en-US" dirty="0" smtClean="0"/>
              <a:t> en </a:t>
            </a:r>
            <a:r>
              <a:rPr lang="en-US" dirty="0" err="1" smtClean="0"/>
              <a:t>instellingen</a:t>
            </a:r>
            <a:r>
              <a:rPr lang="en-US" dirty="0" smtClean="0"/>
              <a:t>)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bedrijf</a:t>
            </a:r>
            <a:r>
              <a:rPr lang="en-US" dirty="0" smtClean="0"/>
              <a:t> van het </a:t>
            </a:r>
            <a:r>
              <a:rPr lang="en-US" dirty="0" err="1" smtClean="0"/>
              <a:t>netwerk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Voorbeelden</a:t>
            </a:r>
            <a:r>
              <a:rPr lang="en-US" dirty="0" smtClean="0"/>
              <a:t>: </a:t>
            </a:r>
            <a:r>
              <a:rPr lang="en-US" dirty="0" err="1" smtClean="0"/>
              <a:t>Gebruikers</a:t>
            </a:r>
            <a:r>
              <a:rPr lang="en-US" dirty="0" smtClean="0"/>
              <a:t>, computers, </a:t>
            </a:r>
            <a:r>
              <a:rPr lang="en-US" dirty="0" err="1" smtClean="0"/>
              <a:t>authorisaties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installeren</a:t>
            </a:r>
            <a:r>
              <a:rPr lang="en-US" dirty="0" smtClean="0"/>
              <a:t> van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Protocollen</a:t>
            </a:r>
            <a:r>
              <a:rPr lang="en-US" dirty="0" smtClean="0"/>
              <a:t>: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Toegangsprotocol</a:t>
            </a:r>
            <a:r>
              <a:rPr lang="en-US" dirty="0" smtClean="0"/>
              <a:t> LDAP (</a:t>
            </a:r>
            <a:r>
              <a:rPr lang="en-US" dirty="0" err="1" smtClean="0"/>
              <a:t>Ligtweight</a:t>
            </a:r>
            <a:r>
              <a:rPr lang="en-US" dirty="0" smtClean="0"/>
              <a:t> Directory Access Protocol) is </a:t>
            </a:r>
            <a:r>
              <a:rPr lang="en-US" dirty="0" err="1" smtClean="0"/>
              <a:t>efficiënte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 tot directory-services.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DNS (Domain Name System). </a:t>
            </a:r>
            <a:r>
              <a:rPr lang="en-US" dirty="0" err="1" smtClean="0"/>
              <a:t>Zet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in IP-</a:t>
            </a:r>
            <a:r>
              <a:rPr lang="en-US" dirty="0" err="1" smtClean="0"/>
              <a:t>adressen</a:t>
            </a:r>
            <a:endParaRPr lang="en-US" dirty="0" smtClean="0"/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Kerberos is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authenticatieprotocol</a:t>
            </a:r>
            <a:r>
              <a:rPr lang="en-US" dirty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veilig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melden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1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Domeinen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Groepen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92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rollen</a:t>
            </a:r>
            <a:r>
              <a:rPr lang="en-US" dirty="0" smtClean="0"/>
              <a:t> /Server Roles</a:t>
            </a:r>
            <a:endParaRPr lang="nl-NL" dirty="0"/>
          </a:p>
        </p:txBody>
      </p:sp>
      <p:pic>
        <p:nvPicPr>
          <p:cNvPr id="4" name="Afbeelding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Functies</a:t>
            </a:r>
            <a:r>
              <a:rPr lang="en-US" dirty="0" smtClean="0"/>
              <a:t> / Features</a:t>
            </a:r>
            <a:endParaRPr lang="nl-NL" dirty="0"/>
          </a:p>
        </p:txBody>
      </p:sp>
      <p:pic>
        <p:nvPicPr>
          <p:cNvPr id="4" name="Afbeelding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Lokale server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64" y="1773238"/>
            <a:ext cx="754207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NIC. Network </a:t>
            </a:r>
            <a:r>
              <a:rPr lang="nl-NL" dirty="0" err="1" smtClean="0"/>
              <a:t>Interfact</a:t>
            </a:r>
            <a:r>
              <a:rPr lang="nl-NL" smtClean="0"/>
              <a:t> Card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Met Overzicht van NIC-koppeling, ook wel taakverdelingen en </a:t>
            </a:r>
            <a:r>
              <a:rPr lang="nl-NL" dirty="0" err="1"/>
              <a:t>failover</a:t>
            </a:r>
            <a:r>
              <a:rPr lang="nl-NL" dirty="0"/>
              <a:t> genoemd, kunnen meerdere netwerkadapters op een computer in een team worden opgenomen voor de volgende doeleinden: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Aggregatie van bandbreedte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Failover</a:t>
            </a:r>
            <a:r>
              <a:rPr lang="nl-NL" dirty="0"/>
              <a:t> van verkeer om verbindingsverlies in het geval van een </a:t>
            </a:r>
            <a:r>
              <a:rPr lang="nl-NL" dirty="0" err="1"/>
              <a:t>netwerkonderdeelfout</a:t>
            </a:r>
            <a:r>
              <a:rPr lang="nl-NL" dirty="0"/>
              <a:t> te voorkomen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096038"/>
      </p:ext>
    </p:extLst>
  </p:cSld>
  <p:clrMapOvr>
    <a:masterClrMapping/>
  </p:clrMapOvr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313</Words>
  <Application>Microsoft Office PowerPoint</Application>
  <PresentationFormat>Diavoorstelling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Verdana</vt:lpstr>
      <vt:lpstr>luchtmachtNL1</vt:lpstr>
      <vt:lpstr>Server 2012</vt:lpstr>
      <vt:lpstr>Client Server</vt:lpstr>
      <vt:lpstr>Peer-to-Peer netwerken</vt:lpstr>
      <vt:lpstr>Active Directory</vt:lpstr>
      <vt:lpstr>Active Directory</vt:lpstr>
      <vt:lpstr>Server rollen /Server Roles</vt:lpstr>
      <vt:lpstr>Server Functies / Features</vt:lpstr>
      <vt:lpstr>Lokale server</vt:lpstr>
      <vt:lpstr>NIC. Network Interfact Card</vt:lpstr>
      <vt:lpstr>PowerPoint-presentatie</vt:lpstr>
      <vt:lpstr>Domain Controller</vt:lpstr>
      <vt:lpstr>Member Server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27</cp:revision>
  <cp:lastPrinted>2002-08-12T10:42:52Z</cp:lastPrinted>
  <dcterms:created xsi:type="dcterms:W3CDTF">2010-03-04T09:32:12Z</dcterms:created>
  <dcterms:modified xsi:type="dcterms:W3CDTF">2016-04-14T10:06:15Z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Server 2012</vt:lpwstr>
  </property>
  <property fmtid="{D5CDD505-2E9C-101B-9397-08002B2CF9AE}" pid="5" name="_SubTitel">
    <vt:lpwstr>Begrippen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