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73" r:id="rId24"/>
    <p:sldId id="274" r:id="rId25"/>
    <p:sldId id="275" r:id="rId26"/>
    <p:sldId id="265" r:id="rId27"/>
    <p:sldId id="293" r:id="rId28"/>
    <p:sldId id="276" r:id="rId29"/>
    <p:sldId id="277" r:id="rId30"/>
    <p:sldId id="278" r:id="rId31"/>
    <p:sldId id="279" r:id="rId32"/>
    <p:sldId id="280" r:id="rId33"/>
    <p:sldId id="291" r:id="rId34"/>
    <p:sldId id="290" r:id="rId35"/>
    <p:sldId id="292" r:id="rId36"/>
    <p:sldId id="281" r:id="rId37"/>
    <p:sldId id="282" r:id="rId38"/>
    <p:sldId id="294" r:id="rId39"/>
  </p:sldIdLst>
  <p:sldSz cx="9144000" cy="6858000" type="screen4x3"/>
  <p:notesSz cx="6921500" cy="9423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286E"/>
    <a:srgbClr val="FFFFFF"/>
    <a:srgbClr val="0E3B6E"/>
    <a:srgbClr val="005187"/>
    <a:srgbClr val="00423C"/>
    <a:srgbClr val="0E61AA"/>
    <a:srgbClr val="E1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94" y="-102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 smtClean="0"/>
              <a:t>Praktijkbegeleider</a:t>
            </a: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6F2D04B6-6481-40AE-B72B-F101AF4DD8CD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78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 smtClean="0"/>
              <a:t>Praktijkbegeleider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33400" y="933450"/>
            <a:ext cx="471170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fld id="{F3471F53-01E9-4F7E-B268-5ACD3103AD7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67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7" name="Rectangle 189"/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rgbClr val="00518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25" name="Rectangle 157"/>
          <p:cNvSpPr>
            <a:spLocks noChangeArrowheads="1"/>
          </p:cNvSpPr>
          <p:nvPr/>
        </p:nvSpPr>
        <p:spPr bwMode="auto">
          <a:xfrm>
            <a:off x="4933950" y="2474913"/>
            <a:ext cx="3598863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7331" name="shpDatum"/>
          <p:cNvSpPr>
            <a:spLocks noChangeArrowheads="1"/>
          </p:cNvSpPr>
          <p:nvPr/>
        </p:nvSpPr>
        <p:spPr bwMode="auto">
          <a:xfrm>
            <a:off x="4929188" y="6524625"/>
            <a:ext cx="2235200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7339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5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7356" name="RubriceringEnMerking"/>
          <p:cNvSpPr txBox="1">
            <a:spLocks noChangeArrowheads="1"/>
          </p:cNvSpPr>
          <p:nvPr/>
        </p:nvSpPr>
        <p:spPr bwMode="auto">
          <a:xfrm rot="-5400000">
            <a:off x="5897563" y="3182938"/>
            <a:ext cx="63023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7369" name="LogoLucht" descr="K_Luchtmacht_Logo_N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2001838"/>
          </a:xfrm>
          <a:prstGeom prst="rect">
            <a:avLst/>
          </a:prstGeom>
          <a:noFill/>
        </p:spPr>
      </p:pic>
      <p:sp>
        <p:nvSpPr>
          <p:cNvPr id="7370" name="Rectangle 202"/>
          <p:cNvSpPr>
            <a:spLocks noGrp="1" noChangeArrowheads="1"/>
          </p:cNvSpPr>
          <p:nvPr>
            <p:ph type="ctrTitle"/>
          </p:nvPr>
        </p:nvSpPr>
        <p:spPr>
          <a:xfrm>
            <a:off x="4933950" y="1714488"/>
            <a:ext cx="3598863" cy="889000"/>
          </a:xfrm>
        </p:spPr>
        <p:txBody>
          <a:bodyPr lIns="90000" tIns="45720" rIns="90000" bIns="45720"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7371" name="Rectangle 203"/>
          <p:cNvSpPr>
            <a:spLocks noGrp="1" noChangeArrowheads="1"/>
          </p:cNvSpPr>
          <p:nvPr>
            <p:ph type="subTitle" idx="1"/>
          </p:nvPr>
        </p:nvSpPr>
        <p:spPr>
          <a:xfrm>
            <a:off x="4933950" y="2795576"/>
            <a:ext cx="3598863" cy="2448000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3" name="Afdeling"/>
          <p:cNvSpPr txBox="1">
            <a:spLocks noChangeArrowheads="1"/>
          </p:cNvSpPr>
          <p:nvPr userDrawn="1"/>
        </p:nvSpPr>
        <p:spPr bwMode="auto">
          <a:xfrm>
            <a:off x="4932363" y="57610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Leerdock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Auteur"/>
          <p:cNvSpPr txBox="1">
            <a:spLocks noChangeArrowheads="1"/>
          </p:cNvSpPr>
          <p:nvPr userDrawn="1"/>
        </p:nvSpPr>
        <p:spPr bwMode="auto">
          <a:xfrm>
            <a:off x="4932363" y="5964226"/>
            <a:ext cx="3886200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Wilfried der Weduwe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Functie"/>
          <p:cNvSpPr txBox="1">
            <a:spLocks noChangeArrowheads="1"/>
          </p:cNvSpPr>
          <p:nvPr userDrawn="1"/>
        </p:nvSpPr>
        <p:spPr bwMode="auto">
          <a:xfrm>
            <a:off x="4932363" y="6178538"/>
            <a:ext cx="38862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1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itchFamily="34" charset="0"/>
              </a:rPr>
              <a:t>Praktijkbegeleider</a:t>
            </a: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vEBenaming"/>
          <p:cNvSpPr txBox="1">
            <a:spLocks noChangeArrowheads="1"/>
          </p:cNvSpPr>
          <p:nvPr userDrawn="1"/>
        </p:nvSpPr>
        <p:spPr bwMode="auto">
          <a:xfrm>
            <a:off x="4932363" y="5400663"/>
            <a:ext cx="388778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0" rIns="0" bIns="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488" y="1265238"/>
            <a:ext cx="194310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65238"/>
            <a:ext cx="5678488" cy="4754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73238"/>
            <a:ext cx="381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70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609600" y="17732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van de modeltekst te bewerken</a:t>
            </a:r>
          </a:p>
          <a:p>
            <a:pPr lvl="1"/>
            <a:r>
              <a:rPr lang="en-US" smtClean="0"/>
              <a:t> </a:t>
            </a:r>
          </a:p>
          <a:p>
            <a:pPr lvl="2"/>
            <a:r>
              <a:rPr lang="en-US" smtClean="0"/>
              <a:t> </a:t>
            </a:r>
          </a:p>
          <a:p>
            <a:pPr lvl="3"/>
            <a:r>
              <a:rPr lang="en-US" smtClean="0"/>
              <a:t> </a:t>
            </a:r>
          </a:p>
          <a:p>
            <a:pPr lvl="4"/>
            <a:r>
              <a:rPr lang="en-US" smtClean="0"/>
              <a:t> </a:t>
            </a:r>
          </a:p>
        </p:txBody>
      </p:sp>
      <p:sp>
        <p:nvSpPr>
          <p:cNvPr id="1095" name="shpTekst"/>
          <p:cNvSpPr>
            <a:spLocks noChangeArrowheads="1"/>
          </p:cNvSpPr>
          <p:nvPr/>
        </p:nvSpPr>
        <p:spPr bwMode="auto">
          <a:xfrm>
            <a:off x="0" y="0"/>
            <a:ext cx="9144000" cy="1071563"/>
          </a:xfrm>
          <a:prstGeom prst="rect">
            <a:avLst/>
          </a:prstGeom>
          <a:solidFill>
            <a:srgbClr val="005187"/>
          </a:soli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6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265238"/>
            <a:ext cx="7772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4500563" y="6308725"/>
            <a:ext cx="416401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1100">
                <a:solidFill>
                  <a:schemeClr val="bg1"/>
                </a:solidFill>
                <a:cs typeface="Arial" charset="0"/>
              </a:rPr>
              <a:t>Koninklijke Luchtmacht</a:t>
            </a:r>
            <a:endParaRPr lang="nl-NL" sz="11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387350" y="6362700"/>
            <a:ext cx="71278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fld id="{DFC95C14-3C78-4650-9C39-575ECCFC7286}" type="slidenum">
              <a:rPr lang="nl-NL" sz="1000">
                <a:solidFill>
                  <a:schemeClr val="bg1"/>
                </a:solidFill>
                <a:cs typeface="Arial" charset="0"/>
              </a:rPr>
              <a:pPr>
                <a:spcBef>
                  <a:spcPct val="0"/>
                </a:spcBef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4500563" y="6524625"/>
            <a:ext cx="2808287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r>
              <a:rPr lang="nl-NL" sz="1100" smtClean="0">
                <a:solidFill>
                  <a:schemeClr val="bg1"/>
                </a:solidFill>
              </a:rPr>
              <a:t>Server2012</a:t>
            </a:r>
            <a:endParaRPr lang="nl-NL" sz="1100">
              <a:solidFill>
                <a:schemeClr val="bg1"/>
              </a:solidFill>
            </a:endParaRPr>
          </a:p>
        </p:txBody>
      </p:sp>
      <p:sp>
        <p:nvSpPr>
          <p:cNvPr id="1113" name="ZwarteBalk" hidden="1"/>
          <p:cNvSpPr>
            <a:spLocks noChangeArrowheads="1"/>
          </p:cNvSpPr>
          <p:nvPr/>
        </p:nvSpPr>
        <p:spPr bwMode="auto">
          <a:xfrm>
            <a:off x="8893175" y="0"/>
            <a:ext cx="250825" cy="685800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8" name="ZwarteB" hidden="1"/>
          <p:cNvSpPr>
            <a:spLocks noChangeArrowheads="1"/>
          </p:cNvSpPr>
          <p:nvPr/>
        </p:nvSpPr>
        <p:spPr bwMode="auto">
          <a:xfrm>
            <a:off x="8891588" y="0"/>
            <a:ext cx="252412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nl-NL"/>
          </a:p>
        </p:txBody>
      </p:sp>
      <p:sp>
        <p:nvSpPr>
          <p:cNvPr id="1116" name="RubriceringEnMerking"/>
          <p:cNvSpPr txBox="1">
            <a:spLocks noChangeArrowheads="1"/>
          </p:cNvSpPr>
          <p:nvPr/>
        </p:nvSpPr>
        <p:spPr bwMode="auto">
          <a:xfrm rot="-5400000">
            <a:off x="5903119" y="3177382"/>
            <a:ext cx="6302375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z="1100" b="1">
              <a:solidFill>
                <a:schemeClr val="bg1"/>
              </a:solidFill>
            </a:endParaRPr>
          </a:p>
        </p:txBody>
      </p:sp>
      <p:pic>
        <p:nvPicPr>
          <p:cNvPr id="1125" name="LogoLucht" descr="K_Luchtmacht_Logo_Powerpoint_pos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5463" y="0"/>
            <a:ext cx="439737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" name="shpDatum"/>
          <p:cNvSpPr>
            <a:spLocks noChangeArrowheads="1"/>
          </p:cNvSpPr>
          <p:nvPr/>
        </p:nvSpPr>
        <p:spPr bwMode="auto">
          <a:xfrm>
            <a:off x="7232650" y="6519863"/>
            <a:ext cx="1658938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endParaRPr lang="nl-NL" sz="11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60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shpTitel"/>
          <p:cNvSpPr>
            <a:spLocks noGrp="1" noChangeArrowheads="1"/>
          </p:cNvSpPr>
          <p:nvPr>
            <p:ph type="title"/>
          </p:nvPr>
        </p:nvSpPr>
        <p:spPr>
          <a:xfrm>
            <a:off x="4933950" y="2111046"/>
            <a:ext cx="3598863" cy="492443"/>
          </a:xfrm>
          <a:ln/>
        </p:spPr>
        <p:txBody>
          <a:bodyPr/>
          <a:lstStyle/>
          <a:p>
            <a:r>
              <a:rPr lang="nl-NL" smtClean="0"/>
              <a:t>Server2012</a:t>
            </a:r>
            <a:endParaRPr lang="nl-NL"/>
          </a:p>
        </p:txBody>
      </p:sp>
      <p:sp>
        <p:nvSpPr>
          <p:cNvPr id="186373" name="shpTekst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nl-NL" dirty="0" smtClean="0"/>
              <a:t>FTP server installeren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Start </a:t>
            </a:r>
            <a:r>
              <a:rPr lang="nl-NL" dirty="0" err="1" smtClean="0"/>
              <a:t>iis</a:t>
            </a:r>
            <a:r>
              <a:rPr lang="nl-NL" dirty="0" smtClean="0"/>
              <a:t> manager op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25" y="1773238"/>
            <a:ext cx="756835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Via rechter muis </a:t>
            </a:r>
            <a:r>
              <a:rPr lang="nl-NL" dirty="0" err="1" smtClean="0"/>
              <a:t>Add</a:t>
            </a:r>
            <a:r>
              <a:rPr lang="nl-NL" dirty="0" smtClean="0"/>
              <a:t> FTP Site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487" y="1773238"/>
            <a:ext cx="7508626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daarna op Next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03" y="1773238"/>
            <a:ext cx="559959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 SSL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03" y="1773238"/>
            <a:ext cx="559959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03" y="1773238"/>
            <a:ext cx="559959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FTP </a:t>
            </a:r>
            <a:r>
              <a:rPr lang="nl-NL" dirty="0" err="1" smtClean="0"/>
              <a:t>Authentication</a:t>
            </a:r>
            <a:r>
              <a:rPr lang="nl-NL" dirty="0" smtClean="0"/>
              <a:t> </a:t>
            </a:r>
            <a:r>
              <a:rPr lang="nl-NL" dirty="0" err="1" smtClean="0"/>
              <a:t>settings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625" y="1773238"/>
            <a:ext cx="756835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Hier op </a:t>
            </a:r>
            <a:r>
              <a:rPr lang="nl-NL" dirty="0" err="1" smtClean="0"/>
              <a:t>Edit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2135"/>
            <a:ext cx="7772400" cy="39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5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Hier kan het domein ingevuld worden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050" y="3153569"/>
            <a:ext cx="3619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Basic </a:t>
            </a:r>
            <a:r>
              <a:rPr lang="nl-NL" dirty="0" err="1" smtClean="0"/>
              <a:t>settings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2135"/>
            <a:ext cx="7772400" cy="39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9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Connect as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2501106"/>
            <a:ext cx="5067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Groep aanmaken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22" y="1773238"/>
            <a:ext cx="4975555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1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5" y="2820194"/>
            <a:ext cx="42481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Daarna nog op Test </a:t>
            </a:r>
            <a:r>
              <a:rPr lang="nl-NL" dirty="0" err="1" smtClean="0"/>
              <a:t>settings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1877219"/>
            <a:ext cx="5962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FTP </a:t>
            </a:r>
            <a:r>
              <a:rPr lang="nl-NL" dirty="0" err="1" smtClean="0"/>
              <a:t>Browsing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2135"/>
            <a:ext cx="7772400" cy="398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9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Firewall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741" y="1773238"/>
            <a:ext cx="6030118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Inbound</a:t>
            </a:r>
            <a:r>
              <a:rPr lang="nl-NL" dirty="0" smtClean="0"/>
              <a:t> Rules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93" y="1773238"/>
            <a:ext cx="6189014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Poorten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93" y="1773238"/>
            <a:ext cx="6189014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Voor alle zekerheid de Server Herstarten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23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Aanmaken Groep: </a:t>
            </a:r>
            <a:r>
              <a:rPr lang="nl-NL" dirty="0" err="1" smtClean="0"/>
              <a:t>ftp_users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Aanmaken User: </a:t>
            </a:r>
            <a:r>
              <a:rPr lang="nl-NL" dirty="0" err="1" smtClean="0"/>
              <a:t>ftpuser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Ftpuser</a:t>
            </a:r>
            <a:r>
              <a:rPr lang="nl-NL" dirty="0" smtClean="0"/>
              <a:t> in groep </a:t>
            </a:r>
            <a:r>
              <a:rPr lang="nl-NL" dirty="0" err="1" smtClean="0"/>
              <a:t>ftp_users</a:t>
            </a:r>
            <a:r>
              <a:rPr lang="nl-NL" dirty="0" smtClean="0"/>
              <a:t> zetten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Nieuwe folder aanmaken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Security op groep </a:t>
            </a:r>
            <a:r>
              <a:rPr lang="nl-NL" dirty="0" err="1" smtClean="0"/>
              <a:t>ftp_users</a:t>
            </a:r>
            <a:r>
              <a:rPr lang="nl-NL" dirty="0" smtClean="0"/>
              <a:t> zetten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ftp installeren bij IIS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</a:t>
            </a:r>
            <a:r>
              <a:rPr lang="nl-NL" dirty="0" err="1" smtClean="0"/>
              <a:t>is</a:t>
            </a:r>
            <a:r>
              <a:rPr lang="nl-NL" dirty="0" smtClean="0"/>
              <a:t> manager opstarten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Nieuwe ftp-site aanmaken: </a:t>
            </a:r>
            <a:r>
              <a:rPr lang="nl-NL" dirty="0" err="1" smtClean="0"/>
              <a:t>leerdock</a:t>
            </a:r>
            <a:r>
              <a:rPr lang="nl-NL" dirty="0" smtClean="0"/>
              <a:t>-ftp-site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FTP </a:t>
            </a:r>
            <a:r>
              <a:rPr lang="nl-NL" dirty="0" err="1" smtClean="0"/>
              <a:t>authentication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15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 nog testen via </a:t>
            </a:r>
            <a:r>
              <a:rPr lang="nl-NL" dirty="0" err="1" smtClean="0"/>
              <a:t>client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125" y="1773238"/>
            <a:ext cx="605135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Telnet installeren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125" y="1773238"/>
            <a:ext cx="6051350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FTP user aanmaken en in groep zetten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10" y="1773238"/>
            <a:ext cx="7148379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Selecteer Telnet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2110581"/>
            <a:ext cx="4086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 via </a:t>
            </a:r>
            <a:r>
              <a:rPr lang="nl-NL" dirty="0" err="1" smtClean="0"/>
              <a:t>cmd</a:t>
            </a:r>
            <a:r>
              <a:rPr lang="nl-NL" dirty="0" smtClean="0"/>
              <a:t>: </a:t>
            </a:r>
            <a:r>
              <a:rPr lang="nl-NL" dirty="0" err="1" smtClean="0"/>
              <a:t>telnet</a:t>
            </a:r>
            <a:r>
              <a:rPr lang="nl-NL" dirty="0" smtClean="0"/>
              <a:t> 10.0.0.15 21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267744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 verbinding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267744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Via </a:t>
            </a:r>
            <a:r>
              <a:rPr lang="nl-NL" dirty="0" err="1" smtClean="0"/>
              <a:t>cmd</a:t>
            </a:r>
            <a:r>
              <a:rPr lang="nl-NL" dirty="0" smtClean="0"/>
              <a:t> 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2267744"/>
            <a:ext cx="6448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Via browser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14017"/>
            <a:ext cx="7772400" cy="416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Indien via Explorer dan naar Verkenner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35" y="1773238"/>
            <a:ext cx="7553129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Via </a:t>
            </a:r>
            <a:r>
              <a:rPr lang="nl-NL" dirty="0" err="1" smtClean="0"/>
              <a:t>filezilla</a:t>
            </a:r>
            <a:r>
              <a:rPr lang="nl-NL" dirty="0" smtClean="0"/>
              <a:t> verbinding maken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251" y="1773238"/>
            <a:ext cx="7127097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Bestanden slepen </a:t>
            </a:r>
            <a:r>
              <a:rPr lang="nl-NL" smtClean="0"/>
              <a:t>naar ftp-server</a:t>
            </a:r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66" y="1773238"/>
            <a:ext cx="7386668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1844824"/>
            <a:ext cx="7772400" cy="42465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dirty="0" smtClean="0"/>
              <a:t>Installeer </a:t>
            </a:r>
            <a:r>
              <a:rPr lang="nl-NL" dirty="0" err="1" smtClean="0"/>
              <a:t>telnet</a:t>
            </a:r>
            <a:r>
              <a:rPr lang="nl-NL" dirty="0" smtClean="0"/>
              <a:t> op Windows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Test ftp-server via Telnet.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Log via </a:t>
            </a:r>
            <a:r>
              <a:rPr lang="nl-NL" dirty="0" err="1" smtClean="0"/>
              <a:t>cmd</a:t>
            </a:r>
            <a:r>
              <a:rPr lang="nl-NL" dirty="0" smtClean="0"/>
              <a:t> aan met ftp: ftp </a:t>
            </a:r>
            <a:r>
              <a:rPr lang="nl-NL" dirty="0" err="1" smtClean="0"/>
              <a:t>xx.x.x.xx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smtClean="0"/>
              <a:t>Kijk </a:t>
            </a:r>
            <a:r>
              <a:rPr lang="nl-NL" dirty="0" smtClean="0"/>
              <a:t>of </a:t>
            </a:r>
            <a:r>
              <a:rPr lang="nl-NL" dirty="0" err="1" smtClean="0"/>
              <a:t>filezilla</a:t>
            </a:r>
            <a:r>
              <a:rPr lang="nl-NL" dirty="0" smtClean="0"/>
              <a:t> geïnstalleerd is, </a:t>
            </a:r>
            <a:r>
              <a:rPr lang="nl-NL" dirty="0" err="1" smtClean="0"/>
              <a:t>zoniet</a:t>
            </a:r>
            <a:r>
              <a:rPr lang="nl-NL" dirty="0" smtClean="0"/>
              <a:t> installeer deze.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Sleep een bestand van de laptop over naar je server</a:t>
            </a:r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647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Nieuwe folder aanmaken voor FTP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741" y="1773238"/>
            <a:ext cx="6030118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Security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478" y="1773238"/>
            <a:ext cx="3280643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op </a:t>
            </a:r>
            <a:r>
              <a:rPr lang="nl-NL" dirty="0" err="1" smtClean="0"/>
              <a:t>Add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9154" y="1773238"/>
            <a:ext cx="6293292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Selecteer de groep </a:t>
            </a:r>
            <a:r>
              <a:rPr lang="nl-NL" dirty="0" err="1" smtClean="0"/>
              <a:t>ftp_users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662" y="2667794"/>
            <a:ext cx="44862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176" y="1773238"/>
            <a:ext cx="6589248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Op server FTP installeren bij IIS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989" y="1773238"/>
            <a:ext cx="5991621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chtmachtNL1">
  <a:themeElements>
    <a:clrScheme name="Defensie Luchtmac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2494C5"/>
      </a:accent1>
      <a:accent2>
        <a:srgbClr val="9ACCD4"/>
      </a:accent2>
      <a:accent3>
        <a:srgbClr val="005187"/>
      </a:accent3>
      <a:accent4>
        <a:srgbClr val="E17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ucht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ucht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5187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196</Words>
  <Application>Microsoft Office PowerPoint</Application>
  <PresentationFormat>Diavoorstelling (4:3)</PresentationFormat>
  <Paragraphs>57</Paragraphs>
  <Slides>38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38</vt:i4>
      </vt:variant>
    </vt:vector>
  </HeadingPairs>
  <TitlesOfParts>
    <vt:vector size="39" baseType="lpstr">
      <vt:lpstr>luchtmachtNL1</vt:lpstr>
      <vt:lpstr>Server2012</vt:lpstr>
      <vt:lpstr>Groep aanmaken</vt:lpstr>
      <vt:lpstr>FTP user aanmaken en in groep zetten</vt:lpstr>
      <vt:lpstr>Nieuwe folder aanmaken voor FTP</vt:lpstr>
      <vt:lpstr>Security</vt:lpstr>
      <vt:lpstr>Klik op Add</vt:lpstr>
      <vt:lpstr>Selecteer de groep ftp_users</vt:lpstr>
      <vt:lpstr>PowerPoint-presentatie</vt:lpstr>
      <vt:lpstr>Op server FTP installeren bij IIS</vt:lpstr>
      <vt:lpstr>Start iis manager op</vt:lpstr>
      <vt:lpstr>Via rechter muis Add FTP Site</vt:lpstr>
      <vt:lpstr>Klik daarna op Next</vt:lpstr>
      <vt:lpstr>No SSL</vt:lpstr>
      <vt:lpstr>PowerPoint-presentatie</vt:lpstr>
      <vt:lpstr>Klik op FTP Authentication settings</vt:lpstr>
      <vt:lpstr>Hier op Edit</vt:lpstr>
      <vt:lpstr>Hier kan het domein ingevuld worden</vt:lpstr>
      <vt:lpstr>Klik op Basic settings</vt:lpstr>
      <vt:lpstr>Klik op Connect as</vt:lpstr>
      <vt:lpstr>PowerPoint-presentatie</vt:lpstr>
      <vt:lpstr>Daarna nog op Test settings</vt:lpstr>
      <vt:lpstr>FTP Browsing</vt:lpstr>
      <vt:lpstr>Firewall</vt:lpstr>
      <vt:lpstr>Inbound Rules</vt:lpstr>
      <vt:lpstr>Poorten</vt:lpstr>
      <vt:lpstr>PowerPoint-presentatie</vt:lpstr>
      <vt:lpstr>PowerPoint-presentatie</vt:lpstr>
      <vt:lpstr>Te nog testen via client</vt:lpstr>
      <vt:lpstr>Telnet installeren</vt:lpstr>
      <vt:lpstr>Selecteer Telnet</vt:lpstr>
      <vt:lpstr>Nu via cmd: telnet 10.0.0.15 21</vt:lpstr>
      <vt:lpstr>Nu verbinding</vt:lpstr>
      <vt:lpstr>Via cmd </vt:lpstr>
      <vt:lpstr>Via browser</vt:lpstr>
      <vt:lpstr>Indien via Explorer dan naar Verkenner</vt:lpstr>
      <vt:lpstr>Via filezilla verbinding maken</vt:lpstr>
      <vt:lpstr>Bestanden slepen naar ftp-server</vt:lpstr>
      <vt:lpstr>PowerPoint-presentatie</vt:lpstr>
    </vt:vector>
  </TitlesOfParts>
  <Company>Ministerie van Defensie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ud0h4b5</dc:creator>
  <cp:lastModifiedBy>Wilfried</cp:lastModifiedBy>
  <cp:revision>37</cp:revision>
  <cp:lastPrinted>2002-08-12T10:42:52Z</cp:lastPrinted>
  <dcterms:created xsi:type="dcterms:W3CDTF">2010-03-04T09:32:12Z</dcterms:created>
  <dcterms:modified xsi:type="dcterms:W3CDTF">2016-11-22T12:41:14Z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uteur">
    <vt:lpwstr>Wilfried der Weduwe</vt:lpwstr>
  </property>
  <property fmtid="{D5CDD505-2E9C-101B-9397-08002B2CF9AE}" pid="3" name="_Functie">
    <vt:lpwstr>Praktijkbegeleider</vt:lpwstr>
  </property>
  <property fmtid="{D5CDD505-2E9C-101B-9397-08002B2CF9AE}" pid="4" name="_Titel">
    <vt:lpwstr>Server2012</vt:lpwstr>
  </property>
  <property fmtid="{D5CDD505-2E9C-101B-9397-08002B2CF9AE}" pid="5" name="_SubTitel">
    <vt:lpwstr>DHCP server installeren</vt:lpwstr>
  </property>
  <property fmtid="{D5CDD505-2E9C-101B-9397-08002B2CF9AE}" pid="6" name="_RvEBenaming">
    <vt:lpwstr/>
  </property>
  <property fmtid="{D5CDD505-2E9C-101B-9397-08002B2CF9AE}" pid="7" name="_Afdeling">
    <vt:lpwstr>Leerdock</vt:lpwstr>
  </property>
  <property fmtid="{D5CDD505-2E9C-101B-9397-08002B2CF9AE}" pid="8" name="_Merking">
    <vt:lpwstr/>
  </property>
  <property fmtid="{D5CDD505-2E9C-101B-9397-08002B2CF9AE}" pid="9" name="_Rubricering">
    <vt:lpwstr/>
  </property>
  <property fmtid="{D5CDD505-2E9C-101B-9397-08002B2CF9AE}" pid="10" name="_Beleidsterrein">
    <vt:lpwstr>4</vt:lpwstr>
  </property>
  <property fmtid="{D5CDD505-2E9C-101B-9397-08002B2CF9AE}" pid="11" name="_LogoTaal">
    <vt:lpwstr>1</vt:lpwstr>
  </property>
  <property fmtid="{D5CDD505-2E9C-101B-9397-08002B2CF9AE}" pid="12" name="_RubriceringTaal">
    <vt:lpwstr>1</vt:lpwstr>
  </property>
  <property fmtid="{D5CDD505-2E9C-101B-9397-08002B2CF9AE}" pid="13" name="_PresentatieType">
    <vt:lpwstr>1</vt:lpwstr>
  </property>
</Properties>
</file>