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4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3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62" r:id="rId27"/>
  </p:sldIdLst>
  <p:sldSz cx="9144000" cy="6858000" type="screen4x3"/>
  <p:notesSz cx="6921500" cy="94234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8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5286E"/>
    <a:srgbClr val="FFFFFF"/>
    <a:srgbClr val="0E3B6E"/>
    <a:srgbClr val="005187"/>
    <a:srgbClr val="00423C"/>
    <a:srgbClr val="0E61AA"/>
    <a:srgbClr val="E1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0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94" y="-102"/>
      </p:cViewPr>
      <p:guideLst>
        <p:guide orient="horz" pos="2968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6088"/>
            <a:ext cx="586740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nl-NL" smtClean="0"/>
              <a:t>Praktijkbegeleider</a:t>
            </a:r>
            <a:endParaRPr lang="nl-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3400" y="114300"/>
            <a:ext cx="2998788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3400" y="8951913"/>
            <a:ext cx="60198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nl-NL"/>
              <a:t>Eventuele voettekst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13525" y="8951913"/>
            <a:ext cx="2286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fld id="{6F2D04B6-6481-40AE-B72B-F101AF4DD8CD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32788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  <p:sp>
        <p:nvSpPr>
          <p:cNvPr id="32789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6742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7675"/>
            <a:ext cx="5867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en-US" smtClean="0"/>
              <a:t>Praktijkbegeleider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813" y="114300"/>
            <a:ext cx="2998787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33400" y="933450"/>
            <a:ext cx="4711700" cy="3533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648200"/>
            <a:ext cx="4724400" cy="384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het opmaakprofiel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1813" y="8951913"/>
            <a:ext cx="609758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en-US"/>
              <a:t>Eventuele voettekst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15113" y="8951913"/>
            <a:ext cx="23018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fld id="{F3471F53-01E9-4F7E-B268-5ACD3103AD7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139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  <p:sp>
        <p:nvSpPr>
          <p:cNvPr id="5140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6863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7" name="Rectangle 189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rgbClr val="005187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7325" name="Rectangle 157"/>
          <p:cNvSpPr>
            <a:spLocks noChangeArrowheads="1"/>
          </p:cNvSpPr>
          <p:nvPr/>
        </p:nvSpPr>
        <p:spPr bwMode="auto">
          <a:xfrm>
            <a:off x="4933950" y="2474913"/>
            <a:ext cx="3598863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7331" name="shpDatum"/>
          <p:cNvSpPr>
            <a:spLocks noChangeArrowheads="1"/>
          </p:cNvSpPr>
          <p:nvPr/>
        </p:nvSpPr>
        <p:spPr bwMode="auto">
          <a:xfrm>
            <a:off x="4929188" y="6524625"/>
            <a:ext cx="22352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endParaRPr lang="nl-NL" sz="1100">
              <a:solidFill>
                <a:schemeClr val="bg1"/>
              </a:solidFill>
            </a:endParaRPr>
          </a:p>
        </p:txBody>
      </p:sp>
      <p:sp>
        <p:nvSpPr>
          <p:cNvPr id="7339" name="ZwarteBalk" hidden="1"/>
          <p:cNvSpPr>
            <a:spLocks noChangeArrowheads="1"/>
          </p:cNvSpPr>
          <p:nvPr/>
        </p:nvSpPr>
        <p:spPr bwMode="auto">
          <a:xfrm>
            <a:off x="8893175" y="0"/>
            <a:ext cx="250825" cy="68580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7355" name="ZwarteB" hidden="1"/>
          <p:cNvSpPr>
            <a:spLocks noChangeArrowheads="1"/>
          </p:cNvSpPr>
          <p:nvPr/>
        </p:nvSpPr>
        <p:spPr bwMode="auto">
          <a:xfrm>
            <a:off x="8891588" y="0"/>
            <a:ext cx="252412" cy="6858000"/>
          </a:xfrm>
          <a:prstGeom prst="rect">
            <a:avLst/>
          </a:prstGeom>
          <a:solidFill>
            <a:srgbClr val="0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7356" name="RubriceringEnMerking"/>
          <p:cNvSpPr txBox="1">
            <a:spLocks noChangeArrowheads="1"/>
          </p:cNvSpPr>
          <p:nvPr/>
        </p:nvSpPr>
        <p:spPr bwMode="auto">
          <a:xfrm rot="-5400000">
            <a:off x="5897563" y="3182938"/>
            <a:ext cx="63023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z="1100" b="1">
              <a:solidFill>
                <a:schemeClr val="bg1"/>
              </a:solidFill>
            </a:endParaRPr>
          </a:p>
        </p:txBody>
      </p:sp>
      <p:pic>
        <p:nvPicPr>
          <p:cNvPr id="7369" name="LogoLucht" descr="K_Luchtmacht_Logo_N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2001838"/>
          </a:xfrm>
          <a:prstGeom prst="rect">
            <a:avLst/>
          </a:prstGeom>
          <a:noFill/>
        </p:spPr>
      </p:pic>
      <p:sp>
        <p:nvSpPr>
          <p:cNvPr id="7370" name="Rectangle 202"/>
          <p:cNvSpPr>
            <a:spLocks noGrp="1" noChangeArrowheads="1"/>
          </p:cNvSpPr>
          <p:nvPr>
            <p:ph type="ctrTitle"/>
          </p:nvPr>
        </p:nvSpPr>
        <p:spPr>
          <a:xfrm>
            <a:off x="4933950" y="1714488"/>
            <a:ext cx="3598863" cy="889000"/>
          </a:xfrm>
        </p:spPr>
        <p:txBody>
          <a:bodyPr lIns="90000" tIns="45720" rIns="90000" bIns="4572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7371" name="Rectangle 203"/>
          <p:cNvSpPr>
            <a:spLocks noGrp="1" noChangeArrowheads="1"/>
          </p:cNvSpPr>
          <p:nvPr>
            <p:ph type="subTitle" idx="1"/>
          </p:nvPr>
        </p:nvSpPr>
        <p:spPr>
          <a:xfrm>
            <a:off x="4933950" y="2795576"/>
            <a:ext cx="3598863" cy="2448000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3" name="Afdeling"/>
          <p:cNvSpPr txBox="1">
            <a:spLocks noChangeArrowheads="1"/>
          </p:cNvSpPr>
          <p:nvPr userDrawn="1"/>
        </p:nvSpPr>
        <p:spPr bwMode="auto">
          <a:xfrm>
            <a:off x="4932363" y="5761026"/>
            <a:ext cx="38862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Leerdock ICT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Auteur"/>
          <p:cNvSpPr txBox="1">
            <a:spLocks noChangeArrowheads="1"/>
          </p:cNvSpPr>
          <p:nvPr userDrawn="1"/>
        </p:nvSpPr>
        <p:spPr bwMode="auto">
          <a:xfrm>
            <a:off x="4932363" y="5964226"/>
            <a:ext cx="38862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Wilfried der Weduwe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Functie"/>
          <p:cNvSpPr txBox="1">
            <a:spLocks noChangeArrowheads="1"/>
          </p:cNvSpPr>
          <p:nvPr userDrawn="1"/>
        </p:nvSpPr>
        <p:spPr bwMode="auto">
          <a:xfrm>
            <a:off x="4932363" y="6178538"/>
            <a:ext cx="38862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Praktijkbegeleider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vEBenaming"/>
          <p:cNvSpPr txBox="1">
            <a:spLocks noChangeArrowheads="1"/>
          </p:cNvSpPr>
          <p:nvPr userDrawn="1"/>
        </p:nvSpPr>
        <p:spPr bwMode="auto">
          <a:xfrm>
            <a:off x="4932363" y="5400663"/>
            <a:ext cx="388778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488" y="1265238"/>
            <a:ext cx="194310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65238"/>
            <a:ext cx="5678488" cy="4754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238"/>
            <a:ext cx="381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773238"/>
            <a:ext cx="381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005187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70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609600" y="1773238"/>
            <a:ext cx="77724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het opmaakprofiel van de modeltekst te bewerken</a:t>
            </a:r>
          </a:p>
          <a:p>
            <a:pPr lvl="1"/>
            <a:r>
              <a:rPr lang="en-US" smtClean="0"/>
              <a:t> </a:t>
            </a:r>
          </a:p>
          <a:p>
            <a:pPr lvl="2"/>
            <a:r>
              <a:rPr lang="en-US" smtClean="0"/>
              <a:t> </a:t>
            </a:r>
          </a:p>
          <a:p>
            <a:pPr lvl="3"/>
            <a:r>
              <a:rPr lang="en-US" smtClean="0"/>
              <a:t> </a:t>
            </a:r>
          </a:p>
          <a:p>
            <a:pPr lvl="4"/>
            <a:r>
              <a:rPr lang="en-US" smtClean="0"/>
              <a:t> </a:t>
            </a:r>
          </a:p>
        </p:txBody>
      </p:sp>
      <p:sp>
        <p:nvSpPr>
          <p:cNvPr id="1095" name="shpTekst"/>
          <p:cNvSpPr>
            <a:spLocks noChangeArrowheads="1"/>
          </p:cNvSpPr>
          <p:nvPr/>
        </p:nvSpPr>
        <p:spPr bwMode="auto">
          <a:xfrm>
            <a:off x="0" y="0"/>
            <a:ext cx="9144000" cy="1071563"/>
          </a:xfrm>
          <a:prstGeom prst="rect">
            <a:avLst/>
          </a:prstGeom>
          <a:solidFill>
            <a:srgbClr val="005187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265238"/>
            <a:ext cx="7772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4500563" y="6308725"/>
            <a:ext cx="416401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100">
                <a:solidFill>
                  <a:schemeClr val="bg1"/>
                </a:solidFill>
                <a:cs typeface="Arial" charset="0"/>
              </a:rPr>
              <a:t>Koninklijke Luchtmacht</a:t>
            </a:r>
            <a:endParaRPr lang="nl-NL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387350" y="6362700"/>
            <a:ext cx="712788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fld id="{DFC95C14-3C78-4650-9C39-575ECCFC7286}" type="slidenum">
              <a:rPr lang="nl-NL" sz="1000">
                <a:solidFill>
                  <a:schemeClr val="bg1"/>
                </a:solidFill>
                <a:cs typeface="Arial" charset="0"/>
              </a:rPr>
              <a:pPr>
                <a:spcBef>
                  <a:spcPct val="0"/>
                </a:spcBef>
              </a:pPr>
              <a:t>‹nr.›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4500563" y="6524625"/>
            <a:ext cx="2808287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r>
              <a:rPr lang="nl-NL" sz="1100" smtClean="0">
                <a:solidFill>
                  <a:schemeClr val="bg1"/>
                </a:solidFill>
              </a:rPr>
              <a:t>Starten Windows Server 2012</a:t>
            </a:r>
            <a:endParaRPr lang="nl-NL" sz="1100">
              <a:solidFill>
                <a:schemeClr val="bg1"/>
              </a:solidFill>
            </a:endParaRPr>
          </a:p>
        </p:txBody>
      </p:sp>
      <p:sp>
        <p:nvSpPr>
          <p:cNvPr id="1113" name="ZwarteBalk" hidden="1"/>
          <p:cNvSpPr>
            <a:spLocks noChangeArrowheads="1"/>
          </p:cNvSpPr>
          <p:nvPr/>
        </p:nvSpPr>
        <p:spPr bwMode="auto">
          <a:xfrm>
            <a:off x="8893175" y="0"/>
            <a:ext cx="250825" cy="68580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1118" name="ZwarteB" hidden="1"/>
          <p:cNvSpPr>
            <a:spLocks noChangeArrowheads="1"/>
          </p:cNvSpPr>
          <p:nvPr/>
        </p:nvSpPr>
        <p:spPr bwMode="auto">
          <a:xfrm>
            <a:off x="8891588" y="0"/>
            <a:ext cx="252412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1116" name="RubriceringEnMerking"/>
          <p:cNvSpPr txBox="1">
            <a:spLocks noChangeArrowheads="1"/>
          </p:cNvSpPr>
          <p:nvPr/>
        </p:nvSpPr>
        <p:spPr bwMode="auto">
          <a:xfrm rot="-5400000">
            <a:off x="5903119" y="3177382"/>
            <a:ext cx="630237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z="1100" b="1">
              <a:solidFill>
                <a:schemeClr val="bg1"/>
              </a:solidFill>
            </a:endParaRPr>
          </a:p>
        </p:txBody>
      </p:sp>
      <p:pic>
        <p:nvPicPr>
          <p:cNvPr id="1125" name="LogoLucht" descr="K_Luchtmacht_Logo_Powerpoint_pos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335463" y="0"/>
            <a:ext cx="439737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" name="shpDatum"/>
          <p:cNvSpPr>
            <a:spLocks noChangeArrowheads="1"/>
          </p:cNvSpPr>
          <p:nvPr/>
        </p:nvSpPr>
        <p:spPr bwMode="auto">
          <a:xfrm>
            <a:off x="7232650" y="6519863"/>
            <a:ext cx="165893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endParaRPr lang="nl-NL" sz="11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60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shpTitel"/>
          <p:cNvSpPr>
            <a:spLocks noGrp="1" noChangeArrowheads="1"/>
          </p:cNvSpPr>
          <p:nvPr>
            <p:ph type="title"/>
          </p:nvPr>
        </p:nvSpPr>
        <p:spPr>
          <a:xfrm>
            <a:off x="4933950" y="1310827"/>
            <a:ext cx="3598863" cy="1292662"/>
          </a:xfrm>
          <a:ln/>
        </p:spPr>
        <p:txBody>
          <a:bodyPr/>
          <a:lstStyle/>
          <a:p>
            <a:r>
              <a:rPr lang="nl-NL" dirty="0" smtClean="0"/>
              <a:t>Van Domeincontroller tot Memberserver</a:t>
            </a:r>
            <a:endParaRPr lang="nl-NL" dirty="0"/>
          </a:p>
        </p:txBody>
      </p:sp>
      <p:sp>
        <p:nvSpPr>
          <p:cNvPr id="186373" name="shpTekst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nl-NL" smtClean="0"/>
              <a:t>Server2012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Onderdelen verwijderen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/>
              <a:t>	</a:t>
            </a:r>
            <a:r>
              <a:rPr lang="nl-NL" dirty="0" smtClean="0"/>
              <a:t>		Herstarten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482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1268760"/>
            <a:ext cx="7772400" cy="396875"/>
          </a:xfrm>
        </p:spPr>
        <p:txBody>
          <a:bodyPr/>
          <a:lstStyle/>
          <a:p>
            <a:r>
              <a:rPr lang="nl-NL" dirty="0" smtClean="0"/>
              <a:t>Verwijderen Active Directory Domain Services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471" y="2024888"/>
            <a:ext cx="5276658" cy="3743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37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Verwijderen Active Directory Domain Services</a:t>
            </a:r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830" y="1773238"/>
            <a:ext cx="4075940" cy="4246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852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Niveau van Domeincontroller verlagen</a:t>
            </a:r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181" y="2201281"/>
            <a:ext cx="5095238" cy="3390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18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Niveau van Domeincontroller verlagen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252" y="1967583"/>
            <a:ext cx="5277095" cy="3857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271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Niveau van </a:t>
            </a:r>
            <a:r>
              <a:rPr lang="nl-NL" dirty="0" smtClean="0"/>
              <a:t>Domeincontroller </a:t>
            </a:r>
            <a:r>
              <a:rPr lang="nl-NL" dirty="0"/>
              <a:t>verlagen</a:t>
            </a:r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252" y="1967583"/>
            <a:ext cx="5277095" cy="3857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987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Niveau van Domeincontroller verlagen</a:t>
            </a:r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252" y="1967583"/>
            <a:ext cx="5277095" cy="3857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80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Niveau van Domeincontroller verlagen</a:t>
            </a:r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252" y="1967583"/>
            <a:ext cx="5277095" cy="3857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858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Niveau van Domeincontroller verlagen</a:t>
            </a:r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252" y="1967583"/>
            <a:ext cx="5277095" cy="3857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388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Niveau van Domeincontroller verlagen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			Herstarten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3193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Onderdelen verwijderen Indien aanwezig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Certification</a:t>
            </a:r>
            <a:r>
              <a:rPr lang="nl-NL" smtClean="0"/>
              <a:t> Services</a:t>
            </a: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Eerst Web server (IIS)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Active Directory Domain Services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r>
              <a:rPr lang="nl-NL" dirty="0" smtClean="0"/>
              <a:t>Tussen elk onderdeel dat verwijderd wordt, moet de server herstart worden.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776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DNS-adres aanpassen van Nieuwe Domein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120" y="1773238"/>
            <a:ext cx="3805360" cy="4246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14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Lid worden van ander Domein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471" y="1915231"/>
            <a:ext cx="5276658" cy="3962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648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Lid worden van ander Domein</a:t>
            </a:r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373" y="1773238"/>
            <a:ext cx="3754854" cy="4246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633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Lid worden van ander Domein</a:t>
            </a:r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038" y="2001281"/>
            <a:ext cx="3209524" cy="3790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991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Lid worden van ander Domein</a:t>
            </a:r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324" y="2086995"/>
            <a:ext cx="4180952" cy="36190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091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Welkom</a:t>
            </a:r>
            <a:endParaRPr lang="nl-NL"/>
          </a:p>
        </p:txBody>
      </p:sp>
      <p:pic>
        <p:nvPicPr>
          <p:cNvPr id="6" name="Tijdelijke aanduiding voor inhoud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140" y="2708920"/>
            <a:ext cx="3544068" cy="20882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1315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24" y="1982375"/>
            <a:ext cx="2511552" cy="3828288"/>
          </a:xfrm>
        </p:spPr>
      </p:pic>
    </p:spTree>
    <p:extLst>
      <p:ext uri="{BB962C8B-B14F-4D97-AF65-F5344CB8AC3E}">
        <p14:creationId xmlns:p14="http://schemas.microsoft.com/office/powerpoint/2010/main" val="244928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Onderdelen verwijderen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0" y="1915151"/>
            <a:ext cx="5276839" cy="3962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221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Onderdelen verwijderen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471" y="2024888"/>
            <a:ext cx="5276658" cy="3743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111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Onderdelen verwijderen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471" y="2024888"/>
            <a:ext cx="5276658" cy="3743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832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Web Server (IIS) verwijderen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471" y="2024888"/>
            <a:ext cx="5276658" cy="3743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309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Web Server (IIS) verwijderen</a:t>
            </a:r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471" y="2024888"/>
            <a:ext cx="5276658" cy="3743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991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Onderdelen verwijderen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060700" lvl="7" indent="-342900">
              <a:buFont typeface="Arial" panose="020B0604020202020204" pitchFamily="34" charset="0"/>
              <a:buChar char="•"/>
            </a:pPr>
            <a:r>
              <a:rPr lang="nl-NL" dirty="0" smtClean="0"/>
              <a:t>Herstarten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484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598" y="1553149"/>
            <a:ext cx="8066857" cy="579707"/>
          </a:xfrm>
        </p:spPr>
        <p:txBody>
          <a:bodyPr/>
          <a:lstStyle/>
          <a:p>
            <a:r>
              <a:rPr lang="nl-NL" dirty="0" smtClean="0"/>
              <a:t>Active Directory </a:t>
            </a:r>
            <a:r>
              <a:rPr lang="nl-NL" dirty="0" err="1" smtClean="0"/>
              <a:t>Certificate</a:t>
            </a:r>
            <a:r>
              <a:rPr lang="nl-NL" dirty="0" smtClean="0"/>
              <a:t> Service verwijderen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76872"/>
            <a:ext cx="5486759" cy="38865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869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chtmachtNL1">
  <a:themeElements>
    <a:clrScheme name="Defensie Luchtmac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494C5"/>
      </a:accent1>
      <a:accent2>
        <a:srgbClr val="9ACCD4"/>
      </a:accent2>
      <a:accent3>
        <a:srgbClr val="005187"/>
      </a:accent3>
      <a:accent4>
        <a:srgbClr val="E17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luchtmachtNL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ucht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5187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113</Words>
  <Application>Microsoft Office PowerPoint</Application>
  <PresentationFormat>Diavoorstelling (4:3)</PresentationFormat>
  <Paragraphs>50</Paragraphs>
  <Slides>26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29" baseType="lpstr">
      <vt:lpstr>Arial</vt:lpstr>
      <vt:lpstr>Verdana</vt:lpstr>
      <vt:lpstr>luchtmachtNL1</vt:lpstr>
      <vt:lpstr>Van Domeincontroller tot Memberserver</vt:lpstr>
      <vt:lpstr>Onderdelen verwijderen Indien aanwezig</vt:lpstr>
      <vt:lpstr>Onderdelen verwijderen</vt:lpstr>
      <vt:lpstr>Onderdelen verwijderen</vt:lpstr>
      <vt:lpstr>Onderdelen verwijderen</vt:lpstr>
      <vt:lpstr>Web Server (IIS) verwijderen</vt:lpstr>
      <vt:lpstr>Web Server (IIS) verwijderen</vt:lpstr>
      <vt:lpstr>Onderdelen verwijderen</vt:lpstr>
      <vt:lpstr>Active Directory Certificate Service verwijderen</vt:lpstr>
      <vt:lpstr>Onderdelen verwijderen</vt:lpstr>
      <vt:lpstr>Verwijderen Active Directory Domain Services</vt:lpstr>
      <vt:lpstr>Verwijderen Active Directory Domain Services</vt:lpstr>
      <vt:lpstr>Niveau van Domeincontroller verlagen</vt:lpstr>
      <vt:lpstr>Niveau van Domeincontroller verlagen</vt:lpstr>
      <vt:lpstr>Niveau van Domeincontroller verlagen</vt:lpstr>
      <vt:lpstr>Niveau van Domeincontroller verlagen</vt:lpstr>
      <vt:lpstr>Niveau van Domeincontroller verlagen</vt:lpstr>
      <vt:lpstr>Niveau van Domeincontroller verlagen</vt:lpstr>
      <vt:lpstr>Niveau van Domeincontroller verlagen</vt:lpstr>
      <vt:lpstr>DNS-adres aanpassen van Nieuwe Domein</vt:lpstr>
      <vt:lpstr>Lid worden van ander Domein</vt:lpstr>
      <vt:lpstr>Lid worden van ander Domein</vt:lpstr>
      <vt:lpstr>Lid worden van ander Domein</vt:lpstr>
      <vt:lpstr>Lid worden van ander Domein</vt:lpstr>
      <vt:lpstr>Welkom</vt:lpstr>
      <vt:lpstr>PowerPoint-presentatie</vt:lpstr>
    </vt:vector>
  </TitlesOfParts>
  <Company>Ministerie van Defensie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ud0h4b5</dc:creator>
  <cp:lastModifiedBy>Wilfried</cp:lastModifiedBy>
  <cp:revision>32</cp:revision>
  <cp:lastPrinted>2002-08-12T10:42:52Z</cp:lastPrinted>
  <dcterms:created xsi:type="dcterms:W3CDTF">2010-03-04T09:32:12Z</dcterms:created>
  <dcterms:modified xsi:type="dcterms:W3CDTF">2016-02-16T14:02:37Z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uteur">
    <vt:lpwstr>Wilfried der Weduwe</vt:lpwstr>
  </property>
  <property fmtid="{D5CDD505-2E9C-101B-9397-08002B2CF9AE}" pid="3" name="_Functie">
    <vt:lpwstr>Praktijkbegeleider</vt:lpwstr>
  </property>
  <property fmtid="{D5CDD505-2E9C-101B-9397-08002B2CF9AE}" pid="4" name="_Titel">
    <vt:lpwstr>Starten Windows Server 2012</vt:lpwstr>
  </property>
  <property fmtid="{D5CDD505-2E9C-101B-9397-08002B2CF9AE}" pid="5" name="_SubTitel">
    <vt:lpwstr>Server2012</vt:lpwstr>
  </property>
  <property fmtid="{D5CDD505-2E9C-101B-9397-08002B2CF9AE}" pid="6" name="_RvEBenaming">
    <vt:lpwstr/>
  </property>
  <property fmtid="{D5CDD505-2E9C-101B-9397-08002B2CF9AE}" pid="7" name="_Afdeling">
    <vt:lpwstr>Leerdock ICT</vt:lpwstr>
  </property>
  <property fmtid="{D5CDD505-2E9C-101B-9397-08002B2CF9AE}" pid="8" name="_Merking">
    <vt:lpwstr/>
  </property>
  <property fmtid="{D5CDD505-2E9C-101B-9397-08002B2CF9AE}" pid="9" name="_Rubricering">
    <vt:lpwstr/>
  </property>
  <property fmtid="{D5CDD505-2E9C-101B-9397-08002B2CF9AE}" pid="10" name="_Beleidsterrein">
    <vt:lpwstr>4</vt:lpwstr>
  </property>
  <property fmtid="{D5CDD505-2E9C-101B-9397-08002B2CF9AE}" pid="11" name="_LogoTaal">
    <vt:lpwstr>1</vt:lpwstr>
  </property>
  <property fmtid="{D5CDD505-2E9C-101B-9397-08002B2CF9AE}" pid="12" name="_RubriceringTaal">
    <vt:lpwstr>1</vt:lpwstr>
  </property>
  <property fmtid="{D5CDD505-2E9C-101B-9397-08002B2CF9AE}" pid="13" name="_PresentatieType">
    <vt:lpwstr>1</vt:lpwstr>
  </property>
</Properties>
</file>