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2" r:id="rId16"/>
  </p:sldIdLst>
  <p:sldSz cx="9144000" cy="6858000" type="screen4x3"/>
  <p:notesSz cx="6921500" cy="9423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5286E"/>
    <a:srgbClr val="FFFFFF"/>
    <a:srgbClr val="0E3B6E"/>
    <a:srgbClr val="005187"/>
    <a:srgbClr val="00423C"/>
    <a:srgbClr val="0E61AA"/>
    <a:srgbClr val="E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94" y="-102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 smtClean="0"/>
              <a:t>Praktijkbegeleider</a:t>
            </a: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6F2D04B6-6481-40AE-B72B-F101AF4DD8CD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742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 smtClean="0"/>
              <a:t>Praktijkbegeleider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3400" y="933450"/>
            <a:ext cx="471170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F3471F53-01E9-4F7E-B268-5ACD3103AD7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863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7" name="Rectangle 18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05187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25" name="Rectangle 157"/>
          <p:cNvSpPr>
            <a:spLocks noChangeArrowheads="1"/>
          </p:cNvSpPr>
          <p:nvPr/>
        </p:nvSpPr>
        <p:spPr bwMode="auto">
          <a:xfrm>
            <a:off x="4933950" y="2474913"/>
            <a:ext cx="35988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31" name="shpDatum"/>
          <p:cNvSpPr>
            <a:spLocks noChangeArrowheads="1"/>
          </p:cNvSpPr>
          <p:nvPr/>
        </p:nvSpPr>
        <p:spPr bwMode="auto">
          <a:xfrm>
            <a:off x="4929188" y="6524625"/>
            <a:ext cx="2235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7339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5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6" name="RubriceringEnMerking"/>
          <p:cNvSpPr txBox="1">
            <a:spLocks noChangeArrowheads="1"/>
          </p:cNvSpPr>
          <p:nvPr/>
        </p:nvSpPr>
        <p:spPr bwMode="auto">
          <a:xfrm rot="-5400000">
            <a:off x="5897563" y="3182938"/>
            <a:ext cx="63023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7369" name="LogoLucht" descr="K_Luchtmacht_Logo_N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</p:spPr>
      </p:pic>
      <p:sp>
        <p:nvSpPr>
          <p:cNvPr id="7370" name="Rectangle 202"/>
          <p:cNvSpPr>
            <a:spLocks noGrp="1" noChangeArrowheads="1"/>
          </p:cNvSpPr>
          <p:nvPr>
            <p:ph type="ctrTitle"/>
          </p:nvPr>
        </p:nvSpPr>
        <p:spPr>
          <a:xfrm>
            <a:off x="4933950" y="1714488"/>
            <a:ext cx="3598863" cy="889000"/>
          </a:xfrm>
        </p:spPr>
        <p:txBody>
          <a:bodyPr lIns="90000" tIns="45720" rIns="90000" bIns="4572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371" name="Rectangle 203"/>
          <p:cNvSpPr>
            <a:spLocks noGrp="1" noChangeArrowheads="1"/>
          </p:cNvSpPr>
          <p:nvPr>
            <p:ph type="subTitle" idx="1"/>
          </p:nvPr>
        </p:nvSpPr>
        <p:spPr>
          <a:xfrm>
            <a:off x="4933950" y="2795576"/>
            <a:ext cx="3598863" cy="2448000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3" name="Afdeling"/>
          <p:cNvSpPr txBox="1">
            <a:spLocks noChangeArrowheads="1"/>
          </p:cNvSpPr>
          <p:nvPr userDrawn="1"/>
        </p:nvSpPr>
        <p:spPr bwMode="auto">
          <a:xfrm>
            <a:off x="4932363" y="57610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Leerdock ICT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Auteur"/>
          <p:cNvSpPr txBox="1">
            <a:spLocks noChangeArrowheads="1"/>
          </p:cNvSpPr>
          <p:nvPr userDrawn="1"/>
        </p:nvSpPr>
        <p:spPr bwMode="auto">
          <a:xfrm>
            <a:off x="4932363" y="59642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Wilfried der Weduwe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unctie"/>
          <p:cNvSpPr txBox="1">
            <a:spLocks noChangeArrowheads="1"/>
          </p:cNvSpPr>
          <p:nvPr userDrawn="1"/>
        </p:nvSpPr>
        <p:spPr bwMode="auto">
          <a:xfrm>
            <a:off x="4932363" y="6178538"/>
            <a:ext cx="38862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Praktijkbegeleider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vEBenaming"/>
          <p:cNvSpPr txBox="1">
            <a:spLocks noChangeArrowheads="1"/>
          </p:cNvSpPr>
          <p:nvPr userDrawn="1"/>
        </p:nvSpPr>
        <p:spPr bwMode="auto">
          <a:xfrm>
            <a:off x="4932363" y="5400663"/>
            <a:ext cx="38877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1265238"/>
            <a:ext cx="194310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65238"/>
            <a:ext cx="5678488" cy="47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70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09600" y="17732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 </a:t>
            </a:r>
          </a:p>
          <a:p>
            <a:pPr lvl="2"/>
            <a:r>
              <a:rPr lang="en-US" smtClean="0"/>
              <a:t> </a:t>
            </a:r>
          </a:p>
          <a:p>
            <a:pPr lvl="3"/>
            <a:r>
              <a:rPr lang="en-US" smtClean="0"/>
              <a:t> </a:t>
            </a:r>
          </a:p>
          <a:p>
            <a:pPr lvl="4"/>
            <a:r>
              <a:rPr lang="en-US" smtClean="0"/>
              <a:t> </a:t>
            </a:r>
          </a:p>
        </p:txBody>
      </p:sp>
      <p:sp>
        <p:nvSpPr>
          <p:cNvPr id="1095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265238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4500563" y="6308725"/>
            <a:ext cx="416401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100">
                <a:solidFill>
                  <a:schemeClr val="bg1"/>
                </a:solidFill>
                <a:cs typeface="Arial" charset="0"/>
              </a:rPr>
              <a:t>Koninklijke Luchtmacht</a:t>
            </a:r>
            <a:endParaRPr lang="nl-NL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387350" y="6362700"/>
            <a:ext cx="71278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fld id="{DFC95C14-3C78-4650-9C39-575ECCFC7286}" type="slidenum">
              <a:rPr lang="nl-NL" sz="1000">
                <a:solidFill>
                  <a:schemeClr val="bg1"/>
                </a:solidFill>
                <a:cs typeface="Arial" charset="0"/>
              </a:rPr>
              <a:pPr>
                <a:spcBef>
                  <a:spcPct val="0"/>
                </a:spcBef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4500563" y="6524625"/>
            <a:ext cx="28082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nl-NL" sz="1100" smtClean="0">
                <a:solidFill>
                  <a:schemeClr val="bg1"/>
                </a:solidFill>
              </a:rPr>
              <a:t>Starten Windows Server 2012</a:t>
            </a: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1113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8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6" name="RubriceringEnMerking"/>
          <p:cNvSpPr txBox="1">
            <a:spLocks noChangeArrowheads="1"/>
          </p:cNvSpPr>
          <p:nvPr/>
        </p:nvSpPr>
        <p:spPr bwMode="auto">
          <a:xfrm rot="-5400000">
            <a:off x="5903119" y="3177382"/>
            <a:ext cx="63023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1125" name="LogoLucht" descr="K_Luchtmacht_Logo_Powerpoint_pos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5463" y="0"/>
            <a:ext cx="4397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" name="shpDatum"/>
          <p:cNvSpPr>
            <a:spLocks noChangeArrowheads="1"/>
          </p:cNvSpPr>
          <p:nvPr/>
        </p:nvSpPr>
        <p:spPr bwMode="auto">
          <a:xfrm>
            <a:off x="7232650" y="6519863"/>
            <a:ext cx="16589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60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shpTitel"/>
          <p:cNvSpPr>
            <a:spLocks noGrp="1" noChangeArrowheads="1"/>
          </p:cNvSpPr>
          <p:nvPr>
            <p:ph type="title"/>
          </p:nvPr>
        </p:nvSpPr>
        <p:spPr>
          <a:xfrm>
            <a:off x="4933950" y="1310826"/>
            <a:ext cx="3598863" cy="1292662"/>
          </a:xfrm>
          <a:ln/>
        </p:spPr>
        <p:txBody>
          <a:bodyPr/>
          <a:lstStyle/>
          <a:p>
            <a:r>
              <a:rPr lang="nl-NL" dirty="0" smtClean="0"/>
              <a:t>Promoten </a:t>
            </a:r>
            <a:r>
              <a:rPr lang="nl-NL" dirty="0" smtClean="0"/>
              <a:t>Windows Server </a:t>
            </a:r>
            <a:r>
              <a:rPr lang="nl-NL" dirty="0" smtClean="0"/>
              <a:t>2012 Domeincontroller</a:t>
            </a:r>
            <a:endParaRPr lang="nl-NL" dirty="0"/>
          </a:p>
        </p:txBody>
      </p:sp>
      <p:sp>
        <p:nvSpPr>
          <p:cNvPr id="186373" name="shpTekst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nl-NL" smtClean="0"/>
              <a:t>Server2012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Opties controleren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52" y="1967583"/>
            <a:ext cx="5277095" cy="3857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25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Controle van vereisten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52" y="1967583"/>
            <a:ext cx="5277095" cy="3857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3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Nog enkele wijzigingen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Server herstarten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IP-adressen aanpassen: dns = </a:t>
            </a:r>
            <a:r>
              <a:rPr lang="nl-NL" dirty="0" err="1" smtClean="0"/>
              <a:t>ip-adres</a:t>
            </a:r>
            <a:r>
              <a:rPr lang="nl-NL" dirty="0" smtClean="0"/>
              <a:t> server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52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Controleren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71" y="1915231"/>
            <a:ext cx="5276658" cy="3962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97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Domein</a:t>
            </a:r>
            <a:endParaRPr lang="nl-NL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73" y="1773238"/>
            <a:ext cx="3754854" cy="4246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838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24" y="1982375"/>
            <a:ext cx="2511552" cy="3828288"/>
          </a:xfrm>
        </p:spPr>
      </p:pic>
    </p:spTree>
    <p:extLst>
      <p:ext uri="{BB962C8B-B14F-4D97-AF65-F5344CB8AC3E}">
        <p14:creationId xmlns:p14="http://schemas.microsoft.com/office/powerpoint/2010/main" val="24492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Start Serverbeheer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0" y="1915151"/>
            <a:ext cx="5276839" cy="3962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2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Selecteer Active Directory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71" y="2024888"/>
            <a:ext cx="5276658" cy="3743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11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Onderdelen toevoegen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30" y="1773238"/>
            <a:ext cx="4075940" cy="4246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Promoten/opwaarderen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0" y="1915151"/>
            <a:ext cx="5276839" cy="3962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9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Nieuwe </a:t>
            </a:r>
            <a:r>
              <a:rPr lang="nl-NL" dirty="0" err="1" smtClean="0"/>
              <a:t>Forest</a:t>
            </a:r>
            <a:r>
              <a:rPr lang="nl-NL" dirty="0" smtClean="0"/>
              <a:t> toevoegen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52" y="1967583"/>
            <a:ext cx="5277095" cy="3857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3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DNS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2348880"/>
            <a:ext cx="4246215" cy="298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Netbios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52" y="1967583"/>
            <a:ext cx="5277095" cy="3857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3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Paden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52" y="1967583"/>
            <a:ext cx="5277095" cy="3857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35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htmachtNL1">
  <a:themeElements>
    <a:clrScheme name="Defensie Luchtmac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94C5"/>
      </a:accent1>
      <a:accent2>
        <a:srgbClr val="9ACCD4"/>
      </a:accent2>
      <a:accent3>
        <a:srgbClr val="005187"/>
      </a:accent3>
      <a:accent4>
        <a:srgbClr val="E17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ucht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ucht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5187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39</Words>
  <Application>Microsoft Office PowerPoint</Application>
  <PresentationFormat>Diavoorstelling (4:3)</PresentationFormat>
  <Paragraphs>20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8" baseType="lpstr">
      <vt:lpstr>Arial</vt:lpstr>
      <vt:lpstr>Verdana</vt:lpstr>
      <vt:lpstr>luchtmachtNL1</vt:lpstr>
      <vt:lpstr>Promoten Windows Server 2012 Domeincontroller</vt:lpstr>
      <vt:lpstr>Start Serverbeheer</vt:lpstr>
      <vt:lpstr>Selecteer Active Directory</vt:lpstr>
      <vt:lpstr>Onderdelen toevoegen</vt:lpstr>
      <vt:lpstr>Promoten/opwaarderen</vt:lpstr>
      <vt:lpstr>Nieuwe Forest toevoegen</vt:lpstr>
      <vt:lpstr>DNS</vt:lpstr>
      <vt:lpstr>Netbios</vt:lpstr>
      <vt:lpstr>Paden</vt:lpstr>
      <vt:lpstr>Opties controleren</vt:lpstr>
      <vt:lpstr>Controle van vereisten</vt:lpstr>
      <vt:lpstr>Nog enkele wijzigingen</vt:lpstr>
      <vt:lpstr>Controleren</vt:lpstr>
      <vt:lpstr>Domein</vt:lpstr>
      <vt:lpstr>PowerPoint-presentatie</vt:lpstr>
    </vt:vector>
  </TitlesOfParts>
  <Company>Ministerie van Defensie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ud0h4b5</dc:creator>
  <cp:lastModifiedBy>Wilfried</cp:lastModifiedBy>
  <cp:revision>22</cp:revision>
  <cp:lastPrinted>2002-08-12T10:42:52Z</cp:lastPrinted>
  <dcterms:created xsi:type="dcterms:W3CDTF">2010-03-04T09:32:12Z</dcterms:created>
  <dcterms:modified xsi:type="dcterms:W3CDTF">2015-12-08T12:04:02Z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eur">
    <vt:lpwstr>Wilfried der Weduwe</vt:lpwstr>
  </property>
  <property fmtid="{D5CDD505-2E9C-101B-9397-08002B2CF9AE}" pid="3" name="_Functie">
    <vt:lpwstr>Praktijkbegeleider</vt:lpwstr>
  </property>
  <property fmtid="{D5CDD505-2E9C-101B-9397-08002B2CF9AE}" pid="4" name="_Titel">
    <vt:lpwstr>Starten Windows Server 2012</vt:lpwstr>
  </property>
  <property fmtid="{D5CDD505-2E9C-101B-9397-08002B2CF9AE}" pid="5" name="_SubTitel">
    <vt:lpwstr>Server2012</vt:lpwstr>
  </property>
  <property fmtid="{D5CDD505-2E9C-101B-9397-08002B2CF9AE}" pid="6" name="_RvEBenaming">
    <vt:lpwstr/>
  </property>
  <property fmtid="{D5CDD505-2E9C-101B-9397-08002B2CF9AE}" pid="7" name="_Afdeling">
    <vt:lpwstr>Leerdock ICT</vt:lpwstr>
  </property>
  <property fmtid="{D5CDD505-2E9C-101B-9397-08002B2CF9AE}" pid="8" name="_Merking">
    <vt:lpwstr/>
  </property>
  <property fmtid="{D5CDD505-2E9C-101B-9397-08002B2CF9AE}" pid="9" name="_Rubricering">
    <vt:lpwstr/>
  </property>
  <property fmtid="{D5CDD505-2E9C-101B-9397-08002B2CF9AE}" pid="10" name="_Beleidsterrein">
    <vt:lpwstr>4</vt:lpwstr>
  </property>
  <property fmtid="{D5CDD505-2E9C-101B-9397-08002B2CF9AE}" pid="11" name="_LogoTaal">
    <vt:lpwstr>1</vt:lpwstr>
  </property>
  <property fmtid="{D5CDD505-2E9C-101B-9397-08002B2CF9AE}" pid="12" name="_RubriceringTaal">
    <vt:lpwstr>1</vt:lpwstr>
  </property>
  <property fmtid="{D5CDD505-2E9C-101B-9397-08002B2CF9AE}" pid="13" name="_PresentatieType">
    <vt:lpwstr>1</vt:lpwstr>
  </property>
</Properties>
</file>