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5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777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Peer to Peer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1710937"/>
            <a:ext cx="3598863" cy="892552"/>
          </a:xfrm>
          <a:ln/>
        </p:spPr>
        <p:txBody>
          <a:bodyPr/>
          <a:lstStyle/>
          <a:p>
            <a:r>
              <a:rPr lang="nl-NL" smtClean="0"/>
              <a:t>Domein </a:t>
            </a:r>
            <a:r>
              <a:rPr lang="nl-NL" dirty="0" smtClean="0"/>
              <a:t>Fouttolerant maken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dirty="0" smtClean="0"/>
              <a:t>Server 2012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Kies Active Domain Services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29" y="1773238"/>
            <a:ext cx="407594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Installeren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 promoten tot Domain Server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2359"/>
            <a:ext cx="7772400" cy="41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Toevoegen aan bestaand domein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Negeer de waarschuwing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846734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Additional</a:t>
            </a:r>
            <a:r>
              <a:rPr lang="nl-NL" dirty="0" smtClean="0"/>
              <a:t> Domain server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Service Zekerheid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Server beveiliging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Performance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1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Installeren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4937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Installeren Extra Domain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Verwijderen van WEB(IIS)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Verwijderen Active Directory Domain </a:t>
            </a:r>
            <a:r>
              <a:rPr lang="nl-NL" dirty="0" smtClean="0"/>
              <a:t>Services(Member server maken)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4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Lid worden van Domein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001044"/>
            <a:ext cx="3209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2086769"/>
            <a:ext cx="4181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3077369"/>
            <a:ext cx="3190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2359"/>
            <a:ext cx="7772400" cy="41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68</Words>
  <Application>Microsoft Office PowerPoint</Application>
  <PresentationFormat>Diavoorstelling (4:3)</PresentationFormat>
  <Paragraphs>21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6" baseType="lpstr">
      <vt:lpstr>Arial</vt:lpstr>
      <vt:lpstr>Verdana</vt:lpstr>
      <vt:lpstr>luchtmachtNL1</vt:lpstr>
      <vt:lpstr>Domein Fouttolerant maken</vt:lpstr>
      <vt:lpstr>Additional Domain server </vt:lpstr>
      <vt:lpstr>Installeren Extra Domain Controller</vt:lpstr>
      <vt:lpstr>Lid worden van Domein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Kies Active Domain Services</vt:lpstr>
      <vt:lpstr>PowerPoint-presentatie</vt:lpstr>
      <vt:lpstr>Klik Volgende</vt:lpstr>
      <vt:lpstr>Klik Installeren</vt:lpstr>
      <vt:lpstr>Nu promoten tot Domain Server</vt:lpstr>
      <vt:lpstr>Toevoegen aan bestaand domein</vt:lpstr>
      <vt:lpstr>Klik op Volgende</vt:lpstr>
      <vt:lpstr>Negeer de waarschuwing</vt:lpstr>
      <vt:lpstr>Klik op Volgende</vt:lpstr>
      <vt:lpstr>Klik op Volgende</vt:lpstr>
      <vt:lpstr>Klik op Volgende</vt:lpstr>
      <vt:lpstr>Klik op Installeren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23</cp:revision>
  <cp:lastPrinted>2002-08-12T10:42:52Z</cp:lastPrinted>
  <dcterms:created xsi:type="dcterms:W3CDTF">2010-03-04T09:32:12Z</dcterms:created>
  <dcterms:modified xsi:type="dcterms:W3CDTF">2016-03-01T12:49:29Z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Wilfied der Weduwe</vt:lpwstr>
  </property>
  <property fmtid="{D5CDD505-2E9C-101B-9397-08002B2CF9AE}" pid="3" name="_Functie">
    <vt:lpwstr>Praktijbegeleider</vt:lpwstr>
  </property>
  <property fmtid="{D5CDD505-2E9C-101B-9397-08002B2CF9AE}" pid="4" name="_Titel">
    <vt:lpwstr>Peer to Peer</vt:lpwstr>
  </property>
  <property fmtid="{D5CDD505-2E9C-101B-9397-08002B2CF9AE}" pid="5" name="_SubTitel">
    <vt:lpwstr>Standalone Servers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