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4" r:id="rId3"/>
    <p:sldId id="257" r:id="rId4"/>
    <p:sldId id="258" r:id="rId5"/>
    <p:sldId id="259" r:id="rId6"/>
    <p:sldId id="260" r:id="rId7"/>
    <p:sldId id="266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5" r:id="rId19"/>
    <p:sldId id="273" r:id="rId20"/>
  </p:sldIdLst>
  <p:sldSz cx="9144000" cy="6858000" type="screen4x3"/>
  <p:notesSz cx="6921500" cy="9423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5286E"/>
    <a:srgbClr val="FFFFFF"/>
    <a:srgbClr val="0E3B6E"/>
    <a:srgbClr val="005187"/>
    <a:srgbClr val="00423C"/>
    <a:srgbClr val="0E61AA"/>
    <a:srgbClr val="E1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>
        <p:scale>
          <a:sx n="75" d="100"/>
          <a:sy n="75" d="100"/>
        </p:scale>
        <p:origin x="-121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94" y="-102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 smtClean="0"/>
              <a:t>Praktijbegeleider</a:t>
            </a: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6F2D04B6-6481-40AE-B72B-F101AF4DD8CD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75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 smtClean="0"/>
              <a:t>Praktijbegeleider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3400" y="933450"/>
            <a:ext cx="471170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F3471F53-01E9-4F7E-B268-5ACD3103AD7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3777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7" name="Rectangle 189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005187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25" name="Rectangle 157"/>
          <p:cNvSpPr>
            <a:spLocks noChangeArrowheads="1"/>
          </p:cNvSpPr>
          <p:nvPr/>
        </p:nvSpPr>
        <p:spPr bwMode="auto">
          <a:xfrm>
            <a:off x="4933950" y="2474913"/>
            <a:ext cx="359886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31" name="shpDatum"/>
          <p:cNvSpPr>
            <a:spLocks noChangeArrowheads="1"/>
          </p:cNvSpPr>
          <p:nvPr/>
        </p:nvSpPr>
        <p:spPr bwMode="auto">
          <a:xfrm>
            <a:off x="4929188" y="6524625"/>
            <a:ext cx="2235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7339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5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6" name="RubriceringEnMerking"/>
          <p:cNvSpPr txBox="1">
            <a:spLocks noChangeArrowheads="1"/>
          </p:cNvSpPr>
          <p:nvPr/>
        </p:nvSpPr>
        <p:spPr bwMode="auto">
          <a:xfrm rot="-5400000">
            <a:off x="5897563" y="3182938"/>
            <a:ext cx="63023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7369" name="LogoLucht" descr="K_Luchtmacht_Logo_N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001838"/>
          </a:xfrm>
          <a:prstGeom prst="rect">
            <a:avLst/>
          </a:prstGeom>
          <a:noFill/>
        </p:spPr>
      </p:pic>
      <p:sp>
        <p:nvSpPr>
          <p:cNvPr id="7370" name="Rectangle 202"/>
          <p:cNvSpPr>
            <a:spLocks noGrp="1" noChangeArrowheads="1"/>
          </p:cNvSpPr>
          <p:nvPr>
            <p:ph type="ctrTitle"/>
          </p:nvPr>
        </p:nvSpPr>
        <p:spPr>
          <a:xfrm>
            <a:off x="4933950" y="1714488"/>
            <a:ext cx="3598863" cy="889000"/>
          </a:xfrm>
        </p:spPr>
        <p:txBody>
          <a:bodyPr lIns="90000" tIns="45720" rIns="90000" bIns="4572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7371" name="Rectangle 203"/>
          <p:cNvSpPr>
            <a:spLocks noGrp="1" noChangeArrowheads="1"/>
          </p:cNvSpPr>
          <p:nvPr>
            <p:ph type="subTitle" idx="1"/>
          </p:nvPr>
        </p:nvSpPr>
        <p:spPr>
          <a:xfrm>
            <a:off x="4933950" y="2795576"/>
            <a:ext cx="3598863" cy="2448000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3" name="Afdeling"/>
          <p:cNvSpPr txBox="1">
            <a:spLocks noChangeArrowheads="1"/>
          </p:cNvSpPr>
          <p:nvPr userDrawn="1"/>
        </p:nvSpPr>
        <p:spPr bwMode="auto">
          <a:xfrm>
            <a:off x="4932363" y="57610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Leerdock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Auteur"/>
          <p:cNvSpPr txBox="1">
            <a:spLocks noChangeArrowheads="1"/>
          </p:cNvSpPr>
          <p:nvPr userDrawn="1"/>
        </p:nvSpPr>
        <p:spPr bwMode="auto">
          <a:xfrm>
            <a:off x="4932363" y="59642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Wilfied der Weduwe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Functie"/>
          <p:cNvSpPr txBox="1">
            <a:spLocks noChangeArrowheads="1"/>
          </p:cNvSpPr>
          <p:nvPr userDrawn="1"/>
        </p:nvSpPr>
        <p:spPr bwMode="auto">
          <a:xfrm>
            <a:off x="4932363" y="6178538"/>
            <a:ext cx="38862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Praktijbegeleider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vEBenaming"/>
          <p:cNvSpPr txBox="1">
            <a:spLocks noChangeArrowheads="1"/>
          </p:cNvSpPr>
          <p:nvPr userDrawn="1"/>
        </p:nvSpPr>
        <p:spPr bwMode="auto">
          <a:xfrm>
            <a:off x="4932363" y="5400663"/>
            <a:ext cx="38877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1265238"/>
            <a:ext cx="194310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65238"/>
            <a:ext cx="5678488" cy="475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70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609600" y="17732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 </a:t>
            </a:r>
          </a:p>
          <a:p>
            <a:pPr lvl="2"/>
            <a:r>
              <a:rPr lang="en-US" smtClean="0"/>
              <a:t> </a:t>
            </a:r>
          </a:p>
          <a:p>
            <a:pPr lvl="3"/>
            <a:r>
              <a:rPr lang="en-US" smtClean="0"/>
              <a:t> </a:t>
            </a:r>
          </a:p>
          <a:p>
            <a:pPr lvl="4"/>
            <a:r>
              <a:rPr lang="en-US" smtClean="0"/>
              <a:t> </a:t>
            </a:r>
          </a:p>
        </p:txBody>
      </p:sp>
      <p:sp>
        <p:nvSpPr>
          <p:cNvPr id="1095" name="shpTekst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265238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4500563" y="6308725"/>
            <a:ext cx="416401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100">
                <a:solidFill>
                  <a:schemeClr val="bg1"/>
                </a:solidFill>
                <a:cs typeface="Arial" charset="0"/>
              </a:rPr>
              <a:t>Koninklijke Luchtmacht</a:t>
            </a:r>
            <a:endParaRPr lang="nl-NL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387350" y="6362700"/>
            <a:ext cx="71278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fld id="{DFC95C14-3C78-4650-9C39-575ECCFC7286}" type="slidenum">
              <a:rPr lang="nl-NL" sz="1000">
                <a:solidFill>
                  <a:schemeClr val="bg1"/>
                </a:solidFill>
                <a:cs typeface="Arial" charset="0"/>
              </a:rPr>
              <a:pPr>
                <a:spcBef>
                  <a:spcPct val="0"/>
                </a:spcBef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4500563" y="6524625"/>
            <a:ext cx="28082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nl-NL" sz="1100" smtClean="0">
                <a:solidFill>
                  <a:schemeClr val="bg1"/>
                </a:solidFill>
              </a:rPr>
              <a:t>Peer to Peer</a:t>
            </a: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1113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8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6" name="RubriceringEnMerking"/>
          <p:cNvSpPr txBox="1">
            <a:spLocks noChangeArrowheads="1"/>
          </p:cNvSpPr>
          <p:nvPr/>
        </p:nvSpPr>
        <p:spPr bwMode="auto">
          <a:xfrm rot="-5400000">
            <a:off x="5903119" y="3177382"/>
            <a:ext cx="63023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1125" name="LogoLucht" descr="K_Luchtmacht_Logo_Powerpoint_pos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35463" y="0"/>
            <a:ext cx="43973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" name="shpDatum"/>
          <p:cNvSpPr>
            <a:spLocks noChangeArrowheads="1"/>
          </p:cNvSpPr>
          <p:nvPr/>
        </p:nvSpPr>
        <p:spPr bwMode="auto">
          <a:xfrm>
            <a:off x="7232650" y="6519863"/>
            <a:ext cx="165893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60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shpTitel"/>
          <p:cNvSpPr>
            <a:spLocks noGrp="1" noChangeArrowheads="1"/>
          </p:cNvSpPr>
          <p:nvPr>
            <p:ph type="title"/>
          </p:nvPr>
        </p:nvSpPr>
        <p:spPr>
          <a:xfrm>
            <a:off x="4933950" y="2111047"/>
            <a:ext cx="3598863" cy="492443"/>
          </a:xfrm>
          <a:ln/>
        </p:spPr>
        <p:txBody>
          <a:bodyPr/>
          <a:lstStyle/>
          <a:p>
            <a:r>
              <a:rPr lang="nl-NL" dirty="0" smtClean="0"/>
              <a:t>NAT Router</a:t>
            </a:r>
            <a:endParaRPr lang="nl-NL" dirty="0"/>
          </a:p>
        </p:txBody>
      </p:sp>
      <p:sp>
        <p:nvSpPr>
          <p:cNvPr id="186373" name="shpTekst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nl-NL" dirty="0" smtClean="0"/>
              <a:t>Server 2012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 Configureren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22359"/>
            <a:ext cx="7772400" cy="414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178" y="1773238"/>
            <a:ext cx="6011244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7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Routering en RAS configureren en inschakelen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457" y="1773238"/>
            <a:ext cx="5952686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2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op Volgende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1848644"/>
            <a:ext cx="48958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3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1848644"/>
            <a:ext cx="48958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op Volgende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1848644"/>
            <a:ext cx="48958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1848644"/>
            <a:ext cx="48958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op Voltooien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1848644"/>
            <a:ext cx="48958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3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/>
              <a:t>Installeer Externe toegang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Configureer de </a:t>
            </a:r>
            <a:r>
              <a:rPr lang="nl-NL" b="1" dirty="0" smtClean="0"/>
              <a:t>twee </a:t>
            </a:r>
            <a:r>
              <a:rPr lang="nl-NL" dirty="0" smtClean="0"/>
              <a:t>netwerkkaarten</a:t>
            </a:r>
          </a:p>
          <a:p>
            <a:pPr marL="831850" lvl="1" indent="-457200">
              <a:buFont typeface="+mj-lt"/>
              <a:buAutoNum type="arabicPeriod"/>
            </a:pPr>
            <a:r>
              <a:rPr lang="nl-NL" dirty="0" err="1" smtClean="0"/>
              <a:t>Één</a:t>
            </a:r>
            <a:r>
              <a:rPr lang="nl-NL" dirty="0" smtClean="0"/>
              <a:t> </a:t>
            </a:r>
            <a:r>
              <a:rPr lang="nl-NL" dirty="0"/>
              <a:t>met internettoegang.</a:t>
            </a:r>
          </a:p>
          <a:p>
            <a:pPr marL="831850" lvl="1" indent="-457200">
              <a:buFont typeface="+mj-lt"/>
              <a:buAutoNum type="arabicPeriod"/>
            </a:pPr>
            <a:r>
              <a:rPr lang="nl-NL" dirty="0" err="1"/>
              <a:t>Één</a:t>
            </a:r>
            <a:r>
              <a:rPr lang="nl-NL" dirty="0"/>
              <a:t> zonder </a:t>
            </a:r>
            <a:r>
              <a:rPr lang="nl-NL" dirty="0" smtClean="0"/>
              <a:t>internettoegang.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Routering en RAS configureren en </a:t>
            </a:r>
            <a:r>
              <a:rPr lang="nl-NL" dirty="0" smtClean="0"/>
              <a:t>inschakelen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Lid maken van server, aanmelden op server en </a:t>
            </a:r>
            <a:r>
              <a:rPr lang="nl-NL" smtClean="0"/>
              <a:t>via browser op internet gaan</a:t>
            </a: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7428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24" y="1982375"/>
            <a:ext cx="2511552" cy="3828288"/>
          </a:xfrm>
        </p:spPr>
      </p:pic>
    </p:spTree>
    <p:extLst>
      <p:ext uri="{BB962C8B-B14F-4D97-AF65-F5344CB8AC3E}">
        <p14:creationId xmlns:p14="http://schemas.microsoft.com/office/powerpoint/2010/main" val="26097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Router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Network Address Translation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Uniek</a:t>
            </a:r>
            <a:r>
              <a:rPr lang="en-US" dirty="0" smtClean="0"/>
              <a:t> </a:t>
            </a:r>
            <a:r>
              <a:rPr lang="en-US" dirty="0" err="1" smtClean="0"/>
              <a:t>ip-adres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netwerkkaart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buiten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Routers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528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Toevoegen </a:t>
            </a:r>
            <a:r>
              <a:rPr lang="nl-NL" dirty="0" err="1" smtClean="0"/>
              <a:t>Role</a:t>
            </a:r>
            <a:r>
              <a:rPr lang="nl-NL" dirty="0" smtClean="0"/>
              <a:t> Externe toegang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989" y="1773238"/>
            <a:ext cx="5991621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989" y="1773238"/>
            <a:ext cx="5991621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8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989" y="1773238"/>
            <a:ext cx="5991621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Installeren</a:t>
            </a:r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989" y="1773238"/>
            <a:ext cx="5991621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Er moeten 2 netwerkkaarten aangesloten zijn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741" y="1773238"/>
            <a:ext cx="6030118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5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Geen internettoegang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120" y="1773238"/>
            <a:ext cx="3805360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Wel internettoegang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120" y="1773238"/>
            <a:ext cx="3805360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chtmachtNL1">
  <a:themeElements>
    <a:clrScheme name="Defensie Luchtmac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494C5"/>
      </a:accent1>
      <a:accent2>
        <a:srgbClr val="9ACCD4"/>
      </a:accent2>
      <a:accent3>
        <a:srgbClr val="005187"/>
      </a:accent3>
      <a:accent4>
        <a:srgbClr val="E17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ucht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ucht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5187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83</Words>
  <Application>Microsoft Office PowerPoint</Application>
  <PresentationFormat>Diavoorstelling (4:3)</PresentationFormat>
  <Paragraphs>22</Paragraphs>
  <Slides>19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luchtmachtNL1</vt:lpstr>
      <vt:lpstr>NAT Router</vt:lpstr>
      <vt:lpstr>NAT Router</vt:lpstr>
      <vt:lpstr>Toevoegen Role Externe toegang</vt:lpstr>
      <vt:lpstr>PowerPoint-presentatie</vt:lpstr>
      <vt:lpstr>PowerPoint-presentatie</vt:lpstr>
      <vt:lpstr>Installeren</vt:lpstr>
      <vt:lpstr>Er moeten 2 netwerkkaarten aangesloten zijn</vt:lpstr>
      <vt:lpstr>Geen internettoegang</vt:lpstr>
      <vt:lpstr>Wel internettoegang</vt:lpstr>
      <vt:lpstr>Nu Configureren</vt:lpstr>
      <vt:lpstr>PowerPoint-presentatie</vt:lpstr>
      <vt:lpstr>Routering en RAS configureren en inschakelen</vt:lpstr>
      <vt:lpstr>Klik op Volgende</vt:lpstr>
      <vt:lpstr>PowerPoint-presentatie</vt:lpstr>
      <vt:lpstr>Klik op Volgende</vt:lpstr>
      <vt:lpstr>PowerPoint-presentatie</vt:lpstr>
      <vt:lpstr>Klik op Voltooien</vt:lpstr>
      <vt:lpstr>PowerPoint-presentatie</vt:lpstr>
      <vt:lpstr>PowerPoint-presentatie</vt:lpstr>
    </vt:vector>
  </TitlesOfParts>
  <Company>Ministerie van Defensie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ud0h4b5</dc:creator>
  <cp:lastModifiedBy>Wilfried</cp:lastModifiedBy>
  <cp:revision>35</cp:revision>
  <cp:lastPrinted>2002-08-12T10:42:52Z</cp:lastPrinted>
  <dcterms:created xsi:type="dcterms:W3CDTF">2010-03-04T09:32:12Z</dcterms:created>
  <dcterms:modified xsi:type="dcterms:W3CDTF">2016-11-22T12:34:02Z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uteur">
    <vt:lpwstr>Wilfied der Weduwe</vt:lpwstr>
  </property>
  <property fmtid="{D5CDD505-2E9C-101B-9397-08002B2CF9AE}" pid="3" name="_Functie">
    <vt:lpwstr>Praktijbegeleider</vt:lpwstr>
  </property>
  <property fmtid="{D5CDD505-2E9C-101B-9397-08002B2CF9AE}" pid="4" name="_Titel">
    <vt:lpwstr>Peer to Peer</vt:lpwstr>
  </property>
  <property fmtid="{D5CDD505-2E9C-101B-9397-08002B2CF9AE}" pid="5" name="_SubTitel">
    <vt:lpwstr>Standalone Servers</vt:lpwstr>
  </property>
  <property fmtid="{D5CDD505-2E9C-101B-9397-08002B2CF9AE}" pid="6" name="_RvEBenaming">
    <vt:lpwstr/>
  </property>
  <property fmtid="{D5CDD505-2E9C-101B-9397-08002B2CF9AE}" pid="7" name="_Afdeling">
    <vt:lpwstr>Leerdock</vt:lpwstr>
  </property>
  <property fmtid="{D5CDD505-2E9C-101B-9397-08002B2CF9AE}" pid="8" name="_Merking">
    <vt:lpwstr/>
  </property>
  <property fmtid="{D5CDD505-2E9C-101B-9397-08002B2CF9AE}" pid="9" name="_Rubricering">
    <vt:lpwstr/>
  </property>
  <property fmtid="{D5CDD505-2E9C-101B-9397-08002B2CF9AE}" pid="10" name="_Beleidsterrein">
    <vt:lpwstr>4</vt:lpwstr>
  </property>
  <property fmtid="{D5CDD505-2E9C-101B-9397-08002B2CF9AE}" pid="11" name="_LogoTaal">
    <vt:lpwstr>1</vt:lpwstr>
  </property>
  <property fmtid="{D5CDD505-2E9C-101B-9397-08002B2CF9AE}" pid="12" name="_RubriceringTaal">
    <vt:lpwstr>1</vt:lpwstr>
  </property>
  <property fmtid="{D5CDD505-2E9C-101B-9397-08002B2CF9AE}" pid="13" name="_PresentatieType">
    <vt:lpwstr>1</vt:lpwstr>
  </property>
</Properties>
</file>