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77" r:id="rId4"/>
    <p:sldId id="269" r:id="rId5"/>
    <p:sldId id="284" r:id="rId6"/>
    <p:sldId id="274" r:id="rId7"/>
    <p:sldId id="278" r:id="rId8"/>
    <p:sldId id="285" r:id="rId9"/>
    <p:sldId id="280" r:id="rId10"/>
    <p:sldId id="282" r:id="rId11"/>
    <p:sldId id="28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F46"/>
    <a:srgbClr val="D5FFA8"/>
    <a:srgbClr val="84FF00"/>
    <a:srgbClr val="AEFF57"/>
    <a:srgbClr val="00A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91918-D397-40DD-9BD7-55398E3C45E5}" v="676" dt="2024-01-16T23:40:06.318"/>
    <p1510:client id="{413E8C51-D40A-4E30-9CBA-2F72D1845D48}" v="23" dt="2024-01-16T19:52:20.408"/>
    <p1510:client id="{4EA5679B-9410-447E-AEAA-053965D44FDB}" v="346" dt="2024-01-16T23:44:16.583"/>
    <p1510:client id="{83E6F512-DD71-456D-910B-7BAF959A83E8}" v="22" dt="2024-01-16T15:59:31.341"/>
    <p1510:client id="{8585C7F1-EE60-46C6-8666-7194BB8EED36}" v="11" dt="2024-01-16T09:56:15.078"/>
    <p1510:client id="{BFAFAEA3-9BE7-474E-B447-695119FF0230}" v="3" dt="2024-01-16T15:23:01.099"/>
    <p1510:client id="{C8D9849E-439F-47E6-8951-24DA9677B199}" v="97" vWet="98" dt="2024-01-16T19:07:21.665"/>
    <p1510:client id="{D6364C5B-F321-4E4B-A421-DB3245A50704}" v="2296" dt="2024-01-16T00:48:07.180"/>
    <p1510:client id="{D69BEAEE-930A-4035-A6BD-CD63B4298F2A}" v="356" dt="2024-01-17T00:10:51.141"/>
    <p1510:client id="{EAE0C8D6-55A5-427D-B60B-48185AAE2BEA}" v="454" dt="2024-01-16T23:57:19.467"/>
    <p1510:client id="{EC77838C-9945-4FB7-9FC9-8D511C09269A}" v="2" dt="2024-01-16T13:56:5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kan Kizilagil" userId="69b32665a8974ee2" providerId="Windows Live" clId="Web-{910E5607-C914-4C9B-AC13-380CD34C8A5B}"/>
    <pc:docChg chg="modSld">
      <pc:chgData name="Okan Kizilagil" userId="69b32665a8974ee2" providerId="Windows Live" clId="Web-{910E5607-C914-4C9B-AC13-380CD34C8A5B}" dt="2023-10-24T20:48:37.926" v="22" actId="20577"/>
      <pc:docMkLst>
        <pc:docMk/>
      </pc:docMkLst>
      <pc:sldChg chg="modSp">
        <pc:chgData name="Okan Kizilagil" userId="69b32665a8974ee2" providerId="Windows Live" clId="Web-{910E5607-C914-4C9B-AC13-380CD34C8A5B}" dt="2023-10-24T16:12:45.980" v="8" actId="20577"/>
        <pc:sldMkLst>
          <pc:docMk/>
          <pc:sldMk cId="2074149693" sldId="257"/>
        </pc:sldMkLst>
        <pc:spChg chg="mod">
          <ac:chgData name="Okan Kizilagil" userId="69b32665a8974ee2" providerId="Windows Live" clId="Web-{910E5607-C914-4C9B-AC13-380CD34C8A5B}" dt="2023-10-24T16:12:45.980" v="8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Okan Kizilagil" userId="69b32665a8974ee2" providerId="Windows Live" clId="Web-{910E5607-C914-4C9B-AC13-380CD34C8A5B}" dt="2023-10-24T16:12:21.510" v="7" actId="20577"/>
        <pc:sldMkLst>
          <pc:docMk/>
          <pc:sldMk cId="2579322752" sldId="263"/>
        </pc:sldMkLst>
        <pc:spChg chg="mod">
          <ac:chgData name="Okan Kizilagil" userId="69b32665a8974ee2" providerId="Windows Live" clId="Web-{910E5607-C914-4C9B-AC13-380CD34C8A5B}" dt="2023-10-24T16:12:21.510" v="7" actId="20577"/>
          <ac:spMkLst>
            <pc:docMk/>
            <pc:sldMk cId="2579322752" sldId="263"/>
            <ac:spMk id="2" creationId="{30A39A97-F1A3-C5DB-EB63-E8F667CBBFBC}"/>
          </ac:spMkLst>
        </pc:spChg>
      </pc:sldChg>
      <pc:sldChg chg="modSp">
        <pc:chgData name="Okan Kizilagil" userId="69b32665a8974ee2" providerId="Windows Live" clId="Web-{910E5607-C914-4C9B-AC13-380CD34C8A5B}" dt="2023-10-24T16:06:17.029" v="1" actId="1076"/>
        <pc:sldMkLst>
          <pc:docMk/>
          <pc:sldMk cId="4246157364" sldId="269"/>
        </pc:sldMkLst>
        <pc:picChg chg="mod">
          <ac:chgData name="Okan Kizilagil" userId="69b32665a8974ee2" providerId="Windows Live" clId="Web-{910E5607-C914-4C9B-AC13-380CD34C8A5B}" dt="2023-10-24T16:06:17.029" v="1" actId="1076"/>
          <ac:picMkLst>
            <pc:docMk/>
            <pc:sldMk cId="4246157364" sldId="269"/>
            <ac:picMk id="8" creationId="{E8DD8219-7F23-7CE4-3187-4D4AC5762039}"/>
          </ac:picMkLst>
        </pc:picChg>
      </pc:sldChg>
      <pc:sldChg chg="modSp">
        <pc:chgData name="Okan Kizilagil" userId="69b32665a8974ee2" providerId="Windows Live" clId="Web-{910E5607-C914-4C9B-AC13-380CD34C8A5B}" dt="2023-10-24T20:30:50.655" v="18" actId="20577"/>
        <pc:sldMkLst>
          <pc:docMk/>
          <pc:sldMk cId="2558178729" sldId="271"/>
        </pc:sldMkLst>
        <pc:graphicFrameChg chg="modGraphic">
          <ac:chgData name="Okan Kizilagil" userId="69b32665a8974ee2" providerId="Windows Live" clId="Web-{910E5607-C914-4C9B-AC13-380CD34C8A5B}" dt="2023-10-24T20:30:50.655" v="18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">
        <pc:chgData name="Okan Kizilagil" userId="69b32665a8974ee2" providerId="Windows Live" clId="Web-{910E5607-C914-4C9B-AC13-380CD34C8A5B}" dt="2023-10-24T20:48:37.926" v="22" actId="20577"/>
        <pc:sldMkLst>
          <pc:docMk/>
          <pc:sldMk cId="2553217537" sldId="272"/>
        </pc:sldMkLst>
        <pc:graphicFrameChg chg="modGraphic">
          <ac:chgData name="Okan Kizilagil" userId="69b32665a8974ee2" providerId="Windows Live" clId="Web-{910E5607-C914-4C9B-AC13-380CD34C8A5B}" dt="2023-10-24T20:48:37.926" v="22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addSp delSp modSp">
        <pc:chgData name="Okan Kizilagil" userId="69b32665a8974ee2" providerId="Windows Live" clId="Web-{910E5607-C914-4C9B-AC13-380CD34C8A5B}" dt="2023-10-24T19:23:52.236" v="15" actId="14100"/>
        <pc:sldMkLst>
          <pc:docMk/>
          <pc:sldMk cId="3350788918" sldId="274"/>
        </pc:sldMkLst>
        <pc:picChg chg="add mod">
          <ac:chgData name="Okan Kizilagil" userId="69b32665a8974ee2" providerId="Windows Live" clId="Web-{910E5607-C914-4C9B-AC13-380CD34C8A5B}" dt="2023-10-24T19:23:52.236" v="15" actId="14100"/>
          <ac:picMkLst>
            <pc:docMk/>
            <pc:sldMk cId="3350788918" sldId="274"/>
            <ac:picMk id="3" creationId="{D6C88B43-8700-5479-C9F7-D330BCB94DA3}"/>
          </ac:picMkLst>
        </pc:picChg>
        <pc:picChg chg="del">
          <ac:chgData name="Okan Kizilagil" userId="69b32665a8974ee2" providerId="Windows Live" clId="Web-{910E5607-C914-4C9B-AC13-380CD34C8A5B}" dt="2023-10-24T19:23:28.485" v="9"/>
          <ac:picMkLst>
            <pc:docMk/>
            <pc:sldMk cId="3350788918" sldId="274"/>
            <ac:picMk id="5" creationId="{6913A7A3-071E-477A-49B1-52D0536ABC71}"/>
          </ac:picMkLst>
        </pc:picChg>
      </pc:sldChg>
    </pc:docChg>
  </pc:docChgLst>
  <pc:docChgLst>
    <pc:chgData name="Nick Habermann" userId="10f66f8e765e3ac9" providerId="Windows Live" clId="Web-{0F1C443F-1944-4113-B424-16679702C63F}"/>
    <pc:docChg chg="modSld sldOrd">
      <pc:chgData name="Nick Habermann" userId="10f66f8e765e3ac9" providerId="Windows Live" clId="Web-{0F1C443F-1944-4113-B424-16679702C63F}" dt="2023-10-24T16:19:08.796" v="10" actId="20577"/>
      <pc:docMkLst>
        <pc:docMk/>
      </pc:docMkLst>
      <pc:sldChg chg="modSp">
        <pc:chgData name="Nick Habermann" userId="10f66f8e765e3ac9" providerId="Windows Live" clId="Web-{0F1C443F-1944-4113-B424-16679702C63F}" dt="2023-10-24T16:19:08.796" v="10" actId="20577"/>
        <pc:sldMkLst>
          <pc:docMk/>
          <pc:sldMk cId="2558178729" sldId="271"/>
        </pc:sldMkLst>
        <pc:graphicFrameChg chg="modGraphic">
          <ac:chgData name="Nick Habermann" userId="10f66f8e765e3ac9" providerId="Windows Live" clId="Web-{0F1C443F-1944-4113-B424-16679702C63F}" dt="2023-10-24T16:19:08.796" v="10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">
        <pc:chgData name="Nick Habermann" userId="10f66f8e765e3ac9" providerId="Windows Live" clId="Web-{0F1C443F-1944-4113-B424-16679702C63F}" dt="2023-10-24T16:18:59.108" v="8" actId="20577"/>
        <pc:sldMkLst>
          <pc:docMk/>
          <pc:sldMk cId="2553217537" sldId="272"/>
        </pc:sldMkLst>
        <pc:graphicFrameChg chg="modGraphic">
          <ac:chgData name="Nick Habermann" userId="10f66f8e765e3ac9" providerId="Windows Live" clId="Web-{0F1C443F-1944-4113-B424-16679702C63F}" dt="2023-10-24T16:18:59.108" v="8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ord">
        <pc:chgData name="Nick Habermann" userId="10f66f8e765e3ac9" providerId="Windows Live" clId="Web-{0F1C443F-1944-4113-B424-16679702C63F}" dt="2023-10-24T15:59:52.945" v="0"/>
        <pc:sldMkLst>
          <pc:docMk/>
          <pc:sldMk cId="1414359588" sldId="278"/>
        </pc:sldMkLst>
      </pc:sldChg>
    </pc:docChg>
  </pc:docChgLst>
  <pc:docChgLst>
    <pc:chgData name="Cedric Schaaf" userId="2ee3af57737c5a63" providerId="Windows Live" clId="Web-{24C80815-8245-42F1-90EA-4D50E5A2659C}"/>
    <pc:docChg chg="modSld sldOrd">
      <pc:chgData name="Cedric Schaaf" userId="2ee3af57737c5a63" providerId="Windows Live" clId="Web-{24C80815-8245-42F1-90EA-4D50E5A2659C}" dt="2024-01-15T16:25:15.360" v="163" actId="20577"/>
      <pc:docMkLst>
        <pc:docMk/>
      </pc:docMkLst>
      <pc:sldChg chg="modSp">
        <pc:chgData name="Cedric Schaaf" userId="2ee3af57737c5a63" providerId="Windows Live" clId="Web-{24C80815-8245-42F1-90EA-4D50E5A2659C}" dt="2024-01-15T16:04:19.224" v="0" actId="1076"/>
        <pc:sldMkLst>
          <pc:docMk/>
          <pc:sldMk cId="1787285026" sldId="259"/>
        </pc:sldMkLst>
        <pc:picChg chg="mod">
          <ac:chgData name="Cedric Schaaf" userId="2ee3af57737c5a63" providerId="Windows Live" clId="Web-{24C80815-8245-42F1-90EA-4D50E5A2659C}" dt="2024-01-15T16:04:19.224" v="0" actId="1076"/>
          <ac:picMkLst>
            <pc:docMk/>
            <pc:sldMk cId="1787285026" sldId="259"/>
            <ac:picMk id="1026" creationId="{979B2541-2F02-E600-FEDB-2C27786E5C99}"/>
          </ac:picMkLst>
        </pc:picChg>
      </pc:sldChg>
      <pc:sldChg chg="ord">
        <pc:chgData name="Cedric Schaaf" userId="2ee3af57737c5a63" providerId="Windows Live" clId="Web-{24C80815-8245-42F1-90EA-4D50E5A2659C}" dt="2024-01-15T16:18:03.110" v="1"/>
        <pc:sldMkLst>
          <pc:docMk/>
          <pc:sldMk cId="4246157364" sldId="269"/>
        </pc:sldMkLst>
      </pc:sldChg>
      <pc:sldChg chg="modSp">
        <pc:chgData name="Cedric Schaaf" userId="2ee3af57737c5a63" providerId="Windows Live" clId="Web-{24C80815-8245-42F1-90EA-4D50E5A2659C}" dt="2024-01-15T16:25:15.360" v="163" actId="20577"/>
        <pc:sldMkLst>
          <pc:docMk/>
          <pc:sldMk cId="3410990269" sldId="282"/>
        </pc:sldMkLst>
        <pc:spChg chg="mod">
          <ac:chgData name="Cedric Schaaf" userId="2ee3af57737c5a63" providerId="Windows Live" clId="Web-{24C80815-8245-42F1-90EA-4D50E5A2659C}" dt="2024-01-15T16:25:15.360" v="163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">
        <pc:chgData name="Cedric Schaaf" userId="2ee3af57737c5a63" providerId="Windows Live" clId="Web-{24C80815-8245-42F1-90EA-4D50E5A2659C}" dt="2024-01-15T16:23:24.540" v="146" actId="20577"/>
        <pc:sldMkLst>
          <pc:docMk/>
          <pc:sldMk cId="1652163563" sldId="284"/>
        </pc:sldMkLst>
        <pc:spChg chg="mod">
          <ac:chgData name="Cedric Schaaf" userId="2ee3af57737c5a63" providerId="Windows Live" clId="Web-{24C80815-8245-42F1-90EA-4D50E5A2659C}" dt="2024-01-15T16:23:24.540" v="146" actId="20577"/>
          <ac:spMkLst>
            <pc:docMk/>
            <pc:sldMk cId="1652163563" sldId="284"/>
            <ac:spMk id="3" creationId="{BE10CD2E-5478-2777-D5C6-F127868730A5}"/>
          </ac:spMkLst>
        </pc:spChg>
      </pc:sldChg>
    </pc:docChg>
  </pc:docChgLst>
  <pc:docChgLst>
    <pc:chgData name="Leonard Bernhauer" userId="04dba638d432cb52" providerId="Windows Live" clId="Web-{4E6BBC72-0140-467F-9C73-56443E766757}"/>
    <pc:docChg chg="modSld">
      <pc:chgData name="Leonard Bernhauer" userId="04dba638d432cb52" providerId="Windows Live" clId="Web-{4E6BBC72-0140-467F-9C73-56443E766757}" dt="2023-10-24T16:37:15.637" v="250" actId="20577"/>
      <pc:docMkLst>
        <pc:docMk/>
      </pc:docMkLst>
      <pc:sldChg chg="modSp">
        <pc:chgData name="Leonard Bernhauer" userId="04dba638d432cb52" providerId="Windows Live" clId="Web-{4E6BBC72-0140-467F-9C73-56443E766757}" dt="2023-10-24T15:42:28.637" v="146" actId="14100"/>
        <pc:sldMkLst>
          <pc:docMk/>
          <pc:sldMk cId="1787285026" sldId="259"/>
        </pc:sldMkLst>
        <pc:picChg chg="mod">
          <ac:chgData name="Leonard Bernhauer" userId="04dba638d432cb52" providerId="Windows Live" clId="Web-{4E6BBC72-0140-467F-9C73-56443E766757}" dt="2023-10-24T15:42:28.637" v="146" actId="14100"/>
          <ac:picMkLst>
            <pc:docMk/>
            <pc:sldMk cId="1787285026" sldId="259"/>
            <ac:picMk id="5" creationId="{61E2F359-F689-36EE-A9CF-4A89555A4D1D}"/>
          </ac:picMkLst>
        </pc:picChg>
      </pc:sldChg>
      <pc:sldChg chg="addSp delSp modSp">
        <pc:chgData name="Leonard Bernhauer" userId="04dba638d432cb52" providerId="Windows Live" clId="Web-{4E6BBC72-0140-467F-9C73-56443E766757}" dt="2023-10-24T16:37:15.637" v="250" actId="20577"/>
        <pc:sldMkLst>
          <pc:docMk/>
          <pc:sldMk cId="1589635545" sldId="260"/>
        </pc:sldMkLst>
        <pc:spChg chg="mod">
          <ac:chgData name="Leonard Bernhauer" userId="04dba638d432cb52" providerId="Windows Live" clId="Web-{4E6BBC72-0140-467F-9C73-56443E766757}" dt="2023-10-24T16:37:15.637" v="250" actId="20577"/>
          <ac:spMkLst>
            <pc:docMk/>
            <pc:sldMk cId="1589635545" sldId="260"/>
            <ac:spMk id="3" creationId="{F70ECFBE-AAFF-FA4C-2D5B-F5817F7F05BD}"/>
          </ac:spMkLst>
        </pc:spChg>
        <pc:spChg chg="add del mod">
          <ac:chgData name="Leonard Bernhauer" userId="04dba638d432cb52" providerId="Windows Live" clId="Web-{4E6BBC72-0140-467F-9C73-56443E766757}" dt="2023-10-24T15:36:56.456" v="15"/>
          <ac:spMkLst>
            <pc:docMk/>
            <pc:sldMk cId="1589635545" sldId="260"/>
            <ac:spMk id="7" creationId="{2DE7D55E-60A0-B8BD-6ED7-1293E4A636AF}"/>
          </ac:spMkLst>
        </pc:spChg>
        <pc:spChg chg="add mod">
          <ac:chgData name="Leonard Bernhauer" userId="04dba638d432cb52" providerId="Windows Live" clId="Web-{4E6BBC72-0140-467F-9C73-56443E766757}" dt="2023-10-24T16:36:57.902" v="248"/>
          <ac:spMkLst>
            <pc:docMk/>
            <pc:sldMk cId="1589635545" sldId="260"/>
            <ac:spMk id="9" creationId="{14FA163B-A58D-044D-4EDD-D538E12D0F51}"/>
          </ac:spMkLst>
        </pc:spChg>
        <pc:spChg chg="add mod">
          <ac:chgData name="Leonard Bernhauer" userId="04dba638d432cb52" providerId="Windows Live" clId="Web-{4E6BBC72-0140-467F-9C73-56443E766757}" dt="2023-10-24T15:41:01.963" v="121" actId="1076"/>
          <ac:spMkLst>
            <pc:docMk/>
            <pc:sldMk cId="1589635545" sldId="260"/>
            <ac:spMk id="13" creationId="{6CE8093E-AA3D-51CA-BEBC-208F3013CB48}"/>
          </ac:spMkLst>
        </pc:spChg>
        <pc:picChg chg="mod">
          <ac:chgData name="Leonard Bernhauer" userId="04dba638d432cb52" providerId="Windows Live" clId="Web-{4E6BBC72-0140-467F-9C73-56443E766757}" dt="2023-10-24T15:56:16.129" v="245" actId="1076"/>
          <ac:picMkLst>
            <pc:docMk/>
            <pc:sldMk cId="1589635545" sldId="260"/>
            <ac:picMk id="5" creationId="{82445803-1F37-1BA4-A264-08E35E5B39F8}"/>
          </ac:picMkLst>
        </pc:picChg>
        <pc:picChg chg="mod">
          <ac:chgData name="Leonard Bernhauer" userId="04dba638d432cb52" providerId="Windows Live" clId="Web-{4E6BBC72-0140-467F-9C73-56443E766757}" dt="2023-10-24T15:41:01.979" v="123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Leonard Bernhauer" userId="04dba638d432cb52" providerId="Windows Live" clId="Web-{4E6BBC72-0140-467F-9C73-56443E766757}" dt="2023-10-24T15:41:01.947" v="119" actId="1076"/>
          <ac:picMkLst>
            <pc:docMk/>
            <pc:sldMk cId="1589635545" sldId="260"/>
            <ac:picMk id="8" creationId="{F975694F-07FE-E8A4-A81C-A569DEDBA1EA}"/>
          </ac:picMkLst>
        </pc:picChg>
        <pc:picChg chg="mod">
          <ac:chgData name="Leonard Bernhauer" userId="04dba638d432cb52" providerId="Windows Live" clId="Web-{4E6BBC72-0140-467F-9C73-56443E766757}" dt="2023-10-24T15:56:22.364" v="247" actId="1076"/>
          <ac:picMkLst>
            <pc:docMk/>
            <pc:sldMk cId="1589635545" sldId="260"/>
            <ac:picMk id="10" creationId="{BEF55472-D632-11CB-B989-8392ADD087CB}"/>
          </ac:picMkLst>
        </pc:picChg>
        <pc:picChg chg="add mod">
          <ac:chgData name="Leonard Bernhauer" userId="04dba638d432cb52" providerId="Windows Live" clId="Web-{4E6BBC72-0140-467F-9C73-56443E766757}" dt="2023-10-24T15:54:38.470" v="165" actId="1076"/>
          <ac:picMkLst>
            <pc:docMk/>
            <pc:sldMk cId="1589635545" sldId="260"/>
            <ac:picMk id="11" creationId="{425AB31B-B9BA-9AD6-BA1C-C5D7D6ADA7EE}"/>
          </ac:picMkLst>
        </pc:picChg>
        <pc:picChg chg="mod">
          <ac:chgData name="Leonard Bernhauer" userId="04dba638d432cb52" providerId="Windows Live" clId="Web-{4E6BBC72-0140-467F-9C73-56443E766757}" dt="2023-10-24T15:56:17.739" v="246" actId="1076"/>
          <ac:picMkLst>
            <pc:docMk/>
            <pc:sldMk cId="1589635545" sldId="260"/>
            <ac:picMk id="12" creationId="{F0DF6577-3514-0C10-259D-AE21C69467E9}"/>
          </ac:picMkLst>
        </pc:picChg>
      </pc:sldChg>
    </pc:docChg>
  </pc:docChgLst>
  <pc:docChgLst>
    <pc:chgData name="Nick Habermann" userId="10f66f8e765e3ac9" providerId="Windows Live" clId="Web-{4EA5679B-9410-447E-AEAA-053965D44FDB}"/>
    <pc:docChg chg="modSld">
      <pc:chgData name="Nick Habermann" userId="10f66f8e765e3ac9" providerId="Windows Live" clId="Web-{4EA5679B-9410-447E-AEAA-053965D44FDB}" dt="2024-01-16T23:44:16.583" v="327" actId="20577"/>
      <pc:docMkLst>
        <pc:docMk/>
      </pc:docMkLst>
      <pc:sldChg chg="modSp">
        <pc:chgData name="Nick Habermann" userId="10f66f8e765e3ac9" providerId="Windows Live" clId="Web-{4EA5679B-9410-447E-AEAA-053965D44FDB}" dt="2024-01-16T23:19:43.622" v="158" actId="20577"/>
        <pc:sldMkLst>
          <pc:docMk/>
          <pc:sldMk cId="2074149693" sldId="257"/>
        </pc:sldMkLst>
        <pc:spChg chg="mod">
          <ac:chgData name="Nick Habermann" userId="10f66f8e765e3ac9" providerId="Windows Live" clId="Web-{4EA5679B-9410-447E-AEAA-053965D44FDB}" dt="2024-01-16T23:19:43.622" v="158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Nick Habermann" userId="10f66f8e765e3ac9" providerId="Windows Live" clId="Web-{4EA5679B-9410-447E-AEAA-053965D44FDB}" dt="2024-01-16T23:19:49.044" v="161" actId="20577"/>
        <pc:sldMkLst>
          <pc:docMk/>
          <pc:sldMk cId="3748313807" sldId="277"/>
        </pc:sldMkLst>
        <pc:spChg chg="mod">
          <ac:chgData name="Nick Habermann" userId="10f66f8e765e3ac9" providerId="Windows Live" clId="Web-{4EA5679B-9410-447E-AEAA-053965D44FDB}" dt="2024-01-16T20:23:14.342" v="17" actId="20577"/>
          <ac:spMkLst>
            <pc:docMk/>
            <pc:sldMk cId="3748313807" sldId="277"/>
            <ac:spMk id="2" creationId="{2DFD8576-ABA0-CD49-0E13-F25E3E11AAB1}"/>
          </ac:spMkLst>
        </pc:spChg>
        <pc:spChg chg="mod">
          <ac:chgData name="Nick Habermann" userId="10f66f8e765e3ac9" providerId="Windows Live" clId="Web-{4EA5679B-9410-447E-AEAA-053965D44FDB}" dt="2024-01-16T23:19:49.044" v="161" actId="20577"/>
          <ac:spMkLst>
            <pc:docMk/>
            <pc:sldMk cId="3748313807" sldId="277"/>
            <ac:spMk id="3" creationId="{059134A0-4243-575D-DFF6-EF947DD4428A}"/>
          </ac:spMkLst>
        </pc:spChg>
      </pc:sldChg>
      <pc:sldChg chg="modSp">
        <pc:chgData name="Nick Habermann" userId="10f66f8e765e3ac9" providerId="Windows Live" clId="Web-{4EA5679B-9410-447E-AEAA-053965D44FDB}" dt="2024-01-16T20:23:28.781" v="19" actId="20577"/>
        <pc:sldMkLst>
          <pc:docMk/>
          <pc:sldMk cId="3630973785" sldId="278"/>
        </pc:sldMkLst>
        <pc:spChg chg="mod">
          <ac:chgData name="Nick Habermann" userId="10f66f8e765e3ac9" providerId="Windows Live" clId="Web-{4EA5679B-9410-447E-AEAA-053965D44FDB}" dt="2024-01-16T20:23:28.781" v="19" actId="20577"/>
          <ac:spMkLst>
            <pc:docMk/>
            <pc:sldMk cId="3630973785" sldId="278"/>
            <ac:spMk id="2" creationId="{188E7C38-EEFC-D516-8210-9204C9F2DB87}"/>
          </ac:spMkLst>
        </pc:spChg>
      </pc:sldChg>
      <pc:sldChg chg="modSp">
        <pc:chgData name="Nick Habermann" userId="10f66f8e765e3ac9" providerId="Windows Live" clId="Web-{4EA5679B-9410-447E-AEAA-053965D44FDB}" dt="2024-01-16T20:23:35.469" v="20" actId="20577"/>
        <pc:sldMkLst>
          <pc:docMk/>
          <pc:sldMk cId="3410990269" sldId="282"/>
        </pc:sldMkLst>
        <pc:spChg chg="mod">
          <ac:chgData name="Nick Habermann" userId="10f66f8e765e3ac9" providerId="Windows Live" clId="Web-{4EA5679B-9410-447E-AEAA-053965D44FDB}" dt="2024-01-16T20:23:35.469" v="20" actId="20577"/>
          <ac:spMkLst>
            <pc:docMk/>
            <pc:sldMk cId="3410990269" sldId="282"/>
            <ac:spMk id="2" creationId="{ADE8550D-8EC5-69E9-93A5-1B8D1EFDA57F}"/>
          </ac:spMkLst>
        </pc:spChg>
        <pc:spChg chg="mod">
          <ac:chgData name="Nick Habermann" userId="10f66f8e765e3ac9" providerId="Windows Live" clId="Web-{4EA5679B-9410-447E-AEAA-053965D44FDB}" dt="2024-01-16T20:22:31.823" v="16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">
        <pc:chgData name="Nick Habermann" userId="10f66f8e765e3ac9" providerId="Windows Live" clId="Web-{4EA5679B-9410-447E-AEAA-053965D44FDB}" dt="2024-01-16T20:23:39.906" v="21" actId="20577"/>
        <pc:sldMkLst>
          <pc:docMk/>
          <pc:sldMk cId="61864019" sldId="283"/>
        </pc:sldMkLst>
        <pc:spChg chg="mod">
          <ac:chgData name="Nick Habermann" userId="10f66f8e765e3ac9" providerId="Windows Live" clId="Web-{4EA5679B-9410-447E-AEAA-053965D44FDB}" dt="2024-01-16T20:23:39.906" v="21" actId="20577"/>
          <ac:spMkLst>
            <pc:docMk/>
            <pc:sldMk cId="61864019" sldId="283"/>
            <ac:spMk id="2" creationId="{64A2CCB5-66CD-CDD1-A8F4-861290BE6BD4}"/>
          </ac:spMkLst>
        </pc:spChg>
      </pc:sldChg>
      <pc:sldChg chg="modSp">
        <pc:chgData name="Nick Habermann" userId="10f66f8e765e3ac9" providerId="Windows Live" clId="Web-{4EA5679B-9410-447E-AEAA-053965D44FDB}" dt="2024-01-16T23:44:16.583" v="327" actId="20577"/>
        <pc:sldMkLst>
          <pc:docMk/>
          <pc:sldMk cId="1652163563" sldId="284"/>
        </pc:sldMkLst>
        <pc:spChg chg="mod">
          <ac:chgData name="Nick Habermann" userId="10f66f8e765e3ac9" providerId="Windows Live" clId="Web-{4EA5679B-9410-447E-AEAA-053965D44FDB}" dt="2024-01-16T20:23:22.233" v="18" actId="20577"/>
          <ac:spMkLst>
            <pc:docMk/>
            <pc:sldMk cId="1652163563" sldId="284"/>
            <ac:spMk id="2" creationId="{93214149-15B7-4E17-A9CA-7BEF4D33F8D4}"/>
          </ac:spMkLst>
        </pc:spChg>
        <pc:spChg chg="mod">
          <ac:chgData name="Nick Habermann" userId="10f66f8e765e3ac9" providerId="Windows Live" clId="Web-{4EA5679B-9410-447E-AEAA-053965D44FDB}" dt="2024-01-16T23:44:16.583" v="327" actId="20577"/>
          <ac:spMkLst>
            <pc:docMk/>
            <pc:sldMk cId="1652163563" sldId="284"/>
            <ac:spMk id="3" creationId="{BE10CD2E-5478-2777-D5C6-F127868730A5}"/>
          </ac:spMkLst>
        </pc:spChg>
      </pc:sldChg>
    </pc:docChg>
  </pc:docChgLst>
  <pc:docChgLst>
    <pc:chgData name="Okan Kizilagil" userId="69b32665a8974ee2" providerId="Windows Live" clId="Web-{D6364C5B-F321-4E4B-A421-DB3245A50704}"/>
    <pc:docChg chg="addSld delSld modSld">
      <pc:chgData name="Okan Kizilagil" userId="69b32665a8974ee2" providerId="Windows Live" clId="Web-{D6364C5B-F321-4E4B-A421-DB3245A50704}" dt="2024-01-16T00:48:07.180" v="2063" actId="14100"/>
      <pc:docMkLst>
        <pc:docMk/>
      </pc:docMkLst>
      <pc:sldChg chg="modSp">
        <pc:chgData name="Okan Kizilagil" userId="69b32665a8974ee2" providerId="Windows Live" clId="Web-{D6364C5B-F321-4E4B-A421-DB3245A50704}" dt="2024-01-15T16:24:34.325" v="670" actId="20577"/>
        <pc:sldMkLst>
          <pc:docMk/>
          <pc:sldMk cId="2074149693" sldId="257"/>
        </pc:sldMkLst>
        <pc:spChg chg="mod">
          <ac:chgData name="Okan Kizilagil" userId="69b32665a8974ee2" providerId="Windows Live" clId="Web-{D6364C5B-F321-4E4B-A421-DB3245A50704}" dt="2024-01-15T16:24:34.325" v="670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addSp modSp del">
        <pc:chgData name="Okan Kizilagil" userId="69b32665a8974ee2" providerId="Windows Live" clId="Web-{D6364C5B-F321-4E4B-A421-DB3245A50704}" dt="2024-01-15T16:05:48.485" v="527"/>
        <pc:sldMkLst>
          <pc:docMk/>
          <pc:sldMk cId="1589635545" sldId="260"/>
        </pc:sldMkLst>
        <pc:spChg chg="mod">
          <ac:chgData name="Okan Kizilagil" userId="69b32665a8974ee2" providerId="Windows Live" clId="Web-{D6364C5B-F321-4E4B-A421-DB3245A50704}" dt="2024-01-15T15:45:17.564" v="143" actId="20577"/>
          <ac:spMkLst>
            <pc:docMk/>
            <pc:sldMk cId="1589635545" sldId="260"/>
            <ac:spMk id="3" creationId="{F70ECFBE-AAFF-FA4C-2D5B-F5817F7F05BD}"/>
          </ac:spMkLst>
        </pc:spChg>
        <pc:spChg chg="mod">
          <ac:chgData name="Okan Kizilagil" userId="69b32665a8974ee2" providerId="Windows Live" clId="Web-{D6364C5B-F321-4E4B-A421-DB3245A50704}" dt="2024-01-15T15:45:26.471" v="144" actId="1076"/>
          <ac:spMkLst>
            <pc:docMk/>
            <pc:sldMk cId="1589635545" sldId="260"/>
            <ac:spMk id="9" creationId="{14FA163B-A58D-044D-4EDD-D538E12D0F51}"/>
          </ac:spMkLst>
        </pc:spChg>
        <pc:spChg chg="add mod">
          <ac:chgData name="Okan Kizilagil" userId="69b32665a8974ee2" providerId="Windows Live" clId="Web-{D6364C5B-F321-4E4B-A421-DB3245A50704}" dt="2024-01-15T15:44:27.969" v="90" actId="20577"/>
          <ac:spMkLst>
            <pc:docMk/>
            <pc:sldMk cId="1589635545" sldId="260"/>
            <ac:spMk id="18" creationId="{6646BB17-EBF4-89AD-E7E6-6C6399E60221}"/>
          </ac:spMkLst>
        </pc:spChg>
        <pc:picChg chg="mod">
          <ac:chgData name="Okan Kizilagil" userId="69b32665a8974ee2" providerId="Windows Live" clId="Web-{D6364C5B-F321-4E4B-A421-DB3245A50704}" dt="2024-01-15T15:44:34.673" v="94" actId="1076"/>
          <ac:picMkLst>
            <pc:docMk/>
            <pc:sldMk cId="1589635545" sldId="260"/>
            <ac:picMk id="5" creationId="{82445803-1F37-1BA4-A264-08E35E5B39F8}"/>
          </ac:picMkLst>
        </pc:picChg>
        <pc:picChg chg="mod">
          <ac:chgData name="Okan Kizilagil" userId="69b32665a8974ee2" providerId="Windows Live" clId="Web-{D6364C5B-F321-4E4B-A421-DB3245A50704}" dt="2024-01-15T15:42:32.951" v="65" actId="1076"/>
          <ac:picMkLst>
            <pc:docMk/>
            <pc:sldMk cId="1589635545" sldId="260"/>
            <ac:picMk id="6" creationId="{93541557-DEE5-4ACF-0855-9B4071204253}"/>
          </ac:picMkLst>
        </pc:picChg>
        <pc:picChg chg="add mod">
          <ac:chgData name="Okan Kizilagil" userId="69b32665a8974ee2" providerId="Windows Live" clId="Web-{D6364C5B-F321-4E4B-A421-DB3245A50704}" dt="2024-01-15T15:43:24.515" v="75" actId="1076"/>
          <ac:picMkLst>
            <pc:docMk/>
            <pc:sldMk cId="1589635545" sldId="260"/>
            <ac:picMk id="7" creationId="{E28AD8B0-FB31-C85E-8347-24BB8A89C492}"/>
          </ac:picMkLst>
        </pc:picChg>
        <pc:picChg chg="mod">
          <ac:chgData name="Okan Kizilagil" userId="69b32665a8974ee2" providerId="Windows Live" clId="Web-{D6364C5B-F321-4E4B-A421-DB3245A50704}" dt="2024-01-15T15:43:40.062" v="78" actId="1076"/>
          <ac:picMkLst>
            <pc:docMk/>
            <pc:sldMk cId="1589635545" sldId="260"/>
            <ac:picMk id="10" creationId="{BEF55472-D632-11CB-B989-8392ADD087CB}"/>
          </ac:picMkLst>
        </pc:picChg>
        <pc:picChg chg="mod">
          <ac:chgData name="Okan Kizilagil" userId="69b32665a8974ee2" providerId="Windows Live" clId="Web-{D6364C5B-F321-4E4B-A421-DB3245A50704}" dt="2024-01-15T15:43:34.562" v="77" actId="1076"/>
          <ac:picMkLst>
            <pc:docMk/>
            <pc:sldMk cId="1589635545" sldId="260"/>
            <ac:picMk id="11" creationId="{425AB31B-B9BA-9AD6-BA1C-C5D7D6ADA7EE}"/>
          </ac:picMkLst>
        </pc:picChg>
        <pc:picChg chg="mod">
          <ac:chgData name="Okan Kizilagil" userId="69b32665a8974ee2" providerId="Windows Live" clId="Web-{D6364C5B-F321-4E4B-A421-DB3245A50704}" dt="2024-01-15T15:45:28.424" v="145" actId="1076"/>
          <ac:picMkLst>
            <pc:docMk/>
            <pc:sldMk cId="1589635545" sldId="260"/>
            <ac:picMk id="12" creationId="{F0DF6577-3514-0C10-259D-AE21C69467E9}"/>
          </ac:picMkLst>
        </pc:picChg>
        <pc:picChg chg="add mod">
          <ac:chgData name="Okan Kizilagil" userId="69b32665a8974ee2" providerId="Windows Live" clId="Web-{D6364C5B-F321-4E4B-A421-DB3245A50704}" dt="2024-01-15T15:43:50.265" v="81" actId="1076"/>
          <ac:picMkLst>
            <pc:docMk/>
            <pc:sldMk cId="1589635545" sldId="260"/>
            <ac:picMk id="14" creationId="{7651F156-9DC1-0762-C69F-15909244147C}"/>
          </ac:picMkLst>
        </pc:picChg>
        <pc:picChg chg="add mod">
          <ac:chgData name="Okan Kizilagil" userId="69b32665a8974ee2" providerId="Windows Live" clId="Web-{D6364C5B-F321-4E4B-A421-DB3245A50704}" dt="2024-01-15T15:43:04.217" v="73" actId="1076"/>
          <ac:picMkLst>
            <pc:docMk/>
            <pc:sldMk cId="1589635545" sldId="260"/>
            <ac:picMk id="15" creationId="{D54C84D7-793F-C12D-B275-C1C2679EECAE}"/>
          </ac:picMkLst>
        </pc:picChg>
        <pc:picChg chg="add mod">
          <ac:chgData name="Okan Kizilagil" userId="69b32665a8974ee2" providerId="Windows Live" clId="Web-{D6364C5B-F321-4E4B-A421-DB3245A50704}" dt="2024-01-15T15:44:06.813" v="85" actId="1076"/>
          <ac:picMkLst>
            <pc:docMk/>
            <pc:sldMk cId="1589635545" sldId="260"/>
            <ac:picMk id="16" creationId="{C0D028CE-F037-C9CF-9456-4ED899615FBF}"/>
          </ac:picMkLst>
        </pc:picChg>
        <pc:picChg chg="add mod">
          <ac:chgData name="Okan Kizilagil" userId="69b32665a8974ee2" providerId="Windows Live" clId="Web-{D6364C5B-F321-4E4B-A421-DB3245A50704}" dt="2024-01-15T15:43:56.234" v="82" actId="1076"/>
          <ac:picMkLst>
            <pc:docMk/>
            <pc:sldMk cId="1589635545" sldId="260"/>
            <ac:picMk id="17" creationId="{C32C6562-862F-A7FF-F419-A9BE88915973}"/>
          </ac:picMkLst>
        </pc:picChg>
      </pc:sldChg>
      <pc:sldChg chg="addSp delSp modSp">
        <pc:chgData name="Okan Kizilagil" userId="69b32665a8974ee2" providerId="Windows Live" clId="Web-{D6364C5B-F321-4E4B-A421-DB3245A50704}" dt="2024-01-15T17:00:55.394" v="799" actId="1076"/>
        <pc:sldMkLst>
          <pc:docMk/>
          <pc:sldMk cId="3350788918" sldId="274"/>
        </pc:sldMkLst>
        <pc:spChg chg="mod">
          <ac:chgData name="Okan Kizilagil" userId="69b32665a8974ee2" providerId="Windows Live" clId="Web-{D6364C5B-F321-4E4B-A421-DB3245A50704}" dt="2024-01-15T16:55:31.136" v="729" actId="20577"/>
          <ac:spMkLst>
            <pc:docMk/>
            <pc:sldMk cId="3350788918" sldId="274"/>
            <ac:spMk id="2" creationId="{C2ABE896-1DEA-109E-459B-720D73578AFE}"/>
          </ac:spMkLst>
        </pc:spChg>
        <pc:spChg chg="del">
          <ac:chgData name="Okan Kizilagil" userId="69b32665a8974ee2" providerId="Windows Live" clId="Web-{D6364C5B-F321-4E4B-A421-DB3245A50704}" dt="2024-01-15T16:55:35.933" v="730"/>
          <ac:spMkLst>
            <pc:docMk/>
            <pc:sldMk cId="3350788918" sldId="274"/>
            <ac:spMk id="5" creationId="{F6B06CBD-4F9A-82C3-4501-7DB60925C24F}"/>
          </ac:spMkLst>
        </pc:spChg>
        <pc:picChg chg="add mod">
          <ac:chgData name="Okan Kizilagil" userId="69b32665a8974ee2" providerId="Windows Live" clId="Web-{D6364C5B-F321-4E4B-A421-DB3245A50704}" dt="2024-01-15T17:00:43.722" v="793" actId="1076"/>
          <ac:picMkLst>
            <pc:docMk/>
            <pc:sldMk cId="3350788918" sldId="274"/>
            <ac:picMk id="30" creationId="{16251597-F0FD-A2E5-2DB7-0D23953F44C2}"/>
          </ac:picMkLst>
        </pc:picChg>
        <pc:picChg chg="add mod">
          <ac:chgData name="Okan Kizilagil" userId="69b32665a8974ee2" providerId="Windows Live" clId="Web-{D6364C5B-F321-4E4B-A421-DB3245A50704}" dt="2024-01-15T17:00:55.394" v="799" actId="1076"/>
          <ac:picMkLst>
            <pc:docMk/>
            <pc:sldMk cId="3350788918" sldId="274"/>
            <ac:picMk id="34" creationId="{B17C72DD-C7BE-B7CB-153D-094515072082}"/>
          </ac:picMkLst>
        </pc:picChg>
        <pc:picChg chg="add mod">
          <ac:chgData name="Okan Kizilagil" userId="69b32665a8974ee2" providerId="Windows Live" clId="Web-{D6364C5B-F321-4E4B-A421-DB3245A50704}" dt="2024-01-15T17:00:51.144" v="798" actId="1076"/>
          <ac:picMkLst>
            <pc:docMk/>
            <pc:sldMk cId="3350788918" sldId="274"/>
            <ac:picMk id="35" creationId="{CAA08E3A-5758-BF2D-0549-B2264991B9FA}"/>
          </ac:picMkLst>
        </pc:picChg>
        <pc:picChg chg="add mod">
          <ac:chgData name="Okan Kizilagil" userId="69b32665a8974ee2" providerId="Windows Live" clId="Web-{D6364C5B-F321-4E4B-A421-DB3245A50704}" dt="2024-01-15T17:00:48.066" v="797" actId="1076"/>
          <ac:picMkLst>
            <pc:docMk/>
            <pc:sldMk cId="3350788918" sldId="274"/>
            <ac:picMk id="36" creationId="{AC0AA409-27CB-558F-720C-D5ABC7858F46}"/>
          </ac:picMkLst>
        </pc:picChg>
        <pc:inkChg chg="add del">
          <ac:chgData name="Okan Kizilagil" userId="69b32665a8974ee2" providerId="Windows Live" clId="Web-{D6364C5B-F321-4E4B-A421-DB3245A50704}" dt="2024-01-15T16:56:42.388" v="732"/>
          <ac:inkMkLst>
            <pc:docMk/>
            <pc:sldMk cId="3350788918" sldId="274"/>
            <ac:inkMk id="6" creationId="{568B9E18-EE91-E77C-6131-50AA1CBF5569}"/>
          </ac:inkMkLst>
        </pc:inkChg>
        <pc:inkChg chg="add del">
          <ac:chgData name="Okan Kizilagil" userId="69b32665a8974ee2" providerId="Windows Live" clId="Web-{D6364C5B-F321-4E4B-A421-DB3245A50704}" dt="2024-01-15T16:56:53.217" v="734"/>
          <ac:inkMkLst>
            <pc:docMk/>
            <pc:sldMk cId="3350788918" sldId="274"/>
            <ac:inkMk id="7" creationId="{FC573C5B-F114-506E-73C3-1B341ECD384F}"/>
          </ac:inkMkLst>
        </pc:inkChg>
        <pc:inkChg chg="add del">
          <ac:chgData name="Okan Kizilagil" userId="69b32665a8974ee2" providerId="Windows Live" clId="Web-{D6364C5B-F321-4E4B-A421-DB3245A50704}" dt="2024-01-15T16:57:29.905" v="740"/>
          <ac:inkMkLst>
            <pc:docMk/>
            <pc:sldMk cId="3350788918" sldId="274"/>
            <ac:inkMk id="8" creationId="{F390812C-9969-4DED-CD34-E4C65E3D3F5A}"/>
          </ac:inkMkLst>
        </pc:inkChg>
        <pc:inkChg chg="add del">
          <ac:chgData name="Okan Kizilagil" userId="69b32665a8974ee2" providerId="Windows Live" clId="Web-{D6364C5B-F321-4E4B-A421-DB3245A50704}" dt="2024-01-15T16:57:19.436" v="739"/>
          <ac:inkMkLst>
            <pc:docMk/>
            <pc:sldMk cId="3350788918" sldId="274"/>
            <ac:inkMk id="9" creationId="{5C873E3B-E3C9-50DA-F973-505E8891054A}"/>
          </ac:inkMkLst>
        </pc:inkChg>
        <pc:inkChg chg="add del">
          <ac:chgData name="Okan Kizilagil" userId="69b32665a8974ee2" providerId="Windows Live" clId="Web-{D6364C5B-F321-4E4B-A421-DB3245A50704}" dt="2024-01-15T16:57:17.014" v="738"/>
          <ac:inkMkLst>
            <pc:docMk/>
            <pc:sldMk cId="3350788918" sldId="274"/>
            <ac:inkMk id="10" creationId="{74576CCD-C2E7-70FE-AD71-A5FB7233D214}"/>
          </ac:inkMkLst>
        </pc:inkChg>
        <pc:inkChg chg="add del">
          <ac:chgData name="Okan Kizilagil" userId="69b32665a8974ee2" providerId="Windows Live" clId="Web-{D6364C5B-F321-4E4B-A421-DB3245A50704}" dt="2024-01-15T16:59:53.612" v="778"/>
          <ac:inkMkLst>
            <pc:docMk/>
            <pc:sldMk cId="3350788918" sldId="274"/>
            <ac:inkMk id="11" creationId="{8000D262-B39F-00E9-324A-C511C8C1104F}"/>
          </ac:inkMkLst>
        </pc:inkChg>
        <pc:inkChg chg="add del">
          <ac:chgData name="Okan Kizilagil" userId="69b32665a8974ee2" providerId="Windows Live" clId="Web-{D6364C5B-F321-4E4B-A421-DB3245A50704}" dt="2024-01-15T16:59:52.565" v="777"/>
          <ac:inkMkLst>
            <pc:docMk/>
            <pc:sldMk cId="3350788918" sldId="274"/>
            <ac:inkMk id="12" creationId="{EC9B55B3-5617-7409-B9E1-5F6AE5A03D20}"/>
          </ac:inkMkLst>
        </pc:inkChg>
        <pc:inkChg chg="add del">
          <ac:chgData name="Okan Kizilagil" userId="69b32665a8974ee2" providerId="Windows Live" clId="Web-{D6364C5B-F321-4E4B-A421-DB3245A50704}" dt="2024-01-15T16:59:51.627" v="776"/>
          <ac:inkMkLst>
            <pc:docMk/>
            <pc:sldMk cId="3350788918" sldId="274"/>
            <ac:inkMk id="13" creationId="{DF2DDF38-A249-83E2-7CD3-99C202F7CCED}"/>
          </ac:inkMkLst>
        </pc:inkChg>
        <pc:inkChg chg="add del">
          <ac:chgData name="Okan Kizilagil" userId="69b32665a8974ee2" providerId="Windows Live" clId="Web-{D6364C5B-F321-4E4B-A421-DB3245A50704}" dt="2024-01-15T16:58:26.094" v="745"/>
          <ac:inkMkLst>
            <pc:docMk/>
            <pc:sldMk cId="3350788918" sldId="274"/>
            <ac:inkMk id="14" creationId="{0E8328AE-CACC-4278-8609-D91F4B21EA3D}"/>
          </ac:inkMkLst>
        </pc:inkChg>
        <pc:inkChg chg="add del">
          <ac:chgData name="Okan Kizilagil" userId="69b32665a8974ee2" providerId="Windows Live" clId="Web-{D6364C5B-F321-4E4B-A421-DB3245A50704}" dt="2024-01-15T16:58:31.063" v="747"/>
          <ac:inkMkLst>
            <pc:docMk/>
            <pc:sldMk cId="3350788918" sldId="274"/>
            <ac:inkMk id="15" creationId="{75C3C3A9-D6B6-8126-B185-34D3F91A4DC5}"/>
          </ac:inkMkLst>
        </pc:inkChg>
        <pc:inkChg chg="add del">
          <ac:chgData name="Okan Kizilagil" userId="69b32665a8974ee2" providerId="Windows Live" clId="Web-{D6364C5B-F321-4E4B-A421-DB3245A50704}" dt="2024-01-15T16:59:48.377" v="775"/>
          <ac:inkMkLst>
            <pc:docMk/>
            <pc:sldMk cId="3350788918" sldId="274"/>
            <ac:inkMk id="16" creationId="{FCED2BF2-083A-33EF-9FE6-65E556915535}"/>
          </ac:inkMkLst>
        </pc:inkChg>
        <pc:inkChg chg="add del">
          <ac:chgData name="Okan Kizilagil" userId="69b32665a8974ee2" providerId="Windows Live" clId="Web-{D6364C5B-F321-4E4B-A421-DB3245A50704}" dt="2024-01-15T16:59:47.877" v="774"/>
          <ac:inkMkLst>
            <pc:docMk/>
            <pc:sldMk cId="3350788918" sldId="274"/>
            <ac:inkMk id="17" creationId="{1E821D7B-9BBF-3FA9-DE65-D32FAA8F9BB4}"/>
          </ac:inkMkLst>
        </pc:inkChg>
        <pc:inkChg chg="add del">
          <ac:chgData name="Okan Kizilagil" userId="69b32665a8974ee2" providerId="Windows Live" clId="Web-{D6364C5B-F321-4E4B-A421-DB3245A50704}" dt="2024-01-15T16:59:47.393" v="773"/>
          <ac:inkMkLst>
            <pc:docMk/>
            <pc:sldMk cId="3350788918" sldId="274"/>
            <ac:inkMk id="18" creationId="{E1F806E9-09B7-2AF4-FCE2-7762F6D42B59}"/>
          </ac:inkMkLst>
        </pc:inkChg>
        <pc:inkChg chg="add del">
          <ac:chgData name="Okan Kizilagil" userId="69b32665a8974ee2" providerId="Windows Live" clId="Web-{D6364C5B-F321-4E4B-A421-DB3245A50704}" dt="2024-01-15T16:58:57.938" v="752"/>
          <ac:inkMkLst>
            <pc:docMk/>
            <pc:sldMk cId="3350788918" sldId="274"/>
            <ac:inkMk id="19" creationId="{C2032029-E2A7-4082-641C-C73F64C63711}"/>
          </ac:inkMkLst>
        </pc:inkChg>
        <pc:inkChg chg="add del">
          <ac:chgData name="Okan Kizilagil" userId="69b32665a8974ee2" providerId="Windows Live" clId="Web-{D6364C5B-F321-4E4B-A421-DB3245A50704}" dt="2024-01-15T16:59:47.002" v="772"/>
          <ac:inkMkLst>
            <pc:docMk/>
            <pc:sldMk cId="3350788918" sldId="274"/>
            <ac:inkMk id="20" creationId="{DAFB420E-6CD7-06B0-6177-4A82C4C86A6C}"/>
          </ac:inkMkLst>
        </pc:inkChg>
        <pc:inkChg chg="add del">
          <ac:chgData name="Okan Kizilagil" userId="69b32665a8974ee2" providerId="Windows Live" clId="Web-{D6364C5B-F321-4E4B-A421-DB3245A50704}" dt="2024-01-15T16:59:02.688" v="755"/>
          <ac:inkMkLst>
            <pc:docMk/>
            <pc:sldMk cId="3350788918" sldId="274"/>
            <ac:inkMk id="21" creationId="{0F0001B5-CC0F-2E09-5A61-C2A0F3D99D3D}"/>
          </ac:inkMkLst>
        </pc:inkChg>
        <pc:inkChg chg="add del">
          <ac:chgData name="Okan Kizilagil" userId="69b32665a8974ee2" providerId="Windows Live" clId="Web-{D6364C5B-F321-4E4B-A421-DB3245A50704}" dt="2024-01-15T16:59:46.408" v="771"/>
          <ac:inkMkLst>
            <pc:docMk/>
            <pc:sldMk cId="3350788918" sldId="274"/>
            <ac:inkMk id="22" creationId="{A972D971-1C10-85DF-C3B6-36025784E489}"/>
          </ac:inkMkLst>
        </pc:inkChg>
        <pc:inkChg chg="add del">
          <ac:chgData name="Okan Kizilagil" userId="69b32665a8974ee2" providerId="Windows Live" clId="Web-{D6364C5B-F321-4E4B-A421-DB3245A50704}" dt="2024-01-15T16:59:14.314" v="760"/>
          <ac:inkMkLst>
            <pc:docMk/>
            <pc:sldMk cId="3350788918" sldId="274"/>
            <ac:inkMk id="23" creationId="{8D506278-9888-2132-9870-0F16119CA26A}"/>
          </ac:inkMkLst>
        </pc:inkChg>
        <pc:inkChg chg="add del">
          <ac:chgData name="Okan Kizilagil" userId="69b32665a8974ee2" providerId="Windows Live" clId="Web-{D6364C5B-F321-4E4B-A421-DB3245A50704}" dt="2024-01-15T16:59:11.657" v="759"/>
          <ac:inkMkLst>
            <pc:docMk/>
            <pc:sldMk cId="3350788918" sldId="274"/>
            <ac:inkMk id="24" creationId="{97924F19-8D4D-B17B-06F1-22ADD93268A8}"/>
          </ac:inkMkLst>
        </pc:inkChg>
        <pc:inkChg chg="add del">
          <ac:chgData name="Okan Kizilagil" userId="69b32665a8974ee2" providerId="Windows Live" clId="Web-{D6364C5B-F321-4E4B-A421-DB3245A50704}" dt="2024-01-15T16:59:45.830" v="770"/>
          <ac:inkMkLst>
            <pc:docMk/>
            <pc:sldMk cId="3350788918" sldId="274"/>
            <ac:inkMk id="25" creationId="{7EF28DCF-B750-DCD8-9793-EEBCBEA0DEFA}"/>
          </ac:inkMkLst>
        </pc:inkChg>
        <pc:inkChg chg="add del">
          <ac:chgData name="Okan Kizilagil" userId="69b32665a8974ee2" providerId="Windows Live" clId="Web-{D6364C5B-F321-4E4B-A421-DB3245A50704}" dt="2024-01-15T16:59:41.846" v="769"/>
          <ac:inkMkLst>
            <pc:docMk/>
            <pc:sldMk cId="3350788918" sldId="274"/>
            <ac:inkMk id="26" creationId="{51D80CB2-6C46-277E-AD78-4B07CB24BC98}"/>
          </ac:inkMkLst>
        </pc:inkChg>
        <pc:inkChg chg="add del">
          <ac:chgData name="Okan Kizilagil" userId="69b32665a8974ee2" providerId="Windows Live" clId="Web-{D6364C5B-F321-4E4B-A421-DB3245A50704}" dt="2024-01-15T16:59:41.221" v="768"/>
          <ac:inkMkLst>
            <pc:docMk/>
            <pc:sldMk cId="3350788918" sldId="274"/>
            <ac:inkMk id="27" creationId="{EC230CCF-9E84-62B0-2A02-3912604B7432}"/>
          </ac:inkMkLst>
        </pc:inkChg>
        <pc:inkChg chg="add del">
          <ac:chgData name="Okan Kizilagil" userId="69b32665a8974ee2" providerId="Windows Live" clId="Web-{D6364C5B-F321-4E4B-A421-DB3245A50704}" dt="2024-01-15T16:59:40.689" v="767"/>
          <ac:inkMkLst>
            <pc:docMk/>
            <pc:sldMk cId="3350788918" sldId="274"/>
            <ac:inkMk id="28" creationId="{DA14F5B5-B578-11D9-CBD0-4208541CAABF}"/>
          </ac:inkMkLst>
        </pc:inkChg>
        <pc:inkChg chg="add del">
          <ac:chgData name="Okan Kizilagil" userId="69b32665a8974ee2" providerId="Windows Live" clId="Web-{D6364C5B-F321-4E4B-A421-DB3245A50704}" dt="2024-01-15T16:59:40.111" v="766"/>
          <ac:inkMkLst>
            <pc:docMk/>
            <pc:sldMk cId="3350788918" sldId="274"/>
            <ac:inkMk id="29" creationId="{622CF17F-B432-B77A-F402-6D7E9D8E80A0}"/>
          </ac:inkMkLst>
        </pc:inkChg>
        <pc:inkChg chg="add del">
          <ac:chgData name="Okan Kizilagil" userId="69b32665a8974ee2" providerId="Windows Live" clId="Web-{D6364C5B-F321-4E4B-A421-DB3245A50704}" dt="2024-01-15T17:00:13.018" v="781"/>
          <ac:inkMkLst>
            <pc:docMk/>
            <pc:sldMk cId="3350788918" sldId="274"/>
            <ac:inkMk id="31" creationId="{E5830C56-AFCB-06CF-E4D2-2FDD5264889B}"/>
          </ac:inkMkLst>
        </pc:inkChg>
        <pc:inkChg chg="add del">
          <ac:chgData name="Okan Kizilagil" userId="69b32665a8974ee2" providerId="Windows Live" clId="Web-{D6364C5B-F321-4E4B-A421-DB3245A50704}" dt="2024-01-15T17:00:15.768" v="783"/>
          <ac:inkMkLst>
            <pc:docMk/>
            <pc:sldMk cId="3350788918" sldId="274"/>
            <ac:inkMk id="32" creationId="{7D6DBD97-86F5-9ED8-A9DA-B8C03B31C5E6}"/>
          </ac:inkMkLst>
        </pc:inkChg>
        <pc:inkChg chg="add del">
          <ac:chgData name="Okan Kizilagil" userId="69b32665a8974ee2" providerId="Windows Live" clId="Web-{D6364C5B-F321-4E4B-A421-DB3245A50704}" dt="2024-01-15T17:00:20.472" v="785"/>
          <ac:inkMkLst>
            <pc:docMk/>
            <pc:sldMk cId="3350788918" sldId="274"/>
            <ac:inkMk id="33" creationId="{F9CD65C6-BB6F-383C-3DA5-0323E4B35D68}"/>
          </ac:inkMkLst>
        </pc:inkChg>
      </pc:sldChg>
      <pc:sldChg chg="modSp del">
        <pc:chgData name="Okan Kizilagil" userId="69b32665a8974ee2" providerId="Windows Live" clId="Web-{D6364C5B-F321-4E4B-A421-DB3245A50704}" dt="2024-01-15T18:06:12.505" v="1984"/>
        <pc:sldMkLst>
          <pc:docMk/>
          <pc:sldMk cId="1333596590" sldId="279"/>
        </pc:sldMkLst>
        <pc:spChg chg="mod">
          <ac:chgData name="Okan Kizilagil" userId="69b32665a8974ee2" providerId="Windows Live" clId="Web-{D6364C5B-F321-4E4B-A421-DB3245A50704}" dt="2024-01-15T15:32:36.890" v="10" actId="14100"/>
          <ac:spMkLst>
            <pc:docMk/>
            <pc:sldMk cId="1333596590" sldId="279"/>
            <ac:spMk id="3" creationId="{DBA53502-7147-FA1F-636B-1F781A5A5AEA}"/>
          </ac:spMkLst>
        </pc:spChg>
      </pc:sldChg>
      <pc:sldChg chg="addSp delSp modSp mod setBg">
        <pc:chgData name="Okan Kizilagil" userId="69b32665a8974ee2" providerId="Windows Live" clId="Web-{D6364C5B-F321-4E4B-A421-DB3245A50704}" dt="2024-01-15T18:09:12.416" v="2054" actId="1076"/>
        <pc:sldMkLst>
          <pc:docMk/>
          <pc:sldMk cId="1087525176" sldId="280"/>
        </pc:sldMkLst>
        <pc:spChg chg="mod">
          <ac:chgData name="Okan Kizilagil" userId="69b32665a8974ee2" providerId="Windows Live" clId="Web-{D6364C5B-F321-4E4B-A421-DB3245A50704}" dt="2024-01-15T18:08:35.946" v="2045" actId="1076"/>
          <ac:spMkLst>
            <pc:docMk/>
            <pc:sldMk cId="1087525176" sldId="280"/>
            <ac:spMk id="2" creationId="{58BF4E30-2747-D634-C434-44E266894BCC}"/>
          </ac:spMkLst>
        </pc:spChg>
        <pc:spChg chg="add del mod">
          <ac:chgData name="Okan Kizilagil" userId="69b32665a8974ee2" providerId="Windows Live" clId="Web-{D6364C5B-F321-4E4B-A421-DB3245A50704}" dt="2024-01-15T18:06:20.896" v="1987"/>
          <ac:spMkLst>
            <pc:docMk/>
            <pc:sldMk cId="1087525176" sldId="280"/>
            <ac:spMk id="3" creationId="{C811BC81-0AAC-1E52-6946-AA6ACCC7E50F}"/>
          </ac:spMkLst>
        </pc:spChg>
        <pc:spChg chg="add del mod">
          <ac:chgData name="Okan Kizilagil" userId="69b32665a8974ee2" providerId="Windows Live" clId="Web-{D6364C5B-F321-4E4B-A421-DB3245A50704}" dt="2024-01-15T16:15:41.140" v="613"/>
          <ac:spMkLst>
            <pc:docMk/>
            <pc:sldMk cId="1087525176" sldId="280"/>
            <ac:spMk id="6" creationId="{319447E6-18FF-F8B0-D417-C14D2DF710F3}"/>
          </ac:spMkLst>
        </pc:spChg>
        <pc:spChg chg="add del mod">
          <ac:chgData name="Okan Kizilagil" userId="69b32665a8974ee2" providerId="Windows Live" clId="Web-{D6364C5B-F321-4E4B-A421-DB3245A50704}" dt="2024-01-15T18:06:28.240" v="1990"/>
          <ac:spMkLst>
            <pc:docMk/>
            <pc:sldMk cId="1087525176" sldId="280"/>
            <ac:spMk id="8" creationId="{8D8E3BED-F17C-3055-BEAF-AA1869939351}"/>
          </ac:spMkLst>
        </pc:spChg>
        <pc:spChg chg="add mod">
          <ac:chgData name="Okan Kizilagil" userId="69b32665a8974ee2" providerId="Windows Live" clId="Web-{D6364C5B-F321-4E4B-A421-DB3245A50704}" dt="2024-01-15T18:09:03.353" v="2050" actId="1076"/>
          <ac:spMkLst>
            <pc:docMk/>
            <pc:sldMk cId="1087525176" sldId="280"/>
            <ac:spMk id="10" creationId="{33962FFE-E75B-429B-96D4-86241EF7FA9C}"/>
          </ac:spMkLst>
        </pc:spChg>
        <pc:picChg chg="add mod">
          <ac:chgData name="Okan Kizilagil" userId="69b32665a8974ee2" providerId="Windows Live" clId="Web-{D6364C5B-F321-4E4B-A421-DB3245A50704}" dt="2024-01-15T18:09:12.416" v="2054" actId="1076"/>
          <ac:picMkLst>
            <pc:docMk/>
            <pc:sldMk cId="1087525176" sldId="280"/>
            <ac:picMk id="11" creationId="{5707B8BC-C7DE-2B10-3FB1-1E6F4ACD2A1B}"/>
          </ac:picMkLst>
        </pc:picChg>
      </pc:sldChg>
      <pc:sldChg chg="mod modShow">
        <pc:chgData name="Okan Kizilagil" userId="69b32665a8974ee2" providerId="Windows Live" clId="Web-{D6364C5B-F321-4E4B-A421-DB3245A50704}" dt="2024-01-15T16:16:09.594" v="616"/>
        <pc:sldMkLst>
          <pc:docMk/>
          <pc:sldMk cId="950449197" sldId="281"/>
        </pc:sldMkLst>
      </pc:sldChg>
      <pc:sldChg chg="addSp modSp">
        <pc:chgData name="Okan Kizilagil" userId="69b32665a8974ee2" providerId="Windows Live" clId="Web-{D6364C5B-F321-4E4B-A421-DB3245A50704}" dt="2024-01-15T18:37:42.028" v="2055" actId="14100"/>
        <pc:sldMkLst>
          <pc:docMk/>
          <pc:sldMk cId="3410990269" sldId="282"/>
        </pc:sldMkLst>
        <pc:spChg chg="mod">
          <ac:chgData name="Okan Kizilagil" userId="69b32665a8974ee2" providerId="Windows Live" clId="Web-{D6364C5B-F321-4E4B-A421-DB3245A50704}" dt="2024-01-15T17:34:30.522" v="1959" actId="20577"/>
          <ac:spMkLst>
            <pc:docMk/>
            <pc:sldMk cId="3410990269" sldId="282"/>
            <ac:spMk id="3" creationId="{F5CC7D3C-654B-1EAB-85DD-670D3C662682}"/>
          </ac:spMkLst>
        </pc:spChg>
        <pc:picChg chg="add mod">
          <ac:chgData name="Okan Kizilagil" userId="69b32665a8974ee2" providerId="Windows Live" clId="Web-{D6364C5B-F321-4E4B-A421-DB3245A50704}" dt="2024-01-15T18:37:42.028" v="2055" actId="14100"/>
          <ac:picMkLst>
            <pc:docMk/>
            <pc:sldMk cId="3410990269" sldId="282"/>
            <ac:picMk id="5" creationId="{2C8FBFE5-D962-D390-648A-F1E0BD41857F}"/>
          </ac:picMkLst>
        </pc:picChg>
      </pc:sldChg>
      <pc:sldChg chg="modSp">
        <pc:chgData name="Okan Kizilagil" userId="69b32665a8974ee2" providerId="Windows Live" clId="Web-{D6364C5B-F321-4E4B-A421-DB3245A50704}" dt="2024-01-15T17:35:57.539" v="1962" actId="20577"/>
        <pc:sldMkLst>
          <pc:docMk/>
          <pc:sldMk cId="1652163563" sldId="284"/>
        </pc:sldMkLst>
        <pc:spChg chg="mod">
          <ac:chgData name="Okan Kizilagil" userId="69b32665a8974ee2" providerId="Windows Live" clId="Web-{D6364C5B-F321-4E4B-A421-DB3245A50704}" dt="2024-01-15T17:35:57.539" v="1962" actId="20577"/>
          <ac:spMkLst>
            <pc:docMk/>
            <pc:sldMk cId="1652163563" sldId="284"/>
            <ac:spMk id="3" creationId="{BE10CD2E-5478-2777-D5C6-F127868730A5}"/>
          </ac:spMkLst>
        </pc:spChg>
      </pc:sldChg>
      <pc:sldChg chg="modSp add del replId">
        <pc:chgData name="Okan Kizilagil" userId="69b32665a8974ee2" providerId="Windows Live" clId="Web-{D6364C5B-F321-4E4B-A421-DB3245A50704}" dt="2024-01-15T15:32:27.561" v="9"/>
        <pc:sldMkLst>
          <pc:docMk/>
          <pc:sldMk cId="834791109" sldId="285"/>
        </pc:sldMkLst>
        <pc:spChg chg="mod">
          <ac:chgData name="Okan Kizilagil" userId="69b32665a8974ee2" providerId="Windows Live" clId="Web-{D6364C5B-F321-4E4B-A421-DB3245A50704}" dt="2024-01-15T15:32:18.967" v="6" actId="1076"/>
          <ac:spMkLst>
            <pc:docMk/>
            <pc:sldMk cId="834791109" sldId="285"/>
            <ac:spMk id="3" creationId="{E6E517BE-E649-915D-91A4-0D6DF4E7D85E}"/>
          </ac:spMkLst>
        </pc:spChg>
      </pc:sldChg>
      <pc:sldChg chg="addSp delSp modSp add replId">
        <pc:chgData name="Okan Kizilagil" userId="69b32665a8974ee2" providerId="Windows Live" clId="Web-{D6364C5B-F321-4E4B-A421-DB3245A50704}" dt="2024-01-16T00:48:07.180" v="2063" actId="14100"/>
        <pc:sldMkLst>
          <pc:docMk/>
          <pc:sldMk cId="3229799488" sldId="285"/>
        </pc:sldMkLst>
        <pc:spChg chg="mod">
          <ac:chgData name="Okan Kizilagil" userId="69b32665a8974ee2" providerId="Windows Live" clId="Web-{D6364C5B-F321-4E4B-A421-DB3245A50704}" dt="2024-01-15T18:06:08.521" v="1983" actId="20577"/>
          <ac:spMkLst>
            <pc:docMk/>
            <pc:sldMk cId="3229799488" sldId="285"/>
            <ac:spMk id="2" creationId="{62B5FD56-35F2-2826-BA4A-026A60F2A791}"/>
          </ac:spMkLst>
        </pc:spChg>
        <pc:spChg chg="mod">
          <ac:chgData name="Okan Kizilagil" userId="69b32665a8974ee2" providerId="Windows Live" clId="Web-{D6364C5B-F321-4E4B-A421-DB3245A50704}" dt="2024-01-15T15:53:40.311" v="374" actId="20577"/>
          <ac:spMkLst>
            <pc:docMk/>
            <pc:sldMk cId="3229799488" sldId="285"/>
            <ac:spMk id="3" creationId="{9B53722F-7865-642B-42DE-07B4EAB29271}"/>
          </ac:spMkLst>
        </pc:spChg>
        <pc:spChg chg="del mod">
          <ac:chgData name="Okan Kizilagil" userId="69b32665a8974ee2" providerId="Windows Live" clId="Web-{D6364C5B-F321-4E4B-A421-DB3245A50704}" dt="2024-01-15T15:51:49.824" v="340"/>
          <ac:spMkLst>
            <pc:docMk/>
            <pc:sldMk cId="3229799488" sldId="285"/>
            <ac:spMk id="9" creationId="{79424948-3098-1686-A41F-BB6DC41AC59A}"/>
          </ac:spMkLst>
        </pc:spChg>
        <pc:spChg chg="del">
          <ac:chgData name="Okan Kizilagil" userId="69b32665a8974ee2" providerId="Windows Live" clId="Web-{D6364C5B-F321-4E4B-A421-DB3245A50704}" dt="2024-01-15T15:48:35.413" v="179"/>
          <ac:spMkLst>
            <pc:docMk/>
            <pc:sldMk cId="3229799488" sldId="285"/>
            <ac:spMk id="18" creationId="{9335B2B2-C8C2-C163-A672-C3C996ABCCA5}"/>
          </ac:spMkLst>
        </pc:spChg>
        <pc:spChg chg="add del mod">
          <ac:chgData name="Okan Kizilagil" userId="69b32665a8974ee2" providerId="Windows Live" clId="Web-{D6364C5B-F321-4E4B-A421-DB3245A50704}" dt="2024-01-15T15:48:24.694" v="178"/>
          <ac:spMkLst>
            <pc:docMk/>
            <pc:sldMk cId="3229799488" sldId="285"/>
            <ac:spMk id="22" creationId="{9809C860-3D31-A57A-0841-EB2EF04C14B8}"/>
          </ac:spMkLst>
        </pc:spChg>
        <pc:spChg chg="add mod">
          <ac:chgData name="Okan Kizilagil" userId="69b32665a8974ee2" providerId="Windows Live" clId="Web-{D6364C5B-F321-4E4B-A421-DB3245A50704}" dt="2024-01-16T00:48:07.180" v="2063" actId="14100"/>
          <ac:spMkLst>
            <pc:docMk/>
            <pc:sldMk cId="3229799488" sldId="285"/>
            <ac:spMk id="23" creationId="{0F36A964-8D9B-CF9C-2014-FB59B4B4BDA5}"/>
          </ac:spMkLst>
        </pc:spChg>
        <pc:graphicFrameChg chg="add del mod modGraphic">
          <ac:chgData name="Okan Kizilagil" userId="69b32665a8974ee2" providerId="Windows Live" clId="Web-{D6364C5B-F321-4E4B-A421-DB3245A50704}" dt="2024-01-15T15:47:59.209" v="174"/>
          <ac:graphicFrameMkLst>
            <pc:docMk/>
            <pc:sldMk cId="3229799488" sldId="285"/>
            <ac:graphicFrameMk id="19" creationId="{CB88F45C-E4D4-3779-BB69-1C91FC543FEA}"/>
          </ac:graphicFrameMkLst>
        </pc:graphicFrameChg>
        <pc:picChg chg="mod">
          <ac:chgData name="Okan Kizilagil" userId="69b32665a8974ee2" providerId="Windows Live" clId="Web-{D6364C5B-F321-4E4B-A421-DB3245A50704}" dt="2024-01-15T15:54:01.390" v="399" actId="1076"/>
          <ac:picMkLst>
            <pc:docMk/>
            <pc:sldMk cId="3229799488" sldId="285"/>
            <ac:picMk id="5" creationId="{D9FEE4CA-A703-62C3-144B-CBB030F60CDD}"/>
          </ac:picMkLst>
        </pc:picChg>
        <pc:picChg chg="mod">
          <ac:chgData name="Okan Kizilagil" userId="69b32665a8974ee2" providerId="Windows Live" clId="Web-{D6364C5B-F321-4E4B-A421-DB3245A50704}" dt="2024-01-15T15:54:09.296" v="402" actId="1076"/>
          <ac:picMkLst>
            <pc:docMk/>
            <pc:sldMk cId="3229799488" sldId="285"/>
            <ac:picMk id="6" creationId="{2F4DECA7-7F1B-F183-D0C4-D0A3C883AC21}"/>
          </ac:picMkLst>
        </pc:picChg>
        <pc:picChg chg="mod ord">
          <ac:chgData name="Okan Kizilagil" userId="69b32665a8974ee2" providerId="Windows Live" clId="Web-{D6364C5B-F321-4E4B-A421-DB3245A50704}" dt="2024-01-15T16:00:48.681" v="456" actId="1076"/>
          <ac:picMkLst>
            <pc:docMk/>
            <pc:sldMk cId="3229799488" sldId="285"/>
            <ac:picMk id="7" creationId="{CED498CA-5F3E-4182-1C69-028E6FBD289F}"/>
          </ac:picMkLst>
        </pc:picChg>
        <pc:picChg chg="mod">
          <ac:chgData name="Okan Kizilagil" userId="69b32665a8974ee2" providerId="Windows Live" clId="Web-{D6364C5B-F321-4E4B-A421-DB3245A50704}" dt="2024-01-15T15:51:41.761" v="338" actId="1076"/>
          <ac:picMkLst>
            <pc:docMk/>
            <pc:sldMk cId="3229799488" sldId="285"/>
            <ac:picMk id="8" creationId="{CB45DE69-7EDF-799A-A204-F4644EB4AC3F}"/>
          </ac:picMkLst>
        </pc:picChg>
        <pc:picChg chg="mod">
          <ac:chgData name="Okan Kizilagil" userId="69b32665a8974ee2" providerId="Windows Live" clId="Web-{D6364C5B-F321-4E4B-A421-DB3245A50704}" dt="2024-01-15T15:54:06.140" v="401" actId="1076"/>
          <ac:picMkLst>
            <pc:docMk/>
            <pc:sldMk cId="3229799488" sldId="285"/>
            <ac:picMk id="10" creationId="{6D671655-3157-31FC-847A-D921496AA999}"/>
          </ac:picMkLst>
        </pc:picChg>
        <pc:picChg chg="mod">
          <ac:chgData name="Okan Kizilagil" userId="69b32665a8974ee2" providerId="Windows Live" clId="Web-{D6364C5B-F321-4E4B-A421-DB3245A50704}" dt="2024-01-15T15:52:12.840" v="346" actId="1076"/>
          <ac:picMkLst>
            <pc:docMk/>
            <pc:sldMk cId="3229799488" sldId="285"/>
            <ac:picMk id="11" creationId="{BE06D530-0411-D645-A3A6-857D2AEEA625}"/>
          </ac:picMkLst>
        </pc:picChg>
        <pc:picChg chg="mod">
          <ac:chgData name="Okan Kizilagil" userId="69b32665a8974ee2" providerId="Windows Live" clId="Web-{D6364C5B-F321-4E4B-A421-DB3245A50704}" dt="2024-01-15T15:54:04.702" v="400" actId="1076"/>
          <ac:picMkLst>
            <pc:docMk/>
            <pc:sldMk cId="3229799488" sldId="285"/>
            <ac:picMk id="12" creationId="{A58D8164-CA8D-52C9-9CBA-E6816B0A73F6}"/>
          </ac:picMkLst>
        </pc:picChg>
        <pc:picChg chg="mod ord">
          <ac:chgData name="Okan Kizilagil" userId="69b32665a8974ee2" providerId="Windows Live" clId="Web-{D6364C5B-F321-4E4B-A421-DB3245A50704}" dt="2024-01-15T16:04:10.326" v="518" actId="1076"/>
          <ac:picMkLst>
            <pc:docMk/>
            <pc:sldMk cId="3229799488" sldId="285"/>
            <ac:picMk id="14" creationId="{0EF173BC-3E08-844E-D4BB-58BCDA279CB0}"/>
          </ac:picMkLst>
        </pc:picChg>
        <pc:picChg chg="mod ord">
          <ac:chgData name="Okan Kizilagil" userId="69b32665a8974ee2" providerId="Windows Live" clId="Web-{D6364C5B-F321-4E4B-A421-DB3245A50704}" dt="2024-01-15T16:00:54.978" v="459" actId="1076"/>
          <ac:picMkLst>
            <pc:docMk/>
            <pc:sldMk cId="3229799488" sldId="285"/>
            <ac:picMk id="15" creationId="{59AAD093-675E-E237-DBDC-BBD7832C3B57}"/>
          </ac:picMkLst>
        </pc:picChg>
        <pc:picChg chg="del mod ord">
          <ac:chgData name="Okan Kizilagil" userId="69b32665a8974ee2" providerId="Windows Live" clId="Web-{D6364C5B-F321-4E4B-A421-DB3245A50704}" dt="2024-01-16T00:48:01.945" v="2056"/>
          <ac:picMkLst>
            <pc:docMk/>
            <pc:sldMk cId="3229799488" sldId="285"/>
            <ac:picMk id="16" creationId="{BAB39C5D-4B50-0F39-1C75-B32821A9A16F}"/>
          </ac:picMkLst>
        </pc:picChg>
        <pc:picChg chg="mod ord">
          <ac:chgData name="Okan Kizilagil" userId="69b32665a8974ee2" providerId="Windows Live" clId="Web-{D6364C5B-F321-4E4B-A421-DB3245A50704}" dt="2024-01-15T16:04:12.686" v="519" actId="1076"/>
          <ac:picMkLst>
            <pc:docMk/>
            <pc:sldMk cId="3229799488" sldId="285"/>
            <ac:picMk id="17" creationId="{C0C59187-D203-0751-602B-3635D9431214}"/>
          </ac:picMkLst>
        </pc:picChg>
        <pc:picChg chg="add del">
          <ac:chgData name="Okan Kizilagil" userId="69b32665a8974ee2" providerId="Windows Live" clId="Web-{D6364C5B-F321-4E4B-A421-DB3245A50704}" dt="2024-01-15T15:47:35.849" v="171"/>
          <ac:picMkLst>
            <pc:docMk/>
            <pc:sldMk cId="3229799488" sldId="285"/>
            <ac:picMk id="20" creationId="{E3260D68-B7EF-CF21-0AA2-3ADBA9455ED0}"/>
          </ac:picMkLst>
        </pc:picChg>
        <pc:picChg chg="add del">
          <ac:chgData name="Okan Kizilagil" userId="69b32665a8974ee2" providerId="Windows Live" clId="Web-{D6364C5B-F321-4E4B-A421-DB3245A50704}" dt="2024-01-15T15:47:55.490" v="173"/>
          <ac:picMkLst>
            <pc:docMk/>
            <pc:sldMk cId="3229799488" sldId="285"/>
            <ac:picMk id="21" creationId="{4B226B56-7D58-1283-4B40-967B5428FAF9}"/>
          </ac:picMkLst>
        </pc:picChg>
        <pc:picChg chg="add del">
          <ac:chgData name="Okan Kizilagil" userId="69b32665a8974ee2" providerId="Windows Live" clId="Web-{D6364C5B-F321-4E4B-A421-DB3245A50704}" dt="2024-01-15T15:56:23.081" v="425"/>
          <ac:picMkLst>
            <pc:docMk/>
            <pc:sldMk cId="3229799488" sldId="285"/>
            <ac:picMk id="24" creationId="{D3E9B902-551A-B9A2-8357-38EF268BFAB6}"/>
          </ac:picMkLst>
        </pc:picChg>
        <pc:picChg chg="add del">
          <ac:chgData name="Okan Kizilagil" userId="69b32665a8974ee2" providerId="Windows Live" clId="Web-{D6364C5B-F321-4E4B-A421-DB3245A50704}" dt="2024-01-15T15:56:21.471" v="424"/>
          <ac:picMkLst>
            <pc:docMk/>
            <pc:sldMk cId="3229799488" sldId="285"/>
            <ac:picMk id="25" creationId="{E937B785-69F2-8B6F-DFDA-2ACD607A5B18}"/>
          </ac:picMkLst>
        </pc:picChg>
      </pc:sldChg>
      <pc:sldChg chg="add del replId">
        <pc:chgData name="Okan Kizilagil" userId="69b32665a8974ee2" providerId="Windows Live" clId="Web-{D6364C5B-F321-4E4B-A421-DB3245A50704}" dt="2024-01-15T15:32:26.639" v="8"/>
        <pc:sldMkLst>
          <pc:docMk/>
          <pc:sldMk cId="181358082" sldId="286"/>
        </pc:sldMkLst>
      </pc:sldChg>
      <pc:sldChg chg="modSp add del replId">
        <pc:chgData name="Okan Kizilagil" userId="69b32665a8974ee2" providerId="Windows Live" clId="Web-{D6364C5B-F321-4E4B-A421-DB3245A50704}" dt="2024-01-15T16:55:23.339" v="728"/>
        <pc:sldMkLst>
          <pc:docMk/>
          <pc:sldMk cId="1876340312" sldId="287"/>
        </pc:sldMkLst>
        <pc:spChg chg="mod">
          <ac:chgData name="Okan Kizilagil" userId="69b32665a8974ee2" providerId="Windows Live" clId="Web-{D6364C5B-F321-4E4B-A421-DB3245A50704}" dt="2024-01-15T16:43:18.197" v="727" actId="20577"/>
          <ac:spMkLst>
            <pc:docMk/>
            <pc:sldMk cId="1876340312" sldId="287"/>
            <ac:spMk id="2" creationId="{607498D3-74ED-10FD-8C6C-28E7545800BF}"/>
          </ac:spMkLst>
        </pc:spChg>
      </pc:sldChg>
    </pc:docChg>
  </pc:docChgLst>
  <pc:docChgLst>
    <pc:chgData name="Cedric Schaaf" userId="2ee3af57737c5a63" providerId="Windows Live" clId="Web-{47E5B499-730F-4C71-8B85-B3BBB4183908}"/>
    <pc:docChg chg="modSld sldOrd">
      <pc:chgData name="Cedric Schaaf" userId="2ee3af57737c5a63" providerId="Windows Live" clId="Web-{47E5B499-730F-4C71-8B85-B3BBB4183908}" dt="2024-01-15T22:25:30.751" v="122" actId="20577"/>
      <pc:docMkLst>
        <pc:docMk/>
      </pc:docMkLst>
      <pc:sldChg chg="modSp ord">
        <pc:chgData name="Cedric Schaaf" userId="2ee3af57737c5a63" providerId="Windows Live" clId="Web-{47E5B499-730F-4C71-8B85-B3BBB4183908}" dt="2024-01-15T22:13:14.696" v="80" actId="20577"/>
        <pc:sldMkLst>
          <pc:docMk/>
          <pc:sldMk cId="3748313807" sldId="277"/>
        </pc:sldMkLst>
        <pc:spChg chg="mod">
          <ac:chgData name="Cedric Schaaf" userId="2ee3af57737c5a63" providerId="Windows Live" clId="Web-{47E5B499-730F-4C71-8B85-B3BBB4183908}" dt="2024-01-15T22:03:11.395" v="1" actId="1076"/>
          <ac:spMkLst>
            <pc:docMk/>
            <pc:sldMk cId="3748313807" sldId="277"/>
            <ac:spMk id="2" creationId="{2DFD8576-ABA0-CD49-0E13-F25E3E11AAB1}"/>
          </ac:spMkLst>
        </pc:spChg>
        <pc:spChg chg="mod">
          <ac:chgData name="Cedric Schaaf" userId="2ee3af57737c5a63" providerId="Windows Live" clId="Web-{47E5B499-730F-4C71-8B85-B3BBB4183908}" dt="2024-01-15T22:13:14.696" v="80" actId="20577"/>
          <ac:spMkLst>
            <pc:docMk/>
            <pc:sldMk cId="3748313807" sldId="277"/>
            <ac:spMk id="3" creationId="{059134A0-4243-575D-DFF6-EF947DD4428A}"/>
          </ac:spMkLst>
        </pc:spChg>
      </pc:sldChg>
      <pc:sldChg chg="modSp">
        <pc:chgData name="Cedric Schaaf" userId="2ee3af57737c5a63" providerId="Windows Live" clId="Web-{47E5B499-730F-4C71-8B85-B3BBB4183908}" dt="2024-01-15T22:25:30.751" v="122" actId="20577"/>
        <pc:sldMkLst>
          <pc:docMk/>
          <pc:sldMk cId="3630973785" sldId="278"/>
        </pc:sldMkLst>
        <pc:spChg chg="mod">
          <ac:chgData name="Cedric Schaaf" userId="2ee3af57737c5a63" providerId="Windows Live" clId="Web-{47E5B499-730F-4C71-8B85-B3BBB4183908}" dt="2024-01-15T22:25:30.751" v="122" actId="20577"/>
          <ac:spMkLst>
            <pc:docMk/>
            <pc:sldMk cId="3630973785" sldId="278"/>
            <ac:spMk id="3" creationId="{820C813A-8D27-02A6-0010-899DC7970B87}"/>
          </ac:spMkLst>
        </pc:spChg>
      </pc:sldChg>
      <pc:sldChg chg="modSp">
        <pc:chgData name="Cedric Schaaf" userId="2ee3af57737c5a63" providerId="Windows Live" clId="Web-{47E5B499-730F-4C71-8B85-B3BBB4183908}" dt="2024-01-15T22:24:10.420" v="82" actId="20577"/>
        <pc:sldMkLst>
          <pc:docMk/>
          <pc:sldMk cId="3229799488" sldId="285"/>
        </pc:sldMkLst>
        <pc:spChg chg="mod">
          <ac:chgData name="Cedric Schaaf" userId="2ee3af57737c5a63" providerId="Windows Live" clId="Web-{47E5B499-730F-4C71-8B85-B3BBB4183908}" dt="2024-01-15T22:24:10.420" v="82" actId="20577"/>
          <ac:spMkLst>
            <pc:docMk/>
            <pc:sldMk cId="3229799488" sldId="285"/>
            <ac:spMk id="2" creationId="{62B5FD56-35F2-2826-BA4A-026A60F2A791}"/>
          </ac:spMkLst>
        </pc:spChg>
      </pc:sldChg>
    </pc:docChg>
  </pc:docChgLst>
  <pc:docChgLst>
    <pc:chgData name="Leonard Bernhauer" userId="04dba638d432cb52" providerId="Windows Live" clId="Web-{C8D9849E-439F-47E6-8951-24DA9677B199}"/>
    <pc:docChg chg="modSld sldOrd">
      <pc:chgData name="Leonard Bernhauer" userId="04dba638d432cb52" providerId="Windows Live" clId="Web-{C8D9849E-439F-47E6-8951-24DA9677B199}" dt="2024-01-16T19:07:21.118" v="60" actId="20577"/>
      <pc:docMkLst>
        <pc:docMk/>
      </pc:docMkLst>
      <pc:sldChg chg="modSp">
        <pc:chgData name="Leonard Bernhauer" userId="04dba638d432cb52" providerId="Windows Live" clId="Web-{C8D9849E-439F-47E6-8951-24DA9677B199}" dt="2024-01-16T17:05:23.962" v="52" actId="1076"/>
        <pc:sldMkLst>
          <pc:docMk/>
          <pc:sldMk cId="1087525176" sldId="280"/>
        </pc:sldMkLst>
        <pc:spChg chg="mod">
          <ac:chgData name="Leonard Bernhauer" userId="04dba638d432cb52" providerId="Windows Live" clId="Web-{C8D9849E-439F-47E6-8951-24DA9677B199}" dt="2024-01-16T17:05:14.524" v="50" actId="1076"/>
          <ac:spMkLst>
            <pc:docMk/>
            <pc:sldMk cId="1087525176" sldId="280"/>
            <ac:spMk id="10" creationId="{33962FFE-E75B-429B-96D4-86241EF7FA9C}"/>
          </ac:spMkLst>
        </pc:spChg>
        <pc:picChg chg="mod">
          <ac:chgData name="Leonard Bernhauer" userId="04dba638d432cb52" providerId="Windows Live" clId="Web-{C8D9849E-439F-47E6-8951-24DA9677B199}" dt="2024-01-16T17:05:23.962" v="52" actId="1076"/>
          <ac:picMkLst>
            <pc:docMk/>
            <pc:sldMk cId="1087525176" sldId="280"/>
            <ac:picMk id="11" creationId="{5707B8BC-C7DE-2B10-3FB1-1E6F4ACD2A1B}"/>
          </ac:picMkLst>
        </pc:picChg>
      </pc:sldChg>
      <pc:sldChg chg="modSp">
        <pc:chgData name="Leonard Bernhauer" userId="04dba638d432cb52" providerId="Windows Live" clId="Web-{C8D9849E-439F-47E6-8951-24DA9677B199}" dt="2024-01-16T17:05:56.416" v="56" actId="20577"/>
        <pc:sldMkLst>
          <pc:docMk/>
          <pc:sldMk cId="3410990269" sldId="282"/>
        </pc:sldMkLst>
        <pc:spChg chg="mod">
          <ac:chgData name="Leonard Bernhauer" userId="04dba638d432cb52" providerId="Windows Live" clId="Web-{C8D9849E-439F-47E6-8951-24DA9677B199}" dt="2024-01-16T17:05:56.416" v="56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ord">
        <pc:chgData name="Leonard Bernhauer" userId="04dba638d432cb52" providerId="Windows Live" clId="Web-{C8D9849E-439F-47E6-8951-24DA9677B199}" dt="2024-01-16T17:07:34.495" v="58"/>
        <pc:sldMkLst>
          <pc:docMk/>
          <pc:sldMk cId="61864019" sldId="283"/>
        </pc:sldMkLst>
      </pc:sldChg>
      <pc:sldChg chg="addSp modSp">
        <pc:chgData name="Leonard Bernhauer" userId="04dba638d432cb52" providerId="Windows Live" clId="Web-{C8D9849E-439F-47E6-8951-24DA9677B199}" dt="2024-01-16T19:07:21.118" v="60" actId="20577"/>
        <pc:sldMkLst>
          <pc:docMk/>
          <pc:sldMk cId="3229799488" sldId="285"/>
        </pc:sldMkLst>
        <pc:spChg chg="mod">
          <ac:chgData name="Leonard Bernhauer" userId="04dba638d432cb52" providerId="Windows Live" clId="Web-{C8D9849E-439F-47E6-8951-24DA9677B199}" dt="2024-01-16T17:04:43.586" v="48" actId="20577"/>
          <ac:spMkLst>
            <pc:docMk/>
            <pc:sldMk cId="3229799488" sldId="285"/>
            <ac:spMk id="2" creationId="{62B5FD56-35F2-2826-BA4A-026A60F2A791}"/>
          </ac:spMkLst>
        </pc:spChg>
        <pc:spChg chg="add mod">
          <ac:chgData name="Leonard Bernhauer" userId="04dba638d432cb52" providerId="Windows Live" clId="Web-{C8D9849E-439F-47E6-8951-24DA9677B199}" dt="2024-01-16T19:07:21.118" v="60" actId="20577"/>
          <ac:spMkLst>
            <pc:docMk/>
            <pc:sldMk cId="3229799488" sldId="285"/>
            <ac:spMk id="9" creationId="{551807B0-5504-B2F1-9BC5-3133D76614A4}"/>
          </ac:spMkLst>
        </pc:spChg>
        <pc:spChg chg="mod">
          <ac:chgData name="Leonard Bernhauer" userId="04dba638d432cb52" providerId="Windows Live" clId="Web-{C8D9849E-439F-47E6-8951-24DA9677B199}" dt="2024-01-16T17:03:23.569" v="16"/>
          <ac:spMkLst>
            <pc:docMk/>
            <pc:sldMk cId="3229799488" sldId="285"/>
            <ac:spMk id="23" creationId="{0F36A964-8D9B-CF9C-2014-FB59B4B4BDA5}"/>
          </ac:spMkLst>
        </pc:spChg>
        <pc:picChg chg="mod">
          <ac:chgData name="Leonard Bernhauer" userId="04dba638d432cb52" providerId="Windows Live" clId="Web-{C8D9849E-439F-47E6-8951-24DA9677B199}" dt="2024-01-16T17:02:50.256" v="12" actId="1076"/>
          <ac:picMkLst>
            <pc:docMk/>
            <pc:sldMk cId="3229799488" sldId="285"/>
            <ac:picMk id="7" creationId="{CED498CA-5F3E-4182-1C69-028E6FBD289F}"/>
          </ac:picMkLst>
        </pc:picChg>
        <pc:picChg chg="mod">
          <ac:chgData name="Leonard Bernhauer" userId="04dba638d432cb52" providerId="Windows Live" clId="Web-{C8D9849E-439F-47E6-8951-24DA9677B199}" dt="2024-01-16T17:00:58.973" v="0" actId="1076"/>
          <ac:picMkLst>
            <pc:docMk/>
            <pc:sldMk cId="3229799488" sldId="285"/>
            <ac:picMk id="10" creationId="{6D671655-3157-31FC-847A-D921496AA999}"/>
          </ac:picMkLst>
        </pc:picChg>
      </pc:sldChg>
    </pc:docChg>
  </pc:docChgLst>
  <pc:docChgLst>
    <pc:chgData name="Edwin Starz" userId="30e71734d706b453" providerId="LiveId" clId="{EAE0C8D6-55A5-427D-B60B-48185AAE2BEA}"/>
    <pc:docChg chg="undo custSel addSld delSld modSld">
      <pc:chgData name="Edwin Starz" userId="30e71734d706b453" providerId="LiveId" clId="{EAE0C8D6-55A5-427D-B60B-48185AAE2BEA}" dt="2024-01-16T23:57:19.467" v="776" actId="2696"/>
      <pc:docMkLst>
        <pc:docMk/>
      </pc:docMkLst>
      <pc:sldChg chg="modSp mod">
        <pc:chgData name="Edwin Starz" userId="30e71734d706b453" providerId="LiveId" clId="{EAE0C8D6-55A5-427D-B60B-48185AAE2BEA}" dt="2024-01-06T13:46:30.905" v="2" actId="20577"/>
        <pc:sldMkLst>
          <pc:docMk/>
          <pc:sldMk cId="1638805582" sldId="256"/>
        </pc:sldMkLst>
        <pc:spChg chg="mod">
          <ac:chgData name="Edwin Starz" userId="30e71734d706b453" providerId="LiveId" clId="{EAE0C8D6-55A5-427D-B60B-48185AAE2BEA}" dt="2024-01-06T13:46:30.905" v="2" actId="20577"/>
          <ac:spMkLst>
            <pc:docMk/>
            <pc:sldMk cId="1638805582" sldId="256"/>
            <ac:spMk id="3" creationId="{267F9DD8-DEED-84D5-CD30-416A1FC14E43}"/>
          </ac:spMkLst>
        </pc:spChg>
      </pc:sldChg>
      <pc:sldChg chg="modSp mod">
        <pc:chgData name="Edwin Starz" userId="30e71734d706b453" providerId="LiveId" clId="{EAE0C8D6-55A5-427D-B60B-48185AAE2BEA}" dt="2024-01-16T23:04:59.905" v="755" actId="20577"/>
        <pc:sldMkLst>
          <pc:docMk/>
          <pc:sldMk cId="2074149693" sldId="257"/>
        </pc:sldMkLst>
        <pc:spChg chg="mod">
          <ac:chgData name="Edwin Starz" userId="30e71734d706b453" providerId="LiveId" clId="{EAE0C8D6-55A5-427D-B60B-48185AAE2BEA}" dt="2024-01-16T23:04:59.905" v="755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addSp delSp modSp mod">
        <pc:chgData name="Edwin Starz" userId="30e71734d706b453" providerId="LiveId" clId="{EAE0C8D6-55A5-427D-B60B-48185AAE2BEA}" dt="2024-01-15T15:43:55.399" v="337" actId="20577"/>
        <pc:sldMkLst>
          <pc:docMk/>
          <pc:sldMk cId="1787285026" sldId="259"/>
        </pc:sldMkLst>
        <pc:spChg chg="mod">
          <ac:chgData name="Edwin Starz" userId="30e71734d706b453" providerId="LiveId" clId="{EAE0C8D6-55A5-427D-B60B-48185AAE2BEA}" dt="2024-01-15T15:43:55.399" v="337" actId="20577"/>
          <ac:spMkLst>
            <pc:docMk/>
            <pc:sldMk cId="1787285026" sldId="259"/>
            <ac:spMk id="2" creationId="{E08FB111-0795-0D01-95BD-A02FCF5242CC}"/>
          </ac:spMkLst>
        </pc:spChg>
        <pc:picChg chg="del">
          <ac:chgData name="Edwin Starz" userId="30e71734d706b453" providerId="LiveId" clId="{EAE0C8D6-55A5-427D-B60B-48185AAE2BEA}" dt="2024-01-15T15:43:48.317" v="333" actId="478"/>
          <ac:picMkLst>
            <pc:docMk/>
            <pc:sldMk cId="1787285026" sldId="259"/>
            <ac:picMk id="5" creationId="{61E2F359-F689-36EE-A9CF-4A89555A4D1D}"/>
          </ac:picMkLst>
        </pc:picChg>
        <pc:picChg chg="add mod">
          <ac:chgData name="Edwin Starz" userId="30e71734d706b453" providerId="LiveId" clId="{EAE0C8D6-55A5-427D-B60B-48185AAE2BEA}" dt="2024-01-15T15:43:50.601" v="334" actId="14100"/>
          <ac:picMkLst>
            <pc:docMk/>
            <pc:sldMk cId="1787285026" sldId="259"/>
            <ac:picMk id="1026" creationId="{979B2541-2F02-E600-FEDB-2C27786E5C99}"/>
          </ac:picMkLst>
        </pc:picChg>
      </pc:sldChg>
      <pc:sldChg chg="add del">
        <pc:chgData name="Edwin Starz" userId="30e71734d706b453" providerId="LiveId" clId="{EAE0C8D6-55A5-427D-B60B-48185AAE2BEA}" dt="2024-01-15T15:36:43.767" v="331"/>
        <pc:sldMkLst>
          <pc:docMk/>
          <pc:sldMk cId="1589635545" sldId="260"/>
        </pc:sldMkLst>
      </pc:sldChg>
      <pc:sldChg chg="del">
        <pc:chgData name="Edwin Starz" userId="30e71734d706b453" providerId="LiveId" clId="{EAE0C8D6-55A5-427D-B60B-48185AAE2BEA}" dt="2024-01-09T17:27:08.336" v="273" actId="47"/>
        <pc:sldMkLst>
          <pc:docMk/>
          <pc:sldMk cId="2579322752" sldId="263"/>
        </pc:sldMkLst>
      </pc:sldChg>
      <pc:sldChg chg="modSp mod">
        <pc:chgData name="Edwin Starz" userId="30e71734d706b453" providerId="LiveId" clId="{EAE0C8D6-55A5-427D-B60B-48185AAE2BEA}" dt="2024-01-15T18:53:03.923" v="388" actId="20577"/>
        <pc:sldMkLst>
          <pc:docMk/>
          <pc:sldMk cId="1178424714" sldId="270"/>
        </pc:sldMkLst>
        <pc:spChg chg="mod">
          <ac:chgData name="Edwin Starz" userId="30e71734d706b453" providerId="LiveId" clId="{EAE0C8D6-55A5-427D-B60B-48185AAE2BEA}" dt="2024-01-15T18:53:03.923" v="388" actId="20577"/>
          <ac:spMkLst>
            <pc:docMk/>
            <pc:sldMk cId="1178424714" sldId="270"/>
            <ac:spMk id="6" creationId="{B2FECAD9-C614-6492-252B-5BFED9D855F2}"/>
          </ac:spMkLst>
        </pc:spChg>
      </pc:sldChg>
      <pc:sldChg chg="addSp modSp mod modNotesTx">
        <pc:chgData name="Edwin Starz" userId="30e71734d706b453" providerId="LiveId" clId="{EAE0C8D6-55A5-427D-B60B-48185AAE2BEA}" dt="2024-01-16T23:56:48.792" v="775" actId="5793"/>
        <pc:sldMkLst>
          <pc:docMk/>
          <pc:sldMk cId="3350788918" sldId="274"/>
        </pc:sldMkLst>
        <pc:spChg chg="add mod">
          <ac:chgData name="Edwin Starz" userId="30e71734d706b453" providerId="LiveId" clId="{EAE0C8D6-55A5-427D-B60B-48185AAE2BEA}" dt="2024-01-15T16:54:39.963" v="385" actId="1076"/>
          <ac:spMkLst>
            <pc:docMk/>
            <pc:sldMk cId="3350788918" sldId="274"/>
            <ac:spMk id="5" creationId="{F6B06CBD-4F9A-82C3-4501-7DB60925C24F}"/>
          </ac:spMkLst>
        </pc:spChg>
        <pc:inkChg chg="mod">
          <ac:chgData name="Edwin Starz" userId="30e71734d706b453" providerId="LiveId" clId="{EAE0C8D6-55A5-427D-B60B-48185AAE2BEA}" dt="2024-01-16T23:56:10.670" v="772" actId="14100"/>
          <ac:inkMkLst>
            <pc:docMk/>
            <pc:sldMk cId="3350788918" sldId="274"/>
            <ac:inkMk id="10" creationId="{F381454E-F3B3-45C0-5F17-6A7455A0D1A7}"/>
          </ac:inkMkLst>
        </pc:inkChg>
        <pc:inkChg chg="mod">
          <ac:chgData name="Edwin Starz" userId="30e71734d706b453" providerId="LiveId" clId="{EAE0C8D6-55A5-427D-B60B-48185AAE2BEA}" dt="2024-01-16T23:56:13.012" v="773" actId="14100"/>
          <ac:inkMkLst>
            <pc:docMk/>
            <pc:sldMk cId="3350788918" sldId="274"/>
            <ac:inkMk id="14" creationId="{33A39F8B-1CC8-E593-DB73-7F206B47FA39}"/>
          </ac:inkMkLst>
        </pc:inkChg>
      </pc:sldChg>
      <pc:sldChg chg="modSp mod">
        <pc:chgData name="Edwin Starz" userId="30e71734d706b453" providerId="LiveId" clId="{EAE0C8D6-55A5-427D-B60B-48185AAE2BEA}" dt="2024-01-16T22:56:23.239" v="750" actId="5793"/>
        <pc:sldMkLst>
          <pc:docMk/>
          <pc:sldMk cId="3630973785" sldId="278"/>
        </pc:sldMkLst>
        <pc:spChg chg="mod">
          <ac:chgData name="Edwin Starz" userId="30e71734d706b453" providerId="LiveId" clId="{EAE0C8D6-55A5-427D-B60B-48185AAE2BEA}" dt="2024-01-16T19:50:44.311" v="636" actId="20577"/>
          <ac:spMkLst>
            <pc:docMk/>
            <pc:sldMk cId="3630973785" sldId="278"/>
            <ac:spMk id="2" creationId="{188E7C38-EEFC-D516-8210-9204C9F2DB87}"/>
          </ac:spMkLst>
        </pc:spChg>
        <pc:spChg chg="mod">
          <ac:chgData name="Edwin Starz" userId="30e71734d706b453" providerId="LiveId" clId="{EAE0C8D6-55A5-427D-B60B-48185AAE2BEA}" dt="2024-01-16T22:56:23.239" v="750" actId="5793"/>
          <ac:spMkLst>
            <pc:docMk/>
            <pc:sldMk cId="3630973785" sldId="278"/>
            <ac:spMk id="3" creationId="{820C813A-8D27-02A6-0010-899DC7970B87}"/>
          </ac:spMkLst>
        </pc:spChg>
      </pc:sldChg>
      <pc:sldChg chg="modSp mod">
        <pc:chgData name="Edwin Starz" userId="30e71734d706b453" providerId="LiveId" clId="{EAE0C8D6-55A5-427D-B60B-48185AAE2BEA}" dt="2024-01-16T20:46:38.316" v="652" actId="1076"/>
        <pc:sldMkLst>
          <pc:docMk/>
          <pc:sldMk cId="1087525176" sldId="280"/>
        </pc:sldMkLst>
        <pc:picChg chg="mod">
          <ac:chgData name="Edwin Starz" userId="30e71734d706b453" providerId="LiveId" clId="{EAE0C8D6-55A5-427D-B60B-48185AAE2BEA}" dt="2024-01-16T20:46:38.316" v="652" actId="1076"/>
          <ac:picMkLst>
            <pc:docMk/>
            <pc:sldMk cId="1087525176" sldId="280"/>
            <ac:picMk id="11" creationId="{5707B8BC-C7DE-2B10-3FB1-1E6F4ACD2A1B}"/>
          </ac:picMkLst>
        </pc:picChg>
      </pc:sldChg>
      <pc:sldChg chg="modSp mod">
        <pc:chgData name="Edwin Starz" userId="30e71734d706b453" providerId="LiveId" clId="{EAE0C8D6-55A5-427D-B60B-48185AAE2BEA}" dt="2024-01-16T23:41:54.836" v="767" actId="20577"/>
        <pc:sldMkLst>
          <pc:docMk/>
          <pc:sldMk cId="3410990269" sldId="282"/>
        </pc:sldMkLst>
        <pc:spChg chg="mod">
          <ac:chgData name="Edwin Starz" userId="30e71734d706b453" providerId="LiveId" clId="{EAE0C8D6-55A5-427D-B60B-48185AAE2BEA}" dt="2024-01-16T23:41:54.836" v="767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 mod">
        <pc:chgData name="Edwin Starz" userId="30e71734d706b453" providerId="LiveId" clId="{EAE0C8D6-55A5-427D-B60B-48185AAE2BEA}" dt="2024-01-16T22:44:25.756" v="739" actId="20577"/>
        <pc:sldMkLst>
          <pc:docMk/>
          <pc:sldMk cId="61864019" sldId="283"/>
        </pc:sldMkLst>
        <pc:spChg chg="mod">
          <ac:chgData name="Edwin Starz" userId="30e71734d706b453" providerId="LiveId" clId="{EAE0C8D6-55A5-427D-B60B-48185AAE2BEA}" dt="2024-01-16T22:44:25.756" v="739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 mod">
        <pc:chgData name="Edwin Starz" userId="30e71734d706b453" providerId="LiveId" clId="{EAE0C8D6-55A5-427D-B60B-48185AAE2BEA}" dt="2024-01-16T22:21:52.636" v="688" actId="12"/>
        <pc:sldMkLst>
          <pc:docMk/>
          <pc:sldMk cId="1652163563" sldId="284"/>
        </pc:sldMkLst>
        <pc:spChg chg="mod">
          <ac:chgData name="Edwin Starz" userId="30e71734d706b453" providerId="LiveId" clId="{EAE0C8D6-55A5-427D-B60B-48185AAE2BEA}" dt="2024-01-16T22:21:52.636" v="688" actId="12"/>
          <ac:spMkLst>
            <pc:docMk/>
            <pc:sldMk cId="1652163563" sldId="284"/>
            <ac:spMk id="3" creationId="{BE10CD2E-5478-2777-D5C6-F127868730A5}"/>
          </ac:spMkLst>
        </pc:spChg>
      </pc:sldChg>
      <pc:sldChg chg="modSp mod">
        <pc:chgData name="Edwin Starz" userId="30e71734d706b453" providerId="LiveId" clId="{EAE0C8D6-55A5-427D-B60B-48185AAE2BEA}" dt="2024-01-15T16:01:03.516" v="340" actId="20577"/>
        <pc:sldMkLst>
          <pc:docMk/>
          <pc:sldMk cId="3229799488" sldId="285"/>
        </pc:sldMkLst>
        <pc:spChg chg="mod">
          <ac:chgData name="Edwin Starz" userId="30e71734d706b453" providerId="LiveId" clId="{EAE0C8D6-55A5-427D-B60B-48185AAE2BEA}" dt="2024-01-15T16:01:03.516" v="340" actId="20577"/>
          <ac:spMkLst>
            <pc:docMk/>
            <pc:sldMk cId="3229799488" sldId="285"/>
            <ac:spMk id="23" creationId="{0F36A964-8D9B-CF9C-2014-FB59B4B4BDA5}"/>
          </ac:spMkLst>
        </pc:spChg>
      </pc:sldChg>
      <pc:sldChg chg="addSp delSp modSp add del mod">
        <pc:chgData name="Edwin Starz" userId="30e71734d706b453" providerId="LiveId" clId="{EAE0C8D6-55A5-427D-B60B-48185AAE2BEA}" dt="2024-01-16T23:57:19.467" v="776" actId="2696"/>
        <pc:sldMkLst>
          <pc:docMk/>
          <pc:sldMk cId="2884313657" sldId="286"/>
        </pc:sldMkLst>
        <pc:picChg chg="del">
          <ac:chgData name="Edwin Starz" userId="30e71734d706b453" providerId="LiveId" clId="{EAE0C8D6-55A5-427D-B60B-48185AAE2BEA}" dt="2024-01-15T16:17:42.273" v="342" actId="478"/>
          <ac:picMkLst>
            <pc:docMk/>
            <pc:sldMk cId="2884313657" sldId="286"/>
            <ac:picMk id="6" creationId="{6B182C35-4C47-55A5-DF84-B8AAF095BA62}"/>
          </ac:picMkLst>
        </pc:picChg>
        <pc:picChg chg="del">
          <ac:chgData name="Edwin Starz" userId="30e71734d706b453" providerId="LiveId" clId="{EAE0C8D6-55A5-427D-B60B-48185AAE2BEA}" dt="2024-01-15T16:17:42.896" v="343" actId="478"/>
          <ac:picMkLst>
            <pc:docMk/>
            <pc:sldMk cId="2884313657" sldId="286"/>
            <ac:picMk id="8" creationId="{E8DD8219-7F23-7CE4-3187-4D4AC5762039}"/>
          </ac:picMkLst>
        </pc:picChg>
        <pc:picChg chg="add mod">
          <ac:chgData name="Edwin Starz" userId="30e71734d706b453" providerId="LiveId" clId="{EAE0C8D6-55A5-427D-B60B-48185AAE2BEA}" dt="2024-01-15T16:17:52.734" v="346" actId="1076"/>
          <ac:picMkLst>
            <pc:docMk/>
            <pc:sldMk cId="2884313657" sldId="286"/>
            <ac:picMk id="2050" creationId="{62E28A5C-4967-4472-AC26-3F866E95A7A5}"/>
          </ac:picMkLst>
        </pc:picChg>
      </pc:sldChg>
      <pc:sldChg chg="modSp add del mod modShow">
        <pc:chgData name="Edwin Starz" userId="30e71734d706b453" providerId="LiveId" clId="{EAE0C8D6-55A5-427D-B60B-48185AAE2BEA}" dt="2024-01-16T23:54:14.208" v="768" actId="2696"/>
        <pc:sldMkLst>
          <pc:docMk/>
          <pc:sldMk cId="2265797661" sldId="287"/>
        </pc:sldMkLst>
        <pc:spChg chg="mod">
          <ac:chgData name="Edwin Starz" userId="30e71734d706b453" providerId="LiveId" clId="{EAE0C8D6-55A5-427D-B60B-48185AAE2BEA}" dt="2024-01-16T19:07:14.121" v="597" actId="20577"/>
          <ac:spMkLst>
            <pc:docMk/>
            <pc:sldMk cId="2265797661" sldId="287"/>
            <ac:spMk id="3" creationId="{68EB54F6-2285-099E-7579-CC1E0CC3538A}"/>
          </ac:spMkLst>
        </pc:spChg>
      </pc:sldChg>
    </pc:docChg>
  </pc:docChgLst>
  <pc:docChgLst>
    <pc:chgData name="Nick Habermann" userId="10f66f8e765e3ac9" providerId="Windows Live" clId="Web-{8585C7F1-EE60-46C6-8666-7194BB8EED36}"/>
    <pc:docChg chg="modSld">
      <pc:chgData name="Nick Habermann" userId="10f66f8e765e3ac9" providerId="Windows Live" clId="Web-{8585C7F1-EE60-46C6-8666-7194BB8EED36}" dt="2024-01-16T09:56:10.734" v="8" actId="20577"/>
      <pc:docMkLst>
        <pc:docMk/>
      </pc:docMkLst>
      <pc:sldChg chg="modSp">
        <pc:chgData name="Nick Habermann" userId="10f66f8e765e3ac9" providerId="Windows Live" clId="Web-{8585C7F1-EE60-46C6-8666-7194BB8EED36}" dt="2024-01-16T09:56:10.734" v="8" actId="20577"/>
        <pc:sldMkLst>
          <pc:docMk/>
          <pc:sldMk cId="3748313807" sldId="277"/>
        </pc:sldMkLst>
        <pc:spChg chg="mod">
          <ac:chgData name="Nick Habermann" userId="10f66f8e765e3ac9" providerId="Windows Live" clId="Web-{8585C7F1-EE60-46C6-8666-7194BB8EED36}" dt="2024-01-16T09:56:10.734" v="8" actId="20577"/>
          <ac:spMkLst>
            <pc:docMk/>
            <pc:sldMk cId="3748313807" sldId="277"/>
            <ac:spMk id="2" creationId="{2DFD8576-ABA0-CD49-0E13-F25E3E11AAB1}"/>
          </ac:spMkLst>
        </pc:spChg>
      </pc:sldChg>
    </pc:docChg>
  </pc:docChgLst>
  <pc:docChgLst>
    <pc:chgData name="Okan Kizilagil" userId="69b32665a8974ee2" providerId="Windows Live" clId="Web-{04E4A374-5046-40E2-925C-C4B419496F39}"/>
    <pc:docChg chg="modSld">
      <pc:chgData name="Okan Kizilagil" userId="69b32665a8974ee2" providerId="Windows Live" clId="Web-{04E4A374-5046-40E2-925C-C4B419496F39}" dt="2023-10-24T13:10:43.066" v="51" actId="20577"/>
      <pc:docMkLst>
        <pc:docMk/>
      </pc:docMkLst>
      <pc:sldChg chg="modSp">
        <pc:chgData name="Okan Kizilagil" userId="69b32665a8974ee2" providerId="Windows Live" clId="Web-{04E4A374-5046-40E2-925C-C4B419496F39}" dt="2023-10-24T13:03:50.442" v="24" actId="20577"/>
        <pc:sldMkLst>
          <pc:docMk/>
          <pc:sldMk cId="2074149693" sldId="257"/>
        </pc:sldMkLst>
        <pc:spChg chg="mod">
          <ac:chgData name="Okan Kizilagil" userId="69b32665a8974ee2" providerId="Windows Live" clId="Web-{04E4A374-5046-40E2-925C-C4B419496F39}" dt="2023-10-24T13:03:50.442" v="24" actId="20577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Okan Kizilagil" userId="69b32665a8974ee2" providerId="Windows Live" clId="Web-{04E4A374-5046-40E2-925C-C4B419496F39}" dt="2023-10-24T13:03:08.956" v="15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Okan Kizilagil" userId="69b32665a8974ee2" providerId="Windows Live" clId="Web-{04E4A374-5046-40E2-925C-C4B419496F39}" dt="2023-10-24T13:03:36.254" v="19" actId="20577"/>
        <pc:sldMkLst>
          <pc:docMk/>
          <pc:sldMk cId="1787285026" sldId="259"/>
        </pc:sldMkLst>
        <pc:spChg chg="mod">
          <ac:chgData name="Okan Kizilagil" userId="69b32665a8974ee2" providerId="Windows Live" clId="Web-{04E4A374-5046-40E2-925C-C4B419496F39}" dt="2023-10-24T13:03:36.254" v="19" actId="20577"/>
          <ac:spMkLst>
            <pc:docMk/>
            <pc:sldMk cId="1787285026" sldId="259"/>
            <ac:spMk id="2" creationId="{E08FB111-0795-0D01-95BD-A02FCF5242CC}"/>
          </ac:spMkLst>
        </pc:spChg>
      </pc:sldChg>
      <pc:sldChg chg="modSp">
        <pc:chgData name="Okan Kizilagil" userId="69b32665a8974ee2" providerId="Windows Live" clId="Web-{04E4A374-5046-40E2-925C-C4B419496F39}" dt="2023-10-24T13:03:34.097" v="18" actId="20577"/>
        <pc:sldMkLst>
          <pc:docMk/>
          <pc:sldMk cId="1589635545" sldId="260"/>
        </pc:sldMkLst>
        <pc:spChg chg="mod">
          <ac:chgData name="Okan Kizilagil" userId="69b32665a8974ee2" providerId="Windows Live" clId="Web-{04E4A374-5046-40E2-925C-C4B419496F39}" dt="2023-10-24T13:03:34.097" v="18" actId="20577"/>
          <ac:spMkLst>
            <pc:docMk/>
            <pc:sldMk cId="1589635545" sldId="260"/>
            <ac:spMk id="2" creationId="{8932D7AA-FA58-558A-191F-53439AE1E0EC}"/>
          </ac:spMkLst>
        </pc:spChg>
      </pc:sldChg>
      <pc:sldChg chg="modSp">
        <pc:chgData name="Okan Kizilagil" userId="69b32665a8974ee2" providerId="Windows Live" clId="Web-{04E4A374-5046-40E2-925C-C4B419496F39}" dt="2023-10-24T13:03:41.769" v="21" actId="20577"/>
        <pc:sldMkLst>
          <pc:docMk/>
          <pc:sldMk cId="385408477" sldId="262"/>
        </pc:sldMkLst>
        <pc:spChg chg="mod">
          <ac:chgData name="Okan Kizilagil" userId="69b32665a8974ee2" providerId="Windows Live" clId="Web-{04E4A374-5046-40E2-925C-C4B419496F39}" dt="2023-10-24T13:03:41.769" v="21" actId="20577"/>
          <ac:spMkLst>
            <pc:docMk/>
            <pc:sldMk cId="385408477" sldId="262"/>
            <ac:spMk id="2" creationId="{FCA96A18-AA2F-0CAF-FEE5-2D4433864BFD}"/>
          </ac:spMkLst>
        </pc:spChg>
      </pc:sldChg>
      <pc:sldChg chg="modSp">
        <pc:chgData name="Okan Kizilagil" userId="69b32665a8974ee2" providerId="Windows Live" clId="Web-{04E4A374-5046-40E2-925C-C4B419496F39}" dt="2023-10-24T13:03:31.878" v="17" actId="20577"/>
        <pc:sldMkLst>
          <pc:docMk/>
          <pc:sldMk cId="2579322752" sldId="263"/>
        </pc:sldMkLst>
        <pc:spChg chg="mod">
          <ac:chgData name="Okan Kizilagil" userId="69b32665a8974ee2" providerId="Windows Live" clId="Web-{04E4A374-5046-40E2-925C-C4B419496F39}" dt="2023-10-24T13:03:31.878" v="17" actId="20577"/>
          <ac:spMkLst>
            <pc:docMk/>
            <pc:sldMk cId="2579322752" sldId="263"/>
            <ac:spMk id="2" creationId="{30A39A97-F1A3-C5DB-EB63-E8F667CBBFBC}"/>
          </ac:spMkLst>
        </pc:spChg>
      </pc:sldChg>
      <pc:sldChg chg="modSp">
        <pc:chgData name="Okan Kizilagil" userId="69b32665a8974ee2" providerId="Windows Live" clId="Web-{04E4A374-5046-40E2-925C-C4B419496F39}" dt="2023-10-24T13:03:38.394" v="20" actId="20577"/>
        <pc:sldMkLst>
          <pc:docMk/>
          <pc:sldMk cId="4246157364" sldId="269"/>
        </pc:sldMkLst>
        <pc:spChg chg="mod">
          <ac:chgData name="Okan Kizilagil" userId="69b32665a8974ee2" providerId="Windows Live" clId="Web-{04E4A374-5046-40E2-925C-C4B419496F39}" dt="2023-10-24T13:03:38.394" v="20" actId="20577"/>
          <ac:spMkLst>
            <pc:docMk/>
            <pc:sldMk cId="4246157364" sldId="269"/>
            <ac:spMk id="2" creationId="{2313F792-C401-B58D-8628-9267E05F2EA7}"/>
          </ac:spMkLst>
        </pc:spChg>
      </pc:sldChg>
      <pc:sldChg chg="addSp modSp">
        <pc:chgData name="Okan Kizilagil" userId="69b32665a8974ee2" providerId="Windows Live" clId="Web-{04E4A374-5046-40E2-925C-C4B419496F39}" dt="2023-10-24T13:10:43.066" v="51" actId="20577"/>
        <pc:sldMkLst>
          <pc:docMk/>
          <pc:sldMk cId="1178424714" sldId="270"/>
        </pc:sldMkLst>
        <pc:spChg chg="mod">
          <ac:chgData name="Okan Kizilagil" userId="69b32665a8974ee2" providerId="Windows Live" clId="Web-{04E4A374-5046-40E2-925C-C4B419496F39}" dt="2023-10-24T13:05:19.273" v="39" actId="1076"/>
          <ac:spMkLst>
            <pc:docMk/>
            <pc:sldMk cId="1178424714" sldId="270"/>
            <ac:spMk id="5" creationId="{FE53E01A-43F5-356B-89B9-B0B502AB8B58}"/>
          </ac:spMkLst>
        </pc:spChg>
        <pc:spChg chg="add mod">
          <ac:chgData name="Okan Kizilagil" userId="69b32665a8974ee2" providerId="Windows Live" clId="Web-{04E4A374-5046-40E2-925C-C4B419496F39}" dt="2023-10-24T13:05:36.102" v="44" actId="1076"/>
          <ac:spMkLst>
            <pc:docMk/>
            <pc:sldMk cId="1178424714" sldId="270"/>
            <ac:spMk id="6" creationId="{B2FECAD9-C614-6492-252B-5BFED9D855F2}"/>
          </ac:spMkLst>
        </pc:spChg>
        <pc:spChg chg="mod">
          <ac:chgData name="Okan Kizilagil" userId="69b32665a8974ee2" providerId="Windows Live" clId="Web-{04E4A374-5046-40E2-925C-C4B419496F39}" dt="2023-10-24T13:10:43.066" v="51" actId="20577"/>
          <ac:spMkLst>
            <pc:docMk/>
            <pc:sldMk cId="1178424714" sldId="270"/>
            <ac:spMk id="8" creationId="{8E7EAFA3-2E78-4AF3-37EC-8CC8CAB64E57}"/>
          </ac:spMkLst>
        </pc:spChg>
      </pc:sldChg>
      <pc:sldChg chg="modSp">
        <pc:chgData name="Okan Kizilagil" userId="69b32665a8974ee2" providerId="Windows Live" clId="Web-{04E4A374-5046-40E2-925C-C4B419496F39}" dt="2023-10-24T13:03:48.145" v="23" actId="20577"/>
        <pc:sldMkLst>
          <pc:docMk/>
          <pc:sldMk cId="2558178729" sldId="271"/>
        </pc:sldMkLst>
        <pc:spChg chg="mod">
          <ac:chgData name="Okan Kizilagil" userId="69b32665a8974ee2" providerId="Windows Live" clId="Web-{04E4A374-5046-40E2-925C-C4B419496F39}" dt="2023-10-24T13:03:48.145" v="23" actId="20577"/>
          <ac:spMkLst>
            <pc:docMk/>
            <pc:sldMk cId="2558178729" sldId="271"/>
            <ac:spMk id="2" creationId="{79386770-BD31-1BF9-ABD3-8880D27D5634}"/>
          </ac:spMkLst>
        </pc:spChg>
      </pc:sldChg>
      <pc:sldChg chg="modSp">
        <pc:chgData name="Okan Kizilagil" userId="69b32665a8974ee2" providerId="Windows Live" clId="Web-{04E4A374-5046-40E2-925C-C4B419496F39}" dt="2023-10-24T13:03:44.035" v="22" actId="20577"/>
        <pc:sldMkLst>
          <pc:docMk/>
          <pc:sldMk cId="2553217537" sldId="272"/>
        </pc:sldMkLst>
        <pc:spChg chg="mod">
          <ac:chgData name="Okan Kizilagil" userId="69b32665a8974ee2" providerId="Windows Live" clId="Web-{04E4A374-5046-40E2-925C-C4B419496F39}" dt="2023-10-24T13:03:44.035" v="22" actId="20577"/>
          <ac:spMkLst>
            <pc:docMk/>
            <pc:sldMk cId="2553217537" sldId="272"/>
            <ac:spMk id="2" creationId="{79386770-BD31-1BF9-ABD3-8880D27D5634}"/>
          </ac:spMkLst>
        </pc:spChg>
      </pc:sldChg>
      <pc:sldChg chg="modSp">
        <pc:chgData name="Okan Kizilagil" userId="69b32665a8974ee2" providerId="Windows Live" clId="Web-{04E4A374-5046-40E2-925C-C4B419496F39}" dt="2023-10-24T13:03:28.113" v="16" actId="20577"/>
        <pc:sldMkLst>
          <pc:docMk/>
          <pc:sldMk cId="3350788918" sldId="274"/>
        </pc:sldMkLst>
        <pc:spChg chg="mod">
          <ac:chgData name="Okan Kizilagil" userId="69b32665a8974ee2" providerId="Windows Live" clId="Web-{04E4A374-5046-40E2-925C-C4B419496F39}" dt="2023-10-24T13:03:28.113" v="16" actId="20577"/>
          <ac:spMkLst>
            <pc:docMk/>
            <pc:sldMk cId="3350788918" sldId="274"/>
            <ac:spMk id="2" creationId="{C2ABE896-1DEA-109E-459B-720D73578AFE}"/>
          </ac:spMkLst>
        </pc:spChg>
      </pc:sldChg>
    </pc:docChg>
  </pc:docChgLst>
  <pc:docChgLst>
    <pc:chgData name="Okan Kizilagil" userId="69b32665a8974ee2" providerId="Windows Live" clId="Web-{07891918-D397-40DD-9BD7-55398E3C45E5}"/>
    <pc:docChg chg="delSld modSld">
      <pc:chgData name="Okan Kizilagil" userId="69b32665a8974ee2" providerId="Windows Live" clId="Web-{07891918-D397-40DD-9BD7-55398E3C45E5}" dt="2024-01-16T23:39:59.615" v="663" actId="1076"/>
      <pc:docMkLst>
        <pc:docMk/>
      </pc:docMkLst>
      <pc:sldChg chg="del">
        <pc:chgData name="Okan Kizilagil" userId="69b32665a8974ee2" providerId="Windows Live" clId="Web-{07891918-D397-40DD-9BD7-55398E3C45E5}" dt="2024-01-16T13:41:33.931" v="3"/>
        <pc:sldMkLst>
          <pc:docMk/>
          <pc:sldMk cId="1787285026" sldId="259"/>
        </pc:sldMkLst>
      </pc:sldChg>
      <pc:sldChg chg="del">
        <pc:chgData name="Okan Kizilagil" userId="69b32665a8974ee2" providerId="Windows Live" clId="Web-{07891918-D397-40DD-9BD7-55398E3C45E5}" dt="2024-01-16T13:40:59.383" v="0"/>
        <pc:sldMkLst>
          <pc:docMk/>
          <pc:sldMk cId="2558178729" sldId="271"/>
        </pc:sldMkLst>
      </pc:sldChg>
      <pc:sldChg chg="del">
        <pc:chgData name="Okan Kizilagil" userId="69b32665a8974ee2" providerId="Windows Live" clId="Web-{07891918-D397-40DD-9BD7-55398E3C45E5}" dt="2024-01-16T13:41:00.055" v="1"/>
        <pc:sldMkLst>
          <pc:docMk/>
          <pc:sldMk cId="2553217537" sldId="272"/>
        </pc:sldMkLst>
      </pc:sldChg>
      <pc:sldChg chg="addSp delSp modSp">
        <pc:chgData name="Okan Kizilagil" userId="69b32665a8974ee2" providerId="Windows Live" clId="Web-{07891918-D397-40DD-9BD7-55398E3C45E5}" dt="2024-01-16T21:56:53.364" v="574"/>
        <pc:sldMkLst>
          <pc:docMk/>
          <pc:sldMk cId="3350788918" sldId="274"/>
        </pc:sldMkLst>
        <pc:spChg chg="add del mod">
          <ac:chgData name="Okan Kizilagil" userId="69b32665a8974ee2" providerId="Windows Live" clId="Web-{07891918-D397-40DD-9BD7-55398E3C45E5}" dt="2024-01-16T21:54:26.453" v="545"/>
          <ac:spMkLst>
            <pc:docMk/>
            <pc:sldMk cId="3350788918" sldId="274"/>
            <ac:spMk id="8" creationId="{C38D0C26-CF06-6E0D-F24C-D130EB71D595}"/>
          </ac:spMkLst>
        </pc:spChg>
        <pc:picChg chg="del">
          <ac:chgData name="Okan Kizilagil" userId="69b32665a8974ee2" providerId="Windows Live" clId="Web-{07891918-D397-40DD-9BD7-55398E3C45E5}" dt="2024-01-16T21:51:39.183" v="527"/>
          <ac:picMkLst>
            <pc:docMk/>
            <pc:sldMk cId="3350788918" sldId="274"/>
            <ac:picMk id="30" creationId="{16251597-F0FD-A2E5-2DB7-0D23953F44C2}"/>
          </ac:picMkLst>
        </pc:picChg>
        <pc:picChg chg="del">
          <ac:chgData name="Okan Kizilagil" userId="69b32665a8974ee2" providerId="Windows Live" clId="Web-{07891918-D397-40DD-9BD7-55398E3C45E5}" dt="2024-01-16T21:51:38.793" v="526"/>
          <ac:picMkLst>
            <pc:docMk/>
            <pc:sldMk cId="3350788918" sldId="274"/>
            <ac:picMk id="34" creationId="{B17C72DD-C7BE-B7CB-153D-094515072082}"/>
          </ac:picMkLst>
        </pc:picChg>
        <pc:picChg chg="del">
          <ac:chgData name="Okan Kizilagil" userId="69b32665a8974ee2" providerId="Windows Live" clId="Web-{07891918-D397-40DD-9BD7-55398E3C45E5}" dt="2024-01-16T21:51:37.918" v="524"/>
          <ac:picMkLst>
            <pc:docMk/>
            <pc:sldMk cId="3350788918" sldId="274"/>
            <ac:picMk id="35" creationId="{CAA08E3A-5758-BF2D-0549-B2264991B9FA}"/>
          </ac:picMkLst>
        </pc:picChg>
        <pc:picChg chg="del">
          <ac:chgData name="Okan Kizilagil" userId="69b32665a8974ee2" providerId="Windows Live" clId="Web-{07891918-D397-40DD-9BD7-55398E3C45E5}" dt="2024-01-16T21:51:38.371" v="525"/>
          <ac:picMkLst>
            <pc:docMk/>
            <pc:sldMk cId="3350788918" sldId="274"/>
            <ac:picMk id="36" creationId="{AC0AA409-27CB-558F-720C-D5ABC7858F46}"/>
          </ac:picMkLst>
        </pc:picChg>
        <pc:inkChg chg="add del">
          <ac:chgData name="Okan Kizilagil" userId="69b32665a8974ee2" providerId="Windows Live" clId="Web-{07891918-D397-40DD-9BD7-55398E3C45E5}" dt="2024-01-16T21:52:12.309" v="529"/>
          <ac:inkMkLst>
            <pc:docMk/>
            <pc:sldMk cId="3350788918" sldId="274"/>
            <ac:inkMk id="5" creationId="{372B4EFA-346D-4E02-28CC-1C35B9F29F58}"/>
          </ac:inkMkLst>
        </pc:inkChg>
        <pc:inkChg chg="add del">
          <ac:chgData name="Okan Kizilagil" userId="69b32665a8974ee2" providerId="Windows Live" clId="Web-{07891918-D397-40DD-9BD7-55398E3C45E5}" dt="2024-01-16T21:52:19.966" v="531"/>
          <ac:inkMkLst>
            <pc:docMk/>
            <pc:sldMk cId="3350788918" sldId="274"/>
            <ac:inkMk id="6" creationId="{C347A97C-881A-5306-12FC-3EF1737A3780}"/>
          </ac:inkMkLst>
        </pc:inkChg>
        <pc:inkChg chg="add del">
          <ac:chgData name="Okan Kizilagil" userId="69b32665a8974ee2" providerId="Windows Live" clId="Web-{07891918-D397-40DD-9BD7-55398E3C45E5}" dt="2024-01-16T21:52:27.013" v="533"/>
          <ac:inkMkLst>
            <pc:docMk/>
            <pc:sldMk cId="3350788918" sldId="274"/>
            <ac:inkMk id="7" creationId="{A35DA15F-509B-316D-D3AE-6ABD79D8DDFE}"/>
          </ac:inkMkLst>
        </pc:inkChg>
        <pc:inkChg chg="add del">
          <ac:chgData name="Okan Kizilagil" userId="69b32665a8974ee2" providerId="Windows Live" clId="Web-{07891918-D397-40DD-9BD7-55398E3C45E5}" dt="2024-01-16T21:54:44.766" v="547"/>
          <ac:inkMkLst>
            <pc:docMk/>
            <pc:sldMk cId="3350788918" sldId="274"/>
            <ac:inkMk id="9" creationId="{2339A1FE-4721-A347-DEC7-7080DD9D6123}"/>
          </ac:inkMkLst>
        </pc:inkChg>
        <pc:inkChg chg="add">
          <ac:chgData name="Okan Kizilagil" userId="69b32665a8974ee2" providerId="Windows Live" clId="Web-{07891918-D397-40DD-9BD7-55398E3C45E5}" dt="2024-01-16T21:54:54.798" v="548"/>
          <ac:inkMkLst>
            <pc:docMk/>
            <pc:sldMk cId="3350788918" sldId="274"/>
            <ac:inkMk id="10" creationId="{F381454E-F3B3-45C0-5F17-6A7455A0D1A7}"/>
          </ac:inkMkLst>
        </pc:inkChg>
        <pc:inkChg chg="add del">
          <ac:chgData name="Okan Kizilagil" userId="69b32665a8974ee2" providerId="Windows Live" clId="Web-{07891918-D397-40DD-9BD7-55398E3C45E5}" dt="2024-01-16T21:55:07.173" v="550"/>
          <ac:inkMkLst>
            <pc:docMk/>
            <pc:sldMk cId="3350788918" sldId="274"/>
            <ac:inkMk id="11" creationId="{C7608962-C426-87CF-21E0-2D0D3B540225}"/>
          </ac:inkMkLst>
        </pc:inkChg>
        <pc:inkChg chg="add">
          <ac:chgData name="Okan Kizilagil" userId="69b32665a8974ee2" providerId="Windows Live" clId="Web-{07891918-D397-40DD-9BD7-55398E3C45E5}" dt="2024-01-16T21:55:16.861" v="551"/>
          <ac:inkMkLst>
            <pc:docMk/>
            <pc:sldMk cId="3350788918" sldId="274"/>
            <ac:inkMk id="12" creationId="{A080FA37-83A0-2472-E4F3-72B27A969E4E}"/>
          </ac:inkMkLst>
        </pc:inkChg>
        <pc:inkChg chg="add del">
          <ac:chgData name="Okan Kizilagil" userId="69b32665a8974ee2" providerId="Windows Live" clId="Web-{07891918-D397-40DD-9BD7-55398E3C45E5}" dt="2024-01-16T21:55:20.752" v="553"/>
          <ac:inkMkLst>
            <pc:docMk/>
            <pc:sldMk cId="3350788918" sldId="274"/>
            <ac:inkMk id="13" creationId="{2EAF4954-F263-CBA3-AD02-2B856B26AB59}"/>
          </ac:inkMkLst>
        </pc:inkChg>
        <pc:inkChg chg="add">
          <ac:chgData name="Okan Kizilagil" userId="69b32665a8974ee2" providerId="Windows Live" clId="Web-{07891918-D397-40DD-9BD7-55398E3C45E5}" dt="2024-01-16T21:55:30.736" v="554"/>
          <ac:inkMkLst>
            <pc:docMk/>
            <pc:sldMk cId="3350788918" sldId="274"/>
            <ac:inkMk id="14" creationId="{33A39F8B-1CC8-E593-DB73-7F206B47FA39}"/>
          </ac:inkMkLst>
        </pc:inkChg>
        <pc:inkChg chg="add">
          <ac:chgData name="Okan Kizilagil" userId="69b32665a8974ee2" providerId="Windows Live" clId="Web-{07891918-D397-40DD-9BD7-55398E3C45E5}" dt="2024-01-16T21:55:32.252" v="555"/>
          <ac:inkMkLst>
            <pc:docMk/>
            <pc:sldMk cId="3350788918" sldId="274"/>
            <ac:inkMk id="15" creationId="{B5F3C581-169D-260F-512A-4BF90117F90F}"/>
          </ac:inkMkLst>
        </pc:inkChg>
        <pc:inkChg chg="add del">
          <ac:chgData name="Okan Kizilagil" userId="69b32665a8974ee2" providerId="Windows Live" clId="Web-{07891918-D397-40DD-9BD7-55398E3C45E5}" dt="2024-01-16T21:55:43.534" v="557"/>
          <ac:inkMkLst>
            <pc:docMk/>
            <pc:sldMk cId="3350788918" sldId="274"/>
            <ac:inkMk id="16" creationId="{2179BD65-A7AC-D9D5-DFF9-870A6F1AF1E9}"/>
          </ac:inkMkLst>
        </pc:inkChg>
        <pc:inkChg chg="add del">
          <ac:chgData name="Okan Kizilagil" userId="69b32665a8974ee2" providerId="Windows Live" clId="Web-{07891918-D397-40DD-9BD7-55398E3C45E5}" dt="2024-01-16T21:56:06.847" v="559"/>
          <ac:inkMkLst>
            <pc:docMk/>
            <pc:sldMk cId="3350788918" sldId="274"/>
            <ac:inkMk id="17" creationId="{46473848-8370-51B6-3C0E-FA02FE347DE6}"/>
          </ac:inkMkLst>
        </pc:inkChg>
        <pc:inkChg chg="add">
          <ac:chgData name="Okan Kizilagil" userId="69b32665a8974ee2" providerId="Windows Live" clId="Web-{07891918-D397-40DD-9BD7-55398E3C45E5}" dt="2024-01-16T21:56:11.925" v="560"/>
          <ac:inkMkLst>
            <pc:docMk/>
            <pc:sldMk cId="3350788918" sldId="274"/>
            <ac:inkMk id="18" creationId="{0DD5C7AF-1141-7D19-0BB5-F5DA6A5E274E}"/>
          </ac:inkMkLst>
        </pc:inkChg>
        <pc:inkChg chg="add">
          <ac:chgData name="Okan Kizilagil" userId="69b32665a8974ee2" providerId="Windows Live" clId="Web-{07891918-D397-40DD-9BD7-55398E3C45E5}" dt="2024-01-16T21:56:15.238" v="561"/>
          <ac:inkMkLst>
            <pc:docMk/>
            <pc:sldMk cId="3350788918" sldId="274"/>
            <ac:inkMk id="19" creationId="{ACA58ED6-E04A-09AC-5CDA-66418C6572A0}"/>
          </ac:inkMkLst>
        </pc:inkChg>
        <pc:inkChg chg="add">
          <ac:chgData name="Okan Kizilagil" userId="69b32665a8974ee2" providerId="Windows Live" clId="Web-{07891918-D397-40DD-9BD7-55398E3C45E5}" dt="2024-01-16T21:56:18.175" v="562"/>
          <ac:inkMkLst>
            <pc:docMk/>
            <pc:sldMk cId="3350788918" sldId="274"/>
            <ac:inkMk id="20" creationId="{2355E735-499C-5F78-BDC8-50E1E11E65E5}"/>
          </ac:inkMkLst>
        </pc:inkChg>
        <pc:inkChg chg="add">
          <ac:chgData name="Okan Kizilagil" userId="69b32665a8974ee2" providerId="Windows Live" clId="Web-{07891918-D397-40DD-9BD7-55398E3C45E5}" dt="2024-01-16T21:56:23.488" v="563"/>
          <ac:inkMkLst>
            <pc:docMk/>
            <pc:sldMk cId="3350788918" sldId="274"/>
            <ac:inkMk id="21" creationId="{40BD77D7-B0FA-801F-7201-2563B7F82BCA}"/>
          </ac:inkMkLst>
        </pc:inkChg>
        <pc:inkChg chg="add">
          <ac:chgData name="Okan Kizilagil" userId="69b32665a8974ee2" providerId="Windows Live" clId="Web-{07891918-D397-40DD-9BD7-55398E3C45E5}" dt="2024-01-16T21:56:26.785" v="564"/>
          <ac:inkMkLst>
            <pc:docMk/>
            <pc:sldMk cId="3350788918" sldId="274"/>
            <ac:inkMk id="22" creationId="{2EDB699D-410A-A92C-5D39-77AABBC33300}"/>
          </ac:inkMkLst>
        </pc:inkChg>
        <pc:inkChg chg="add">
          <ac:chgData name="Okan Kizilagil" userId="69b32665a8974ee2" providerId="Windows Live" clId="Web-{07891918-D397-40DD-9BD7-55398E3C45E5}" dt="2024-01-16T21:56:31.441" v="565"/>
          <ac:inkMkLst>
            <pc:docMk/>
            <pc:sldMk cId="3350788918" sldId="274"/>
            <ac:inkMk id="23" creationId="{EF90A2FF-42AD-B12C-252B-16277573E34B}"/>
          </ac:inkMkLst>
        </pc:inkChg>
        <pc:inkChg chg="add">
          <ac:chgData name="Okan Kizilagil" userId="69b32665a8974ee2" providerId="Windows Live" clId="Web-{07891918-D397-40DD-9BD7-55398E3C45E5}" dt="2024-01-16T21:56:33.660" v="566"/>
          <ac:inkMkLst>
            <pc:docMk/>
            <pc:sldMk cId="3350788918" sldId="274"/>
            <ac:inkMk id="24" creationId="{3B37B42C-59F0-EC58-1C1B-F088952D5712}"/>
          </ac:inkMkLst>
        </pc:inkChg>
        <pc:inkChg chg="add">
          <ac:chgData name="Okan Kizilagil" userId="69b32665a8974ee2" providerId="Windows Live" clId="Web-{07891918-D397-40DD-9BD7-55398E3C45E5}" dt="2024-01-16T21:56:37.082" v="567"/>
          <ac:inkMkLst>
            <pc:docMk/>
            <pc:sldMk cId="3350788918" sldId="274"/>
            <ac:inkMk id="25" creationId="{70905A83-1E58-6569-7978-D7DACF07074F}"/>
          </ac:inkMkLst>
        </pc:inkChg>
        <pc:inkChg chg="add">
          <ac:chgData name="Okan Kizilagil" userId="69b32665a8974ee2" providerId="Windows Live" clId="Web-{07891918-D397-40DD-9BD7-55398E3C45E5}" dt="2024-01-16T21:56:39.019" v="568"/>
          <ac:inkMkLst>
            <pc:docMk/>
            <pc:sldMk cId="3350788918" sldId="274"/>
            <ac:inkMk id="26" creationId="{64ED6FC9-538D-7D53-7F46-2569B3C6D3FF}"/>
          </ac:inkMkLst>
        </pc:inkChg>
        <pc:inkChg chg="add del">
          <ac:chgData name="Okan Kizilagil" userId="69b32665a8974ee2" providerId="Windows Live" clId="Web-{07891918-D397-40DD-9BD7-55398E3C45E5}" dt="2024-01-16T21:56:42.379" v="570"/>
          <ac:inkMkLst>
            <pc:docMk/>
            <pc:sldMk cId="3350788918" sldId="274"/>
            <ac:inkMk id="27" creationId="{7AC40400-DCBF-C83F-8CFB-68EC8075EA50}"/>
          </ac:inkMkLst>
        </pc:inkChg>
        <pc:inkChg chg="add del">
          <ac:chgData name="Okan Kizilagil" userId="69b32665a8974ee2" providerId="Windows Live" clId="Web-{07891918-D397-40DD-9BD7-55398E3C45E5}" dt="2024-01-16T21:56:46.223" v="572"/>
          <ac:inkMkLst>
            <pc:docMk/>
            <pc:sldMk cId="3350788918" sldId="274"/>
            <ac:inkMk id="28" creationId="{76836007-C24C-FDEB-24F8-343C82A8D325}"/>
          </ac:inkMkLst>
        </pc:inkChg>
        <pc:inkChg chg="add">
          <ac:chgData name="Okan Kizilagil" userId="69b32665a8974ee2" providerId="Windows Live" clId="Web-{07891918-D397-40DD-9BD7-55398E3C45E5}" dt="2024-01-16T21:56:49.348" v="573"/>
          <ac:inkMkLst>
            <pc:docMk/>
            <pc:sldMk cId="3350788918" sldId="274"/>
            <ac:inkMk id="29" creationId="{F593F02F-86EE-90B4-302C-662EF54C9BD8}"/>
          </ac:inkMkLst>
        </pc:inkChg>
        <pc:inkChg chg="add">
          <ac:chgData name="Okan Kizilagil" userId="69b32665a8974ee2" providerId="Windows Live" clId="Web-{07891918-D397-40DD-9BD7-55398E3C45E5}" dt="2024-01-16T21:56:53.364" v="574"/>
          <ac:inkMkLst>
            <pc:docMk/>
            <pc:sldMk cId="3350788918" sldId="274"/>
            <ac:inkMk id="31" creationId="{A041A216-A3C8-94F5-746D-FCE7256E2704}"/>
          </ac:inkMkLst>
        </pc:inkChg>
      </pc:sldChg>
      <pc:sldChg chg="del">
        <pc:chgData name="Okan Kizilagil" userId="69b32665a8974ee2" providerId="Windows Live" clId="Web-{07891918-D397-40DD-9BD7-55398E3C45E5}" dt="2024-01-16T13:41:35.744" v="4"/>
        <pc:sldMkLst>
          <pc:docMk/>
          <pc:sldMk cId="2487466015" sldId="276"/>
        </pc:sldMkLst>
      </pc:sldChg>
      <pc:sldChg chg="addSp delSp modSp">
        <pc:chgData name="Okan Kizilagil" userId="69b32665a8974ee2" providerId="Windows Live" clId="Web-{07891918-D397-40DD-9BD7-55398E3C45E5}" dt="2024-01-16T23:37:42.297" v="650" actId="20577"/>
        <pc:sldMkLst>
          <pc:docMk/>
          <pc:sldMk cId="3630973785" sldId="278"/>
        </pc:sldMkLst>
        <pc:spChg chg="mod">
          <ac:chgData name="Okan Kizilagil" userId="69b32665a8974ee2" providerId="Windows Live" clId="Web-{07891918-D397-40DD-9BD7-55398E3C45E5}" dt="2024-01-16T23:37:42.297" v="650" actId="20577"/>
          <ac:spMkLst>
            <pc:docMk/>
            <pc:sldMk cId="3630973785" sldId="278"/>
            <ac:spMk id="3" creationId="{820C813A-8D27-02A6-0010-899DC7970B87}"/>
          </ac:spMkLst>
        </pc:spChg>
        <pc:inkChg chg="add del">
          <ac:chgData name="Okan Kizilagil" userId="69b32665a8974ee2" providerId="Windows Live" clId="Web-{07891918-D397-40DD-9BD7-55398E3C45E5}" dt="2024-01-16T21:57:27.521" v="578"/>
          <ac:inkMkLst>
            <pc:docMk/>
            <pc:sldMk cId="3630973785" sldId="278"/>
            <ac:inkMk id="5" creationId="{99F3B8A3-2D39-3CEF-AFAE-24B278BD4AB8}"/>
          </ac:inkMkLst>
        </pc:inkChg>
        <pc:inkChg chg="add del">
          <ac:chgData name="Okan Kizilagil" userId="69b32665a8974ee2" providerId="Windows Live" clId="Web-{07891918-D397-40DD-9BD7-55398E3C45E5}" dt="2024-01-16T21:57:24.693" v="577"/>
          <ac:inkMkLst>
            <pc:docMk/>
            <pc:sldMk cId="3630973785" sldId="278"/>
            <ac:inkMk id="6" creationId="{F2B2A2FF-B3A5-DF91-A91C-EA087E4F78B9}"/>
          </ac:inkMkLst>
        </pc:inkChg>
      </pc:sldChg>
      <pc:sldChg chg="modSp">
        <pc:chgData name="Okan Kizilagil" userId="69b32665a8974ee2" providerId="Windows Live" clId="Web-{07891918-D397-40DD-9BD7-55398E3C45E5}" dt="2024-01-16T23:39:59.615" v="663" actId="1076"/>
        <pc:sldMkLst>
          <pc:docMk/>
          <pc:sldMk cId="1087525176" sldId="280"/>
        </pc:sldMkLst>
        <pc:picChg chg="mod">
          <ac:chgData name="Okan Kizilagil" userId="69b32665a8974ee2" providerId="Windows Live" clId="Web-{07891918-D397-40DD-9BD7-55398E3C45E5}" dt="2024-01-16T23:39:59.615" v="663" actId="1076"/>
          <ac:picMkLst>
            <pc:docMk/>
            <pc:sldMk cId="1087525176" sldId="280"/>
            <ac:picMk id="11" creationId="{5707B8BC-C7DE-2B10-3FB1-1E6F4ACD2A1B}"/>
          </ac:picMkLst>
        </pc:picChg>
      </pc:sldChg>
      <pc:sldChg chg="del">
        <pc:chgData name="Okan Kizilagil" userId="69b32665a8974ee2" providerId="Windows Live" clId="Web-{07891918-D397-40DD-9BD7-55398E3C45E5}" dt="2024-01-16T13:41:30.259" v="2"/>
        <pc:sldMkLst>
          <pc:docMk/>
          <pc:sldMk cId="950449197" sldId="281"/>
        </pc:sldMkLst>
      </pc:sldChg>
      <pc:sldChg chg="modSp">
        <pc:chgData name="Okan Kizilagil" userId="69b32665a8974ee2" providerId="Windows Live" clId="Web-{07891918-D397-40DD-9BD7-55398E3C45E5}" dt="2024-01-16T23:39:49.833" v="662" actId="1076"/>
        <pc:sldMkLst>
          <pc:docMk/>
          <pc:sldMk cId="3410990269" sldId="282"/>
        </pc:sldMkLst>
        <pc:picChg chg="mod">
          <ac:chgData name="Okan Kizilagil" userId="69b32665a8974ee2" providerId="Windows Live" clId="Web-{07891918-D397-40DD-9BD7-55398E3C45E5}" dt="2024-01-16T23:39:49.833" v="662" actId="1076"/>
          <ac:picMkLst>
            <pc:docMk/>
            <pc:sldMk cId="3410990269" sldId="282"/>
            <ac:picMk id="5" creationId="{2C8FBFE5-D962-D390-648A-F1E0BD41857F}"/>
          </ac:picMkLst>
        </pc:picChg>
      </pc:sldChg>
      <pc:sldChg chg="modSp">
        <pc:chgData name="Okan Kizilagil" userId="69b32665a8974ee2" providerId="Windows Live" clId="Web-{07891918-D397-40DD-9BD7-55398E3C45E5}" dt="2024-01-16T23:39:42.614" v="661" actId="20577"/>
        <pc:sldMkLst>
          <pc:docMk/>
          <pc:sldMk cId="61864019" sldId="283"/>
        </pc:sldMkLst>
        <pc:spChg chg="mod">
          <ac:chgData name="Okan Kizilagil" userId="69b32665a8974ee2" providerId="Windows Live" clId="Web-{07891918-D397-40DD-9BD7-55398E3C45E5}" dt="2024-01-16T23:39:42.614" v="661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">
        <pc:chgData name="Okan Kizilagil" userId="69b32665a8974ee2" providerId="Windows Live" clId="Web-{07891918-D397-40DD-9BD7-55398E3C45E5}" dt="2024-01-16T19:00:21.392" v="9" actId="14100"/>
        <pc:sldMkLst>
          <pc:docMk/>
          <pc:sldMk cId="3229799488" sldId="285"/>
        </pc:sldMkLst>
        <pc:spChg chg="mod">
          <ac:chgData name="Okan Kizilagil" userId="69b32665a8974ee2" providerId="Windows Live" clId="Web-{07891918-D397-40DD-9BD7-55398E3C45E5}" dt="2024-01-16T19:00:00.266" v="8" actId="20577"/>
          <ac:spMkLst>
            <pc:docMk/>
            <pc:sldMk cId="3229799488" sldId="285"/>
            <ac:spMk id="9" creationId="{551807B0-5504-B2F1-9BC5-3133D76614A4}"/>
          </ac:spMkLst>
        </pc:spChg>
        <pc:spChg chg="mod">
          <ac:chgData name="Okan Kizilagil" userId="69b32665a8974ee2" providerId="Windows Live" clId="Web-{07891918-D397-40DD-9BD7-55398E3C45E5}" dt="2024-01-16T19:00:21.392" v="9" actId="14100"/>
          <ac:spMkLst>
            <pc:docMk/>
            <pc:sldMk cId="3229799488" sldId="285"/>
            <ac:spMk id="23" creationId="{0F36A964-8D9B-CF9C-2014-FB59B4B4BDA5}"/>
          </ac:spMkLst>
        </pc:spChg>
      </pc:sldChg>
    </pc:docChg>
  </pc:docChgLst>
  <pc:docChgLst>
    <pc:chgData name="Leonard Bernhauer" userId="04dba638d432cb52" providerId="Windows Live" clId="Web-{EC77838C-9945-4FB7-9FC9-8D511C09269A}"/>
    <pc:docChg chg="modSld">
      <pc:chgData name="Leonard Bernhauer" userId="04dba638d432cb52" providerId="Windows Live" clId="Web-{EC77838C-9945-4FB7-9FC9-8D511C09269A}" dt="2024-01-16T13:56:56.264" v="0" actId="20577"/>
      <pc:docMkLst>
        <pc:docMk/>
      </pc:docMkLst>
      <pc:sldChg chg="modSp">
        <pc:chgData name="Leonard Bernhauer" userId="04dba638d432cb52" providerId="Windows Live" clId="Web-{EC77838C-9945-4FB7-9FC9-8D511C09269A}" dt="2024-01-16T13:56:56.264" v="0" actId="20577"/>
        <pc:sldMkLst>
          <pc:docMk/>
          <pc:sldMk cId="3630973785" sldId="278"/>
        </pc:sldMkLst>
        <pc:spChg chg="mod">
          <ac:chgData name="Leonard Bernhauer" userId="04dba638d432cb52" providerId="Windows Live" clId="Web-{EC77838C-9945-4FB7-9FC9-8D511C09269A}" dt="2024-01-16T13:56:56.264" v="0" actId="20577"/>
          <ac:spMkLst>
            <pc:docMk/>
            <pc:sldMk cId="3630973785" sldId="278"/>
            <ac:spMk id="3" creationId="{820C813A-8D27-02A6-0010-899DC7970B87}"/>
          </ac:spMkLst>
        </pc:spChg>
      </pc:sldChg>
    </pc:docChg>
  </pc:docChgLst>
  <pc:docChgLst>
    <pc:chgData name="Nick Habermann" userId="10f66f8e765e3ac9" providerId="Windows Live" clId="Web-{8AF613F7-83F1-48DB-BAF0-992D2279785E}"/>
    <pc:docChg chg="addSld modSld sldOrd">
      <pc:chgData name="Nick Habermann" userId="10f66f8e765e3ac9" providerId="Windows Live" clId="Web-{8AF613F7-83F1-48DB-BAF0-992D2279785E}" dt="2024-01-15T01:38:41.932" v="260" actId="20577"/>
      <pc:docMkLst>
        <pc:docMk/>
      </pc:docMkLst>
      <pc:sldChg chg="modSp">
        <pc:chgData name="Nick Habermann" userId="10f66f8e765e3ac9" providerId="Windows Live" clId="Web-{8AF613F7-83F1-48DB-BAF0-992D2279785E}" dt="2024-01-15T01:22:19.172" v="94" actId="20577"/>
        <pc:sldMkLst>
          <pc:docMk/>
          <pc:sldMk cId="2074149693" sldId="257"/>
        </pc:sldMkLst>
        <pc:spChg chg="mod">
          <ac:chgData name="Nick Habermann" userId="10f66f8e765e3ac9" providerId="Windows Live" clId="Web-{8AF613F7-83F1-48DB-BAF0-992D2279785E}" dt="2024-01-15T01:22:19.172" v="94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 modShow">
        <pc:chgData name="Nick Habermann" userId="10f66f8e765e3ac9" providerId="Windows Live" clId="Web-{8AF613F7-83F1-48DB-BAF0-992D2279785E}" dt="2024-01-15T01:37:49.100" v="254"/>
        <pc:sldMkLst>
          <pc:docMk/>
          <pc:sldMk cId="1787285026" sldId="259"/>
        </pc:sldMkLst>
      </pc:sldChg>
      <pc:sldChg chg="ord">
        <pc:chgData name="Nick Habermann" userId="10f66f8e765e3ac9" providerId="Windows Live" clId="Web-{8AF613F7-83F1-48DB-BAF0-992D2279785E}" dt="2024-01-15T01:37:09.956" v="251"/>
        <pc:sldMkLst>
          <pc:docMk/>
          <pc:sldMk cId="4246157364" sldId="269"/>
        </pc:sldMkLst>
      </pc:sldChg>
      <pc:sldChg chg="mod modShow">
        <pc:chgData name="Nick Habermann" userId="10f66f8e765e3ac9" providerId="Windows Live" clId="Web-{8AF613F7-83F1-48DB-BAF0-992D2279785E}" dt="2024-01-15T01:18:22.885" v="11"/>
        <pc:sldMkLst>
          <pc:docMk/>
          <pc:sldMk cId="2558178729" sldId="271"/>
        </pc:sldMkLst>
      </pc:sldChg>
      <pc:sldChg chg="mod modShow">
        <pc:chgData name="Nick Habermann" userId="10f66f8e765e3ac9" providerId="Windows Live" clId="Web-{8AF613F7-83F1-48DB-BAF0-992D2279785E}" dt="2024-01-15T01:18:24.822" v="12"/>
        <pc:sldMkLst>
          <pc:docMk/>
          <pc:sldMk cId="2553217537" sldId="272"/>
        </pc:sldMkLst>
      </pc:sldChg>
      <pc:sldChg chg="ord">
        <pc:chgData name="Nick Habermann" userId="10f66f8e765e3ac9" providerId="Windows Live" clId="Web-{8AF613F7-83F1-48DB-BAF0-992D2279785E}" dt="2024-01-15T01:37:32.583" v="253"/>
        <pc:sldMkLst>
          <pc:docMk/>
          <pc:sldMk cId="3350788918" sldId="274"/>
        </pc:sldMkLst>
      </pc:sldChg>
      <pc:sldChg chg="modSp new ord">
        <pc:chgData name="Nick Habermann" userId="10f66f8e765e3ac9" providerId="Windows Live" clId="Web-{8AF613F7-83F1-48DB-BAF0-992D2279785E}" dt="2024-01-15T01:18:42.292" v="17"/>
        <pc:sldMkLst>
          <pc:docMk/>
          <pc:sldMk cId="3748313807" sldId="277"/>
        </pc:sldMkLst>
        <pc:spChg chg="mod">
          <ac:chgData name="Nick Habermann" userId="10f66f8e765e3ac9" providerId="Windows Live" clId="Web-{8AF613F7-83F1-48DB-BAF0-992D2279785E}" dt="2024-01-15T01:18:37.089" v="16" actId="20577"/>
          <ac:spMkLst>
            <pc:docMk/>
            <pc:sldMk cId="3748313807" sldId="277"/>
            <ac:spMk id="2" creationId="{2DFD8576-ABA0-CD49-0E13-F25E3E11AAB1}"/>
          </ac:spMkLst>
        </pc:spChg>
      </pc:sldChg>
      <pc:sldChg chg="modSp add replId">
        <pc:chgData name="Nick Habermann" userId="10f66f8e765e3ac9" providerId="Windows Live" clId="Web-{8AF613F7-83F1-48DB-BAF0-992D2279785E}" dt="2024-01-15T01:19:22.342" v="27" actId="20577"/>
        <pc:sldMkLst>
          <pc:docMk/>
          <pc:sldMk cId="3630973785" sldId="278"/>
        </pc:sldMkLst>
        <pc:spChg chg="mod">
          <ac:chgData name="Nick Habermann" userId="10f66f8e765e3ac9" providerId="Windows Live" clId="Web-{8AF613F7-83F1-48DB-BAF0-992D2279785E}" dt="2024-01-15T01:19:22.342" v="27" actId="20577"/>
          <ac:spMkLst>
            <pc:docMk/>
            <pc:sldMk cId="3630973785" sldId="278"/>
            <ac:spMk id="2" creationId="{188E7C38-EEFC-D516-8210-9204C9F2DB87}"/>
          </ac:spMkLst>
        </pc:spChg>
      </pc:sldChg>
      <pc:sldChg chg="modSp add replId">
        <pc:chgData name="Nick Habermann" userId="10f66f8e765e3ac9" providerId="Windows Live" clId="Web-{8AF613F7-83F1-48DB-BAF0-992D2279785E}" dt="2024-01-15T01:19:43.515" v="34" actId="20577"/>
        <pc:sldMkLst>
          <pc:docMk/>
          <pc:sldMk cId="1333596590" sldId="279"/>
        </pc:sldMkLst>
        <pc:spChg chg="mod">
          <ac:chgData name="Nick Habermann" userId="10f66f8e765e3ac9" providerId="Windows Live" clId="Web-{8AF613F7-83F1-48DB-BAF0-992D2279785E}" dt="2024-01-15T01:19:43.515" v="34" actId="20577"/>
          <ac:spMkLst>
            <pc:docMk/>
            <pc:sldMk cId="1333596590" sldId="279"/>
            <ac:spMk id="2" creationId="{E1AFFAA3-536B-A2ED-D3AA-BE2805C354F4}"/>
          </ac:spMkLst>
        </pc:spChg>
      </pc:sldChg>
      <pc:sldChg chg="modSp new">
        <pc:chgData name="Nick Habermann" userId="10f66f8e765e3ac9" providerId="Windows Live" clId="Web-{8AF613F7-83F1-48DB-BAF0-992D2279785E}" dt="2024-01-15T01:35:23.995" v="250" actId="20577"/>
        <pc:sldMkLst>
          <pc:docMk/>
          <pc:sldMk cId="1087525176" sldId="280"/>
        </pc:sldMkLst>
        <pc:spChg chg="mod">
          <ac:chgData name="Nick Habermann" userId="10f66f8e765e3ac9" providerId="Windows Live" clId="Web-{8AF613F7-83F1-48DB-BAF0-992D2279785E}" dt="2024-01-15T01:20:44.743" v="50" actId="20577"/>
          <ac:spMkLst>
            <pc:docMk/>
            <pc:sldMk cId="1087525176" sldId="280"/>
            <ac:spMk id="2" creationId="{58BF4E30-2747-D634-C434-44E266894BCC}"/>
          </ac:spMkLst>
        </pc:spChg>
        <pc:spChg chg="mod">
          <ac:chgData name="Nick Habermann" userId="10f66f8e765e3ac9" providerId="Windows Live" clId="Web-{8AF613F7-83F1-48DB-BAF0-992D2279785E}" dt="2024-01-15T01:35:23.995" v="250" actId="20577"/>
          <ac:spMkLst>
            <pc:docMk/>
            <pc:sldMk cId="1087525176" sldId="280"/>
            <ac:spMk id="3" creationId="{C811BC81-0AAC-1E52-6946-AA6ACCC7E50F}"/>
          </ac:spMkLst>
        </pc:spChg>
      </pc:sldChg>
      <pc:sldChg chg="modSp new">
        <pc:chgData name="Nick Habermann" userId="10f66f8e765e3ac9" providerId="Windows Live" clId="Web-{8AF613F7-83F1-48DB-BAF0-992D2279785E}" dt="2024-01-15T01:21:06.057" v="57" actId="20577"/>
        <pc:sldMkLst>
          <pc:docMk/>
          <pc:sldMk cId="950449197" sldId="281"/>
        </pc:sldMkLst>
        <pc:spChg chg="mod">
          <ac:chgData name="Nick Habermann" userId="10f66f8e765e3ac9" providerId="Windows Live" clId="Web-{8AF613F7-83F1-48DB-BAF0-992D2279785E}" dt="2024-01-15T01:21:06.057" v="57" actId="20577"/>
          <ac:spMkLst>
            <pc:docMk/>
            <pc:sldMk cId="950449197" sldId="281"/>
            <ac:spMk id="2" creationId="{4F2083B5-AB6A-A3E2-AA52-7FD4ADC23ED0}"/>
          </ac:spMkLst>
        </pc:spChg>
      </pc:sldChg>
      <pc:sldChg chg="modSp new">
        <pc:chgData name="Nick Habermann" userId="10f66f8e765e3ac9" providerId="Windows Live" clId="Web-{8AF613F7-83F1-48DB-BAF0-992D2279785E}" dt="2024-01-15T01:34:12.224" v="243" actId="20577"/>
        <pc:sldMkLst>
          <pc:docMk/>
          <pc:sldMk cId="3410990269" sldId="282"/>
        </pc:sldMkLst>
        <pc:spChg chg="mod">
          <ac:chgData name="Nick Habermann" userId="10f66f8e765e3ac9" providerId="Windows Live" clId="Web-{8AF613F7-83F1-48DB-BAF0-992D2279785E}" dt="2024-01-15T01:21:58.295" v="90" actId="20577"/>
          <ac:spMkLst>
            <pc:docMk/>
            <pc:sldMk cId="3410990269" sldId="282"/>
            <ac:spMk id="2" creationId="{ADE8550D-8EC5-69E9-93A5-1B8D1EFDA57F}"/>
          </ac:spMkLst>
        </pc:spChg>
        <pc:spChg chg="mod">
          <ac:chgData name="Nick Habermann" userId="10f66f8e765e3ac9" providerId="Windows Live" clId="Web-{8AF613F7-83F1-48DB-BAF0-992D2279785E}" dt="2024-01-15T01:34:12.224" v="243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 new">
        <pc:chgData name="Nick Habermann" userId="10f66f8e765e3ac9" providerId="Windows Live" clId="Web-{8AF613F7-83F1-48DB-BAF0-992D2279785E}" dt="2024-01-15T01:23:16.254" v="106" actId="20577"/>
        <pc:sldMkLst>
          <pc:docMk/>
          <pc:sldMk cId="61864019" sldId="283"/>
        </pc:sldMkLst>
        <pc:spChg chg="mod">
          <ac:chgData name="Nick Habermann" userId="10f66f8e765e3ac9" providerId="Windows Live" clId="Web-{8AF613F7-83F1-48DB-BAF0-992D2279785E}" dt="2024-01-15T01:22:26.219" v="97" actId="20577"/>
          <ac:spMkLst>
            <pc:docMk/>
            <pc:sldMk cId="61864019" sldId="283"/>
            <ac:spMk id="2" creationId="{64A2CCB5-66CD-CDD1-A8F4-861290BE6BD4}"/>
          </ac:spMkLst>
        </pc:spChg>
        <pc:spChg chg="mod">
          <ac:chgData name="Nick Habermann" userId="10f66f8e765e3ac9" providerId="Windows Live" clId="Web-{8AF613F7-83F1-48DB-BAF0-992D2279785E}" dt="2024-01-15T01:23:16.254" v="106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 new">
        <pc:chgData name="Nick Habermann" userId="10f66f8e765e3ac9" providerId="Windows Live" clId="Web-{8AF613F7-83F1-48DB-BAF0-992D2279785E}" dt="2024-01-15T01:38:41.932" v="260" actId="20577"/>
        <pc:sldMkLst>
          <pc:docMk/>
          <pc:sldMk cId="1652163563" sldId="284"/>
        </pc:sldMkLst>
        <pc:spChg chg="mod">
          <ac:chgData name="Nick Habermann" userId="10f66f8e765e3ac9" providerId="Windows Live" clId="Web-{8AF613F7-83F1-48DB-BAF0-992D2279785E}" dt="2024-01-15T01:38:41.932" v="260" actId="20577"/>
          <ac:spMkLst>
            <pc:docMk/>
            <pc:sldMk cId="1652163563" sldId="284"/>
            <ac:spMk id="2" creationId="{93214149-15B7-4E17-A9CA-7BEF4D33F8D4}"/>
          </ac:spMkLst>
        </pc:spChg>
      </pc:sldChg>
    </pc:docChg>
  </pc:docChgLst>
  <pc:docChgLst>
    <pc:chgData name="Leonard Bernhauer" userId="04dba638d432cb52" providerId="Windows Live" clId="Web-{BB039EF8-C558-4261-8C91-2FCBB04C3182}"/>
    <pc:docChg chg="modSld">
      <pc:chgData name="Leonard Bernhauer" userId="04dba638d432cb52" providerId="Windows Live" clId="Web-{BB039EF8-C558-4261-8C91-2FCBB04C3182}" dt="2023-10-24T13:11:02.842" v="26"/>
      <pc:docMkLst>
        <pc:docMk/>
      </pc:docMkLst>
      <pc:sldChg chg="modSp">
        <pc:chgData name="Leonard Bernhauer" userId="04dba638d432cb52" providerId="Windows Live" clId="Web-{BB039EF8-C558-4261-8C91-2FCBB04C3182}" dt="2023-10-24T11:41:26.331" v="1" actId="20577"/>
        <pc:sldMkLst>
          <pc:docMk/>
          <pc:sldMk cId="1787285026" sldId="259"/>
        </pc:sldMkLst>
        <pc:spChg chg="mod">
          <ac:chgData name="Leonard Bernhauer" userId="04dba638d432cb52" providerId="Windows Live" clId="Web-{BB039EF8-C558-4261-8C91-2FCBB04C3182}" dt="2023-10-24T11:41:26.331" v="1" actId="20577"/>
          <ac:spMkLst>
            <pc:docMk/>
            <pc:sldMk cId="1787285026" sldId="259"/>
            <ac:spMk id="3" creationId="{2227FF85-2759-B87C-D408-7E9E1D92B353}"/>
          </ac:spMkLst>
        </pc:spChg>
      </pc:sldChg>
      <pc:sldChg chg="modSp">
        <pc:chgData name="Leonard Bernhauer" userId="04dba638d432cb52" providerId="Windows Live" clId="Web-{BB039EF8-C558-4261-8C91-2FCBB04C3182}" dt="2023-10-24T11:51:10.030" v="24" actId="1076"/>
        <pc:sldMkLst>
          <pc:docMk/>
          <pc:sldMk cId="1589635545" sldId="260"/>
        </pc:sldMkLst>
        <pc:spChg chg="mod">
          <ac:chgData name="Leonard Bernhauer" userId="04dba638d432cb52" providerId="Windows Live" clId="Web-{BB039EF8-C558-4261-8C91-2FCBB04C3182}" dt="2023-10-24T11:51:10.030" v="24" actId="1076"/>
          <ac:spMkLst>
            <pc:docMk/>
            <pc:sldMk cId="1589635545" sldId="260"/>
            <ac:spMk id="2" creationId="{8932D7AA-FA58-558A-191F-53439AE1E0EC}"/>
          </ac:spMkLst>
        </pc:spChg>
        <pc:picChg chg="mod">
          <ac:chgData name="Leonard Bernhauer" userId="04dba638d432cb52" providerId="Windows Live" clId="Web-{BB039EF8-C558-4261-8C91-2FCBB04C3182}" dt="2023-10-24T11:45:55.851" v="19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Leonard Bernhauer" userId="04dba638d432cb52" providerId="Windows Live" clId="Web-{BB039EF8-C558-4261-8C91-2FCBB04C3182}" dt="2023-10-24T11:46:08.196" v="22" actId="1076"/>
          <ac:picMkLst>
            <pc:docMk/>
            <pc:sldMk cId="1589635545" sldId="260"/>
            <ac:picMk id="8" creationId="{F975694F-07FE-E8A4-A81C-A569DEDBA1EA}"/>
          </ac:picMkLst>
        </pc:picChg>
        <pc:picChg chg="mod">
          <ac:chgData name="Leonard Bernhauer" userId="04dba638d432cb52" providerId="Windows Live" clId="Web-{BB039EF8-C558-4261-8C91-2FCBB04C3182}" dt="2023-10-24T11:46:01.867" v="20" actId="1076"/>
          <ac:picMkLst>
            <pc:docMk/>
            <pc:sldMk cId="1589635545" sldId="260"/>
            <ac:picMk id="10" creationId="{BEF55472-D632-11CB-B989-8392ADD087CB}"/>
          </ac:picMkLst>
        </pc:picChg>
        <pc:picChg chg="mod">
          <ac:chgData name="Leonard Bernhauer" userId="04dba638d432cb52" providerId="Windows Live" clId="Web-{BB039EF8-C558-4261-8C91-2FCBB04C3182}" dt="2023-10-24T11:45:36.756" v="12" actId="1076"/>
          <ac:picMkLst>
            <pc:docMk/>
            <pc:sldMk cId="1589635545" sldId="260"/>
            <ac:picMk id="12" creationId="{F0DF6577-3514-0C10-259D-AE21C69467E9}"/>
          </ac:picMkLst>
        </pc:picChg>
      </pc:sldChg>
      <pc:sldChg chg="modSp">
        <pc:chgData name="Leonard Bernhauer" userId="04dba638d432cb52" providerId="Windows Live" clId="Web-{BB039EF8-C558-4261-8C91-2FCBB04C3182}" dt="2023-10-24T11:45:27.208" v="10" actId="14100"/>
        <pc:sldMkLst>
          <pc:docMk/>
          <pc:sldMk cId="2579322752" sldId="263"/>
        </pc:sldMkLst>
        <pc:picChg chg="mod">
          <ac:chgData name="Leonard Bernhauer" userId="04dba638d432cb52" providerId="Windows Live" clId="Web-{BB039EF8-C558-4261-8C91-2FCBB04C3182}" dt="2023-10-24T11:45:13.473" v="3" actId="1076"/>
          <ac:picMkLst>
            <pc:docMk/>
            <pc:sldMk cId="2579322752" sldId="263"/>
            <ac:picMk id="6" creationId="{CD95A1F8-FE7E-9D0C-4F05-F788E38C53DC}"/>
          </ac:picMkLst>
        </pc:picChg>
        <pc:picChg chg="mod">
          <ac:chgData name="Leonard Bernhauer" userId="04dba638d432cb52" providerId="Windows Live" clId="Web-{BB039EF8-C558-4261-8C91-2FCBB04C3182}" dt="2023-10-24T11:45:20.739" v="7" actId="14100"/>
          <ac:picMkLst>
            <pc:docMk/>
            <pc:sldMk cId="2579322752" sldId="263"/>
            <ac:picMk id="1028" creationId="{1E79A7FE-CFED-EC17-4D76-28A9CF927FD8}"/>
          </ac:picMkLst>
        </pc:picChg>
        <pc:picChg chg="mod">
          <ac:chgData name="Leonard Bernhauer" userId="04dba638d432cb52" providerId="Windows Live" clId="Web-{BB039EF8-C558-4261-8C91-2FCBB04C3182}" dt="2023-10-24T11:45:23.583" v="8" actId="1076"/>
          <ac:picMkLst>
            <pc:docMk/>
            <pc:sldMk cId="2579322752" sldId="263"/>
            <ac:picMk id="1030" creationId="{A4BD162D-F91D-76C7-43DB-7FA12723C6BE}"/>
          </ac:picMkLst>
        </pc:picChg>
        <pc:picChg chg="mod">
          <ac:chgData name="Leonard Bernhauer" userId="04dba638d432cb52" providerId="Windows Live" clId="Web-{BB039EF8-C558-4261-8C91-2FCBB04C3182}" dt="2023-10-24T11:45:27.208" v="10" actId="14100"/>
          <ac:picMkLst>
            <pc:docMk/>
            <pc:sldMk cId="2579322752" sldId="263"/>
            <ac:picMk id="1032" creationId="{5654312B-38CB-3D34-7F61-33A128DCD18D}"/>
          </ac:picMkLst>
        </pc:picChg>
        <pc:picChg chg="mod">
          <ac:chgData name="Leonard Bernhauer" userId="04dba638d432cb52" providerId="Windows Live" clId="Web-{BB039EF8-C558-4261-8C91-2FCBB04C3182}" dt="2023-10-24T11:45:18.786" v="6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mod modShow">
        <pc:chgData name="Leonard Bernhauer" userId="04dba638d432cb52" providerId="Windows Live" clId="Web-{BB039EF8-C558-4261-8C91-2FCBB04C3182}" dt="2023-10-24T13:10:59.701" v="25"/>
        <pc:sldMkLst>
          <pc:docMk/>
          <pc:sldMk cId="1784281788" sldId="277"/>
        </pc:sldMkLst>
      </pc:sldChg>
      <pc:sldChg chg="mod modShow">
        <pc:chgData name="Leonard Bernhauer" userId="04dba638d432cb52" providerId="Windows Live" clId="Web-{BB039EF8-C558-4261-8C91-2FCBB04C3182}" dt="2023-10-24T13:11:02.842" v="26"/>
        <pc:sldMkLst>
          <pc:docMk/>
          <pc:sldMk cId="1414359588" sldId="278"/>
        </pc:sldMkLst>
      </pc:sldChg>
    </pc:docChg>
  </pc:docChgLst>
  <pc:docChgLst>
    <pc:chgData name="Cedric Schaaf" userId="2ee3af57737c5a63" providerId="Windows Live" clId="Web-{D69BEAEE-930A-4035-A6BD-CD63B4298F2A}"/>
    <pc:docChg chg="modSld">
      <pc:chgData name="Cedric Schaaf" userId="2ee3af57737c5a63" providerId="Windows Live" clId="Web-{D69BEAEE-930A-4035-A6BD-CD63B4298F2A}" dt="2024-01-17T00:10:51.141" v="357" actId="20577"/>
      <pc:docMkLst>
        <pc:docMk/>
      </pc:docMkLst>
      <pc:sldChg chg="modSp">
        <pc:chgData name="Cedric Schaaf" userId="2ee3af57737c5a63" providerId="Windows Live" clId="Web-{D69BEAEE-930A-4035-A6BD-CD63B4298F2A}" dt="2024-01-16T21:02:58.429" v="228" actId="20577"/>
        <pc:sldMkLst>
          <pc:docMk/>
          <pc:sldMk cId="2074149693" sldId="257"/>
        </pc:sldMkLst>
        <pc:spChg chg="mod">
          <ac:chgData name="Cedric Schaaf" userId="2ee3af57737c5a63" providerId="Windows Live" clId="Web-{D69BEAEE-930A-4035-A6BD-CD63B4298F2A}" dt="2024-01-16T21:02:58.429" v="228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modSp">
        <pc:chgData name="Cedric Schaaf" userId="2ee3af57737c5a63" providerId="Windows Live" clId="Web-{D69BEAEE-930A-4035-A6BD-CD63B4298F2A}" dt="2024-01-16T20:42:31.487" v="102" actId="20577"/>
        <pc:sldMkLst>
          <pc:docMk/>
          <pc:sldMk cId="3630973785" sldId="278"/>
        </pc:sldMkLst>
        <pc:spChg chg="mod">
          <ac:chgData name="Cedric Schaaf" userId="2ee3af57737c5a63" providerId="Windows Live" clId="Web-{D69BEAEE-930A-4035-A6BD-CD63B4298F2A}" dt="2024-01-16T20:42:31.487" v="102" actId="20577"/>
          <ac:spMkLst>
            <pc:docMk/>
            <pc:sldMk cId="3630973785" sldId="278"/>
            <ac:spMk id="3" creationId="{820C813A-8D27-02A6-0010-899DC7970B87}"/>
          </ac:spMkLst>
        </pc:spChg>
      </pc:sldChg>
      <pc:sldChg chg="modSp">
        <pc:chgData name="Cedric Schaaf" userId="2ee3af57737c5a63" providerId="Windows Live" clId="Web-{D69BEAEE-930A-4035-A6BD-CD63B4298F2A}" dt="2024-01-16T23:44:40.839" v="325" actId="20577"/>
        <pc:sldMkLst>
          <pc:docMk/>
          <pc:sldMk cId="3410990269" sldId="282"/>
        </pc:sldMkLst>
        <pc:spChg chg="mod">
          <ac:chgData name="Cedric Schaaf" userId="2ee3af57737c5a63" providerId="Windows Live" clId="Web-{D69BEAEE-930A-4035-A6BD-CD63B4298F2A}" dt="2024-01-16T23:44:40.839" v="325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">
        <pc:chgData name="Cedric Schaaf" userId="2ee3af57737c5a63" providerId="Windows Live" clId="Web-{D69BEAEE-930A-4035-A6BD-CD63B4298F2A}" dt="2024-01-17T00:02:24.656" v="356" actId="20577"/>
        <pc:sldMkLst>
          <pc:docMk/>
          <pc:sldMk cId="61864019" sldId="283"/>
        </pc:sldMkLst>
        <pc:spChg chg="mod">
          <ac:chgData name="Cedric Schaaf" userId="2ee3af57737c5a63" providerId="Windows Live" clId="Web-{D69BEAEE-930A-4035-A6BD-CD63B4298F2A}" dt="2024-01-17T00:02:24.656" v="356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">
        <pc:chgData name="Cedric Schaaf" userId="2ee3af57737c5a63" providerId="Windows Live" clId="Web-{D69BEAEE-930A-4035-A6BD-CD63B4298F2A}" dt="2024-01-16T21:01:07.207" v="192" actId="1076"/>
        <pc:sldMkLst>
          <pc:docMk/>
          <pc:sldMk cId="1652163563" sldId="284"/>
        </pc:sldMkLst>
        <pc:spChg chg="mod">
          <ac:chgData name="Cedric Schaaf" userId="2ee3af57737c5a63" providerId="Windows Live" clId="Web-{D69BEAEE-930A-4035-A6BD-CD63B4298F2A}" dt="2024-01-16T21:01:07.207" v="192" actId="1076"/>
          <ac:spMkLst>
            <pc:docMk/>
            <pc:sldMk cId="1652163563" sldId="284"/>
            <ac:spMk id="3" creationId="{BE10CD2E-5478-2777-D5C6-F127868730A5}"/>
          </ac:spMkLst>
        </pc:spChg>
      </pc:sldChg>
      <pc:sldChg chg="modSp">
        <pc:chgData name="Cedric Schaaf" userId="2ee3af57737c5a63" providerId="Windows Live" clId="Web-{D69BEAEE-930A-4035-A6BD-CD63B4298F2A}" dt="2024-01-17T00:10:51.141" v="357" actId="20577"/>
        <pc:sldMkLst>
          <pc:docMk/>
          <pc:sldMk cId="3229799488" sldId="285"/>
        </pc:sldMkLst>
        <pc:spChg chg="mod">
          <ac:chgData name="Cedric Schaaf" userId="2ee3af57737c5a63" providerId="Windows Live" clId="Web-{D69BEAEE-930A-4035-A6BD-CD63B4298F2A}" dt="2024-01-17T00:10:51.141" v="357" actId="20577"/>
          <ac:spMkLst>
            <pc:docMk/>
            <pc:sldMk cId="3229799488" sldId="285"/>
            <ac:spMk id="3" creationId="{9B53722F-7865-642B-42DE-07B4EAB29271}"/>
          </ac:spMkLst>
        </pc:spChg>
      </pc:sldChg>
    </pc:docChg>
  </pc:docChgLst>
  <pc:docChgLst>
    <pc:chgData name="Gastbenutzer" providerId="Windows Live" clId="Web-{616E6DC4-A722-46EA-8A4D-C5F120C18697}"/>
    <pc:docChg chg="modSld">
      <pc:chgData name="Gastbenutzer" userId="" providerId="Windows Live" clId="Web-{616E6DC4-A722-46EA-8A4D-C5F120C18697}" dt="2023-10-16T09:59:43.397" v="7" actId="14100"/>
      <pc:docMkLst>
        <pc:docMk/>
      </pc:docMkLst>
      <pc:sldChg chg="modSp">
        <pc:chgData name="Gastbenutzer" userId="" providerId="Windows Live" clId="Web-{616E6DC4-A722-46EA-8A4D-C5F120C18697}" dt="2023-10-16T09:59:20.631" v="5" actId="1076"/>
        <pc:sldMkLst>
          <pc:docMk/>
          <pc:sldMk cId="1638805582" sldId="256"/>
        </pc:sldMkLst>
        <pc:spChg chg="mod">
          <ac:chgData name="Gastbenutzer" userId="" providerId="Windows Live" clId="Web-{616E6DC4-A722-46EA-8A4D-C5F120C18697}" dt="2023-10-16T09:59:20.631" v="5" actId="1076"/>
          <ac:spMkLst>
            <pc:docMk/>
            <pc:sldMk cId="1638805582" sldId="256"/>
            <ac:spMk id="7" creationId="{BB705E26-278C-4EAE-ED1B-5AE6E69E0A7F}"/>
          </ac:spMkLst>
        </pc:spChg>
        <pc:picChg chg="mod">
          <ac:chgData name="Gastbenutzer" userId="" providerId="Windows Live" clId="Web-{616E6DC4-A722-46EA-8A4D-C5F120C18697}" dt="2023-10-16T09:59:20.600" v="3" actId="1076"/>
          <ac:picMkLst>
            <pc:docMk/>
            <pc:sldMk cId="1638805582" sldId="256"/>
            <ac:picMk id="5" creationId="{BCEEDA9B-7389-10E5-B880-CA717781AEE5}"/>
          </ac:picMkLst>
        </pc:picChg>
        <pc:picChg chg="mod">
          <ac:chgData name="Gastbenutzer" userId="" providerId="Windows Live" clId="Web-{616E6DC4-A722-46EA-8A4D-C5F120C18697}" dt="2023-10-16T09:59:20.616" v="4" actId="1076"/>
          <ac:picMkLst>
            <pc:docMk/>
            <pc:sldMk cId="1638805582" sldId="256"/>
            <ac:picMk id="6" creationId="{461FB065-D627-F726-4D4D-0155C0FF1FF3}"/>
          </ac:picMkLst>
        </pc:picChg>
      </pc:sldChg>
      <pc:sldChg chg="modSp">
        <pc:chgData name="Gastbenutzer" userId="" providerId="Windows Live" clId="Web-{616E6DC4-A722-46EA-8A4D-C5F120C18697}" dt="2023-10-16T09:59:43.397" v="7" actId="14100"/>
        <pc:sldMkLst>
          <pc:docMk/>
          <pc:sldMk cId="2579322752" sldId="263"/>
        </pc:sldMkLst>
        <pc:picChg chg="mod">
          <ac:chgData name="Gastbenutzer" userId="" providerId="Windows Live" clId="Web-{616E6DC4-A722-46EA-8A4D-C5F120C18697}" dt="2023-10-16T09:59:43.397" v="7" actId="14100"/>
          <ac:picMkLst>
            <pc:docMk/>
            <pc:sldMk cId="2579322752" sldId="263"/>
            <ac:picMk id="6" creationId="{CD95A1F8-FE7E-9D0C-4F05-F788E38C53DC}"/>
          </ac:picMkLst>
        </pc:picChg>
      </pc:sldChg>
    </pc:docChg>
  </pc:docChgLst>
  <pc:docChgLst>
    <pc:chgData name="Nick Habermann" userId="10f66f8e765e3ac9" providerId="Windows Live" clId="Web-{AF201FDF-563C-4FC8-A9D3-1EC38E9676D9}"/>
    <pc:docChg chg="addSld delSld modSld sldOrd">
      <pc:chgData name="Nick Habermann" userId="10f66f8e765e3ac9" providerId="Windows Live" clId="Web-{AF201FDF-563C-4FC8-A9D3-1EC38E9676D9}" dt="2023-10-15T18:20:04.889" v="652"/>
      <pc:docMkLst>
        <pc:docMk/>
      </pc:docMkLst>
      <pc:sldChg chg="modSp">
        <pc:chgData name="Nick Habermann" userId="10f66f8e765e3ac9" providerId="Windows Live" clId="Web-{AF201FDF-563C-4FC8-A9D3-1EC38E9676D9}" dt="2023-10-15T17:03:29.917" v="18" actId="20577"/>
        <pc:sldMkLst>
          <pc:docMk/>
          <pc:sldMk cId="1638805582" sldId="256"/>
        </pc:sldMkLst>
        <pc:spChg chg="mod">
          <ac:chgData name="Nick Habermann" userId="10f66f8e765e3ac9" providerId="Windows Live" clId="Web-{AF201FDF-563C-4FC8-A9D3-1EC38E9676D9}" dt="2023-10-15T17:03:29.917" v="18" actId="20577"/>
          <ac:spMkLst>
            <pc:docMk/>
            <pc:sldMk cId="1638805582" sldId="256"/>
            <ac:spMk id="2" creationId="{FC91D2C1-602E-DDA9-3BE9-AEC00E802757}"/>
          </ac:spMkLst>
        </pc:spChg>
      </pc:sldChg>
      <pc:sldChg chg="addSp delSp modSp">
        <pc:chgData name="Nick Habermann" userId="10f66f8e765e3ac9" providerId="Windows Live" clId="Web-{AF201FDF-563C-4FC8-A9D3-1EC38E9676D9}" dt="2023-10-15T17:49:44.116" v="301" actId="1076"/>
        <pc:sldMkLst>
          <pc:docMk/>
          <pc:sldMk cId="2074149693" sldId="257"/>
        </pc:sldMkLst>
        <pc:spChg chg="mod">
          <ac:chgData name="Nick Habermann" userId="10f66f8e765e3ac9" providerId="Windows Live" clId="Web-{AF201FDF-563C-4FC8-A9D3-1EC38E9676D9}" dt="2023-10-15T16:52:33.736" v="12" actId="20577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Nick Habermann" userId="10f66f8e765e3ac9" providerId="Windows Live" clId="Web-{AF201FDF-563C-4FC8-A9D3-1EC38E9676D9}" dt="2023-10-15T17:49:44.116" v="301" actId="1076"/>
          <ac:spMkLst>
            <pc:docMk/>
            <pc:sldMk cId="2074149693" sldId="257"/>
            <ac:spMk id="3" creationId="{68EB54F6-2285-099E-7579-CC1E0CC3538A}"/>
          </ac:spMkLst>
        </pc:spChg>
        <pc:spChg chg="add mod">
          <ac:chgData name="Nick Habermann" userId="10f66f8e765e3ac9" providerId="Windows Live" clId="Web-{AF201FDF-563C-4FC8-A9D3-1EC38E9676D9}" dt="2023-10-15T17:49:34.553" v="298" actId="20577"/>
          <ac:spMkLst>
            <pc:docMk/>
            <pc:sldMk cId="2074149693" sldId="257"/>
            <ac:spMk id="4" creationId="{285562AE-A2FA-C2CD-0F35-1919C3E3A27A}"/>
          </ac:spMkLst>
        </pc:spChg>
        <pc:spChg chg="add mod">
          <ac:chgData name="Nick Habermann" userId="10f66f8e765e3ac9" providerId="Windows Live" clId="Web-{AF201FDF-563C-4FC8-A9D3-1EC38E9676D9}" dt="2023-10-15T17:49:35.506" v="300" actId="20577"/>
          <ac:spMkLst>
            <pc:docMk/>
            <pc:sldMk cId="2074149693" sldId="257"/>
            <ac:spMk id="6" creationId="{09F9146F-E037-20C1-A555-8D227DF178F9}"/>
          </ac:spMkLst>
        </pc:spChg>
        <pc:cxnChg chg="add del mod">
          <ac:chgData name="Nick Habermann" userId="10f66f8e765e3ac9" providerId="Windows Live" clId="Web-{AF201FDF-563C-4FC8-A9D3-1EC38E9676D9}" dt="2023-10-15T17:39:26.046" v="243"/>
          <ac:cxnSpMkLst>
            <pc:docMk/>
            <pc:sldMk cId="2074149693" sldId="257"/>
            <ac:cxnSpMk id="7" creationId="{0A0B1475-AB72-E1BA-DCD3-965037E974EA}"/>
          </ac:cxnSpMkLst>
        </pc:cxnChg>
      </pc:sldChg>
      <pc:sldChg chg="addSp delSp modSp del mod ord setBg modShow">
        <pc:chgData name="Nick Habermann" userId="10f66f8e765e3ac9" providerId="Windows Live" clId="Web-{AF201FDF-563C-4FC8-A9D3-1EC38E9676D9}" dt="2023-10-15T18:19:21.371" v="650"/>
        <pc:sldMkLst>
          <pc:docMk/>
          <pc:sldMk cId="3648875615" sldId="258"/>
        </pc:sldMkLst>
        <pc:spChg chg="mo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2" creationId="{79386770-BD31-1BF9-ABD3-8880D27D5634}"/>
          </ac:spMkLst>
        </pc:spChg>
        <pc:spChg chg="del mo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3" creationId="{42E088AA-9071-A332-B510-06714119978C}"/>
          </ac:spMkLst>
        </pc:spChg>
        <pc:spChg chg="mod">
          <ac:chgData name="Nick Habermann" userId="10f66f8e765e3ac9" providerId="Windows Live" clId="Web-{AF201FDF-563C-4FC8-A9D3-1EC38E9676D9}" dt="2023-10-15T18:14:29.282" v="632"/>
          <ac:spMkLst>
            <pc:docMk/>
            <pc:sldMk cId="3648875615" sldId="258"/>
            <ac:spMk id="4" creationId="{3F022FB1-5F7F-0E83-3C4C-6798470F6A40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1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3" creationId="{054B3F04-9EAC-45C0-B3CE-0387EEA10A0C}"/>
          </ac:spMkLst>
        </pc:spChg>
        <pc:spChg chg="add del">
          <ac:chgData name="Nick Habermann" userId="10f66f8e765e3ac9" providerId="Windows Live" clId="Web-{AF201FDF-563C-4FC8-A9D3-1EC38E9676D9}" dt="2023-10-15T18:09:33.099" v="619"/>
          <ac:spMkLst>
            <pc:docMk/>
            <pc:sldMk cId="3648875615" sldId="258"/>
            <ac:spMk id="15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09:59.975" v="621"/>
          <ac:spMkLst>
            <pc:docMk/>
            <pc:sldMk cId="3648875615" sldId="258"/>
            <ac:spMk id="17" creationId="{35230A27-1553-42F8-99D7-829868E13715}"/>
          </ac:spMkLst>
        </pc:spChg>
        <pc:spChg chg="add del">
          <ac:chgData name="Nick Habermann" userId="10f66f8e765e3ac9" providerId="Windows Live" clId="Web-{AF201FDF-563C-4FC8-A9D3-1EC38E9676D9}" dt="2023-10-15T18:09:59.975" v="621"/>
          <ac:spMkLst>
            <pc:docMk/>
            <pc:sldMk cId="3648875615" sldId="258"/>
            <ac:spMk id="21" creationId="{A772232D-B4D6-429F-B3D1-2D9891B85E08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29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31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10:04.100" v="623"/>
          <ac:spMkLst>
            <pc:docMk/>
            <pc:sldMk cId="3648875615" sldId="258"/>
            <ac:spMk id="33" creationId="{054B3F04-9EAC-45C0-B3CE-0387EEA10A0C}"/>
          </ac:spMkLst>
        </pc:spChg>
        <pc:spChg chg="add del">
          <ac:chgData name="Nick Habermann" userId="10f66f8e765e3ac9" providerId="Windows Live" clId="Web-{AF201FDF-563C-4FC8-A9D3-1EC38E9676D9}" dt="2023-10-15T18:13:33.077" v="631"/>
          <ac:spMkLst>
            <pc:docMk/>
            <pc:sldMk cId="3648875615" sldId="258"/>
            <ac:spMk id="40" creationId="{F4C359F3-25B2-4E2B-8713-5583EAF4C18E}"/>
          </ac:spMkLst>
        </pc:spChg>
        <pc:spChg chg="add del">
          <ac:chgData name="Nick Habermann" userId="10f66f8e765e3ac9" providerId="Windows Live" clId="Web-{AF201FDF-563C-4FC8-A9D3-1EC38E9676D9}" dt="2023-10-15T18:13:33.077" v="631"/>
          <ac:spMkLst>
            <pc:docMk/>
            <pc:sldMk cId="3648875615" sldId="258"/>
            <ac:spMk id="46" creationId="{B026EB53-A064-438C-B0CD-AC1503631ACC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7" creationId="{3741B58E-3B65-4A01-A276-975AB2CF8A08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8" creationId="{7AAC67C3-831B-4AB1-A259-DFB839CAFAFC}"/>
          </ac:spMkLst>
        </pc:spChg>
        <pc:spChg chg="add del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49" creationId="{054B3F04-9EAC-45C0-B3CE-0387EEA10A0C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5" creationId="{FB5993E2-C02B-4335-ABA5-D8EC465551E3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7" creationId="{C0B801A2-5622-4BE8-9AD2-C337A2CD0022}"/>
          </ac:spMkLst>
        </pc:spChg>
        <pc:spChg chg="add">
          <ac:chgData name="Nick Habermann" userId="10f66f8e765e3ac9" providerId="Windows Live" clId="Web-{AF201FDF-563C-4FC8-A9D3-1EC38E9676D9}" dt="2023-10-15T18:15:03.299" v="634"/>
          <ac:spMkLst>
            <pc:docMk/>
            <pc:sldMk cId="3648875615" sldId="258"/>
            <ac:spMk id="59" creationId="{B7AF614F-5BC3-4086-99F5-B87C5847A071}"/>
          </ac:spMkLst>
        </pc:spChg>
        <pc:graphicFrameChg chg="add">
          <ac:chgData name="Nick Habermann" userId="10f66f8e765e3ac9" providerId="Windows Live" clId="Web-{AF201FDF-563C-4FC8-A9D3-1EC38E9676D9}" dt="2023-10-15T18:15:03.299" v="634"/>
          <ac:graphicFrameMkLst>
            <pc:docMk/>
            <pc:sldMk cId="3648875615" sldId="258"/>
            <ac:graphicFrameMk id="51" creationId="{3B57CD67-A813-E223-F79E-87098E7A12E5}"/>
          </ac:graphicFrameMkLst>
        </pc:graphicFrameChg>
        <pc:picChg chg="add del mod">
          <ac:chgData name="Nick Habermann" userId="10f66f8e765e3ac9" providerId="Windows Live" clId="Web-{AF201FDF-563C-4FC8-A9D3-1EC38E9676D9}" dt="2023-10-15T18:13:33.077" v="631"/>
          <ac:picMkLst>
            <pc:docMk/>
            <pc:sldMk cId="3648875615" sldId="258"/>
            <ac:picMk id="35" creationId="{D1495D49-7BEF-B7ED-3E23-DC6E0A443815}"/>
          </ac:picMkLst>
        </pc:picChg>
        <pc:cxnChg chg="add del">
          <ac:chgData name="Nick Habermann" userId="10f66f8e765e3ac9" providerId="Windows Live" clId="Web-{AF201FDF-563C-4FC8-A9D3-1EC38E9676D9}" dt="2023-10-15T18:09:59.975" v="621"/>
          <ac:cxnSpMkLst>
            <pc:docMk/>
            <pc:sldMk cId="3648875615" sldId="258"/>
            <ac:cxnSpMk id="27" creationId="{02CC3441-26B3-4381-B3DF-8AE3C288BC0D}"/>
          </ac:cxnSpMkLst>
        </pc:cxnChg>
      </pc:sldChg>
      <pc:sldChg chg="mod modShow">
        <pc:chgData name="Nick Habermann" userId="10f66f8e765e3ac9" providerId="Windows Live" clId="Web-{AF201FDF-563C-4FC8-A9D3-1EC38E9676D9}" dt="2023-10-15T16:59:14.345" v="15"/>
        <pc:sldMkLst>
          <pc:docMk/>
          <pc:sldMk cId="1787285026" sldId="259"/>
        </pc:sldMkLst>
      </pc:sldChg>
      <pc:sldChg chg="addSp delSp modSp mod setBg">
        <pc:chgData name="Nick Habermann" userId="10f66f8e765e3ac9" providerId="Windows Live" clId="Web-{AF201FDF-563C-4FC8-A9D3-1EC38E9676D9}" dt="2023-10-15T18:20:04.889" v="652"/>
        <pc:sldMkLst>
          <pc:docMk/>
          <pc:sldMk cId="1178424714" sldId="270"/>
        </pc:sldMkLst>
        <pc:spChg chg="mod or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4" creationId="{1465E1A2-02FB-3EEE-4349-98F4E16EBF58}"/>
          </ac:spMkLst>
        </pc:spChg>
        <pc:spChg chg="mo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8" creationId="{8E7EAFA3-2E78-4AF3-37EC-8CC8CAB64E57}"/>
          </ac:spMkLst>
        </pc:spChg>
        <pc:spChg chg="mod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9" creationId="{C8ECBB30-8237-487B-DB2B-8A6865272C19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4" creationId="{4CFCD50F-4BF3-4733-BD42-5567080A7017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6" creationId="{97C2466A-2320-4205-BDC2-056CD8BC2C53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18" creationId="{C24F77B6-3AFC-4981-A39A-15994073E10F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2" creationId="{B7D21A87-2874-4438-84BA-E02F7C632784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4" creationId="{0B0A69F5-520C-404C-9614-071AAE13870F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6" creationId="{54D683B1-E7B7-4AF5-8BF1-00757F13FBE1}"/>
          </ac:spMkLst>
        </pc:spChg>
        <pc:spChg chg="add del">
          <ac:chgData name="Nick Habermann" userId="10f66f8e765e3ac9" providerId="Windows Live" clId="Web-{AF201FDF-563C-4FC8-A9D3-1EC38E9676D9}" dt="2023-10-15T18:20:04.889" v="652"/>
          <ac:spMkLst>
            <pc:docMk/>
            <pc:sldMk cId="1178424714" sldId="270"/>
            <ac:spMk id="28" creationId="{7B07ECB0-AC96-4F4F-AB0C-44EA1353CE09}"/>
          </ac:spMkLst>
        </pc:spChg>
        <pc:picChg chg="mod ord">
          <ac:chgData name="Nick Habermann" userId="10f66f8e765e3ac9" providerId="Windows Live" clId="Web-{AF201FDF-563C-4FC8-A9D3-1EC38E9676D9}" dt="2023-10-15T18:20:04.889" v="652"/>
          <ac:picMkLst>
            <pc:docMk/>
            <pc:sldMk cId="1178424714" sldId="270"/>
            <ac:picMk id="6" creationId="{1F47DF1B-F172-7938-A392-1212A7F2A18C}"/>
          </ac:picMkLst>
        </pc:picChg>
        <pc:picChg chg="mod ord">
          <ac:chgData name="Nick Habermann" userId="10f66f8e765e3ac9" providerId="Windows Live" clId="Web-{AF201FDF-563C-4FC8-A9D3-1EC38E9676D9}" dt="2023-10-15T18:20:04.889" v="652"/>
          <ac:picMkLst>
            <pc:docMk/>
            <pc:sldMk cId="1178424714" sldId="270"/>
            <ac:picMk id="7" creationId="{DAA9EEEF-D678-70B4-657C-EF6D53CAAC73}"/>
          </ac:picMkLst>
        </pc:picChg>
        <pc:cxnChg chg="add del">
          <ac:chgData name="Nick Habermann" userId="10f66f8e765e3ac9" providerId="Windows Live" clId="Web-{AF201FDF-563C-4FC8-A9D3-1EC38E9676D9}" dt="2023-10-15T18:20:04.889" v="652"/>
          <ac:cxnSpMkLst>
            <pc:docMk/>
            <pc:sldMk cId="1178424714" sldId="270"/>
            <ac:cxnSpMk id="20" creationId="{E622A300-A12E-4C3D-A574-71AFFA8F2B51}"/>
          </ac:cxnSpMkLst>
        </pc:cxnChg>
      </pc:sldChg>
      <pc:sldChg chg="addSp delSp modSp add mod ord replId setBg">
        <pc:chgData name="Nick Habermann" userId="10f66f8e765e3ac9" providerId="Windows Live" clId="Web-{AF201FDF-563C-4FC8-A9D3-1EC38E9676D9}" dt="2023-10-15T18:18:52.042" v="649" actId="20577"/>
        <pc:sldMkLst>
          <pc:docMk/>
          <pc:sldMk cId="2558178729" sldId="271"/>
        </pc:sldMkLst>
        <pc:spChg chg="mod">
          <ac:chgData name="Nick Habermann" userId="10f66f8e765e3ac9" providerId="Windows Live" clId="Web-{AF201FDF-563C-4FC8-A9D3-1EC38E9676D9}" dt="2023-10-15T18:18:52.042" v="649" actId="20577"/>
          <ac:spMkLst>
            <pc:docMk/>
            <pc:sldMk cId="2558178729" sldId="271"/>
            <ac:spMk id="2" creationId="{79386770-BD31-1BF9-ABD3-8880D27D5634}"/>
          </ac:spMkLst>
        </pc:spChg>
        <pc:spChg chg="del mod">
          <ac:chgData name="Nick Habermann" userId="10f66f8e765e3ac9" providerId="Windows Live" clId="Web-{AF201FDF-563C-4FC8-A9D3-1EC38E9676D9}" dt="2023-10-15T18:14:38.126" v="633"/>
          <ac:spMkLst>
            <pc:docMk/>
            <pc:sldMk cId="2558178729" sldId="271"/>
            <ac:spMk id="3" creationId="{42E088AA-9071-A332-B510-06714119978C}"/>
          </ac:spMkLst>
        </pc:spChg>
        <pc:spChg chg="mod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4" creationId="{3F022FB1-5F7F-0E83-3C4C-6798470F6A40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0" creationId="{FB5993E2-C02B-4335-ABA5-D8EC465551E3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2" creationId="{C0B801A2-5622-4BE8-9AD2-C337A2CD0022}"/>
          </ac:spMkLst>
        </pc:spChg>
        <pc:spChg chg="add del">
          <ac:chgData name="Nick Habermann" userId="10f66f8e765e3ac9" providerId="Windows Live" clId="Web-{AF201FDF-563C-4FC8-A9D3-1EC38E9676D9}" dt="2023-10-15T18:15:19.737" v="635"/>
          <ac:spMkLst>
            <pc:docMk/>
            <pc:sldMk cId="2558178729" sldId="271"/>
            <ac:spMk id="14" creationId="{B7AF614F-5BC3-4086-99F5-B87C5847A071}"/>
          </ac:spMkLst>
        </pc:spChg>
        <pc:graphicFrameChg chg="add mod modGraphic">
          <ac:chgData name="Nick Habermann" userId="10f66f8e765e3ac9" providerId="Windows Live" clId="Web-{AF201FDF-563C-4FC8-A9D3-1EC38E9676D9}" dt="2023-10-15T18:18:31.682" v="64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modSp add replId">
        <pc:chgData name="Nick Habermann" userId="10f66f8e765e3ac9" providerId="Windows Live" clId="Web-{AF201FDF-563C-4FC8-A9D3-1EC38E9676D9}" dt="2023-10-15T18:18:41.104" v="648"/>
        <pc:sldMkLst>
          <pc:docMk/>
          <pc:sldMk cId="2553217537" sldId="272"/>
        </pc:sldMkLst>
        <pc:graphicFrameChg chg="mod modGraphic">
          <ac:chgData name="Nick Habermann" userId="10f66f8e765e3ac9" providerId="Windows Live" clId="Web-{AF201FDF-563C-4FC8-A9D3-1EC38E9676D9}" dt="2023-10-15T18:18:41.104" v="648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Cedric Schaaf" userId="2ee3af57737c5a63" providerId="Windows Live" clId="Web-{413E8C51-D40A-4E30-9CBA-2F72D1845D48}"/>
    <pc:docChg chg="modSld">
      <pc:chgData name="Cedric Schaaf" userId="2ee3af57737c5a63" providerId="Windows Live" clId="Web-{413E8C51-D40A-4E30-9CBA-2F72D1845D48}" dt="2024-01-16T19:52:19.501" v="20" actId="20577"/>
      <pc:docMkLst>
        <pc:docMk/>
      </pc:docMkLst>
      <pc:sldChg chg="addSp delSp modSp">
        <pc:chgData name="Cedric Schaaf" userId="2ee3af57737c5a63" providerId="Windows Live" clId="Web-{413E8C51-D40A-4E30-9CBA-2F72D1845D48}" dt="2024-01-16T19:51:03.421" v="6"/>
        <pc:sldMkLst>
          <pc:docMk/>
          <pc:sldMk cId="3630973785" sldId="278"/>
        </pc:sldMkLst>
        <pc:picChg chg="add del mod">
          <ac:chgData name="Cedric Schaaf" userId="2ee3af57737c5a63" providerId="Windows Live" clId="Web-{413E8C51-D40A-4E30-9CBA-2F72D1845D48}" dt="2024-01-16T19:51:03.421" v="6"/>
          <ac:picMkLst>
            <pc:docMk/>
            <pc:sldMk cId="3630973785" sldId="278"/>
            <ac:picMk id="5" creationId="{5EACB969-4392-DB54-0D1C-9F87A6330927}"/>
          </ac:picMkLst>
        </pc:picChg>
      </pc:sldChg>
      <pc:sldChg chg="modSp">
        <pc:chgData name="Cedric Schaaf" userId="2ee3af57737c5a63" providerId="Windows Live" clId="Web-{413E8C51-D40A-4E30-9CBA-2F72D1845D48}" dt="2024-01-16T18:53:42.033" v="1" actId="20577"/>
        <pc:sldMkLst>
          <pc:docMk/>
          <pc:sldMk cId="3410990269" sldId="282"/>
        </pc:sldMkLst>
        <pc:spChg chg="mod">
          <ac:chgData name="Cedric Schaaf" userId="2ee3af57737c5a63" providerId="Windows Live" clId="Web-{413E8C51-D40A-4E30-9CBA-2F72D1845D48}" dt="2024-01-16T18:53:42.033" v="1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">
        <pc:chgData name="Cedric Schaaf" userId="2ee3af57737c5a63" providerId="Windows Live" clId="Web-{413E8C51-D40A-4E30-9CBA-2F72D1845D48}" dt="2024-01-16T19:52:19.501" v="20" actId="20577"/>
        <pc:sldMkLst>
          <pc:docMk/>
          <pc:sldMk cId="61864019" sldId="283"/>
        </pc:sldMkLst>
        <pc:spChg chg="mod">
          <ac:chgData name="Cedric Schaaf" userId="2ee3af57737c5a63" providerId="Windows Live" clId="Web-{413E8C51-D40A-4E30-9CBA-2F72D1845D48}" dt="2024-01-16T19:52:19.501" v="20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">
        <pc:chgData name="Cedric Schaaf" userId="2ee3af57737c5a63" providerId="Windows Live" clId="Web-{413E8C51-D40A-4E30-9CBA-2F72D1845D48}" dt="2024-01-16T19:13:34.283" v="4" actId="20577"/>
        <pc:sldMkLst>
          <pc:docMk/>
          <pc:sldMk cId="3229799488" sldId="285"/>
        </pc:sldMkLst>
        <pc:spChg chg="mod">
          <ac:chgData name="Cedric Schaaf" userId="2ee3af57737c5a63" providerId="Windows Live" clId="Web-{413E8C51-D40A-4E30-9CBA-2F72D1845D48}" dt="2024-01-16T19:13:34.283" v="4" actId="20577"/>
          <ac:spMkLst>
            <pc:docMk/>
            <pc:sldMk cId="3229799488" sldId="285"/>
            <ac:spMk id="2" creationId="{62B5FD56-35F2-2826-BA4A-026A60F2A791}"/>
          </ac:spMkLst>
        </pc:spChg>
      </pc:sldChg>
    </pc:docChg>
  </pc:docChgLst>
  <pc:docChgLst>
    <pc:chgData name="Okan Kizilagil" userId="69b32665a8974ee2" providerId="Windows Live" clId="Web-{2B37B8F2-F451-4CFF-B7A4-AA01846BFF90}"/>
    <pc:docChg chg="addSld delSld modSld">
      <pc:chgData name="Okan Kizilagil" userId="69b32665a8974ee2" providerId="Windows Live" clId="Web-{2B37B8F2-F451-4CFF-B7A4-AA01846BFF90}" dt="2023-10-18T14:19:16.310" v="326" actId="1076"/>
      <pc:docMkLst>
        <pc:docMk/>
      </pc:docMkLst>
      <pc:sldChg chg="addSp modSp">
        <pc:chgData name="Okan Kizilagil" userId="69b32665a8974ee2" providerId="Windows Live" clId="Web-{2B37B8F2-F451-4CFF-B7A4-AA01846BFF90}" dt="2023-10-18T13:55:44.269" v="116" actId="1076"/>
        <pc:sldMkLst>
          <pc:docMk/>
          <pc:sldMk cId="1638805582" sldId="256"/>
        </pc:sldMkLst>
        <pc:spChg chg="mod">
          <ac:chgData name="Okan Kizilagil" userId="69b32665a8974ee2" providerId="Windows Live" clId="Web-{2B37B8F2-F451-4CFF-B7A4-AA01846BFF90}" dt="2023-10-14T12:04:59.717" v="0" actId="20577"/>
          <ac:spMkLst>
            <pc:docMk/>
            <pc:sldMk cId="1638805582" sldId="256"/>
            <ac:spMk id="2" creationId="{FC91D2C1-602E-DDA9-3BE9-AEC00E802757}"/>
          </ac:spMkLst>
        </pc:spChg>
        <pc:spChg chg="mod">
          <ac:chgData name="Okan Kizilagil" userId="69b32665a8974ee2" providerId="Windows Live" clId="Web-{2B37B8F2-F451-4CFF-B7A4-AA01846BFF90}" dt="2023-10-14T13:12:53.602" v="107" actId="20577"/>
          <ac:spMkLst>
            <pc:docMk/>
            <pc:sldMk cId="1638805582" sldId="256"/>
            <ac:spMk id="3" creationId="{267F9DD8-DEED-84D5-CD30-416A1FC14E43}"/>
          </ac:spMkLst>
        </pc:spChg>
        <pc:spChg chg="mod">
          <ac:chgData name="Okan Kizilagil" userId="69b32665a8974ee2" providerId="Windows Live" clId="Web-{2B37B8F2-F451-4CFF-B7A4-AA01846BFF90}" dt="2023-10-14T12:17:52.934" v="55" actId="1076"/>
          <ac:spMkLst>
            <pc:docMk/>
            <pc:sldMk cId="1638805582" sldId="256"/>
            <ac:spMk id="7" creationId="{BB705E26-278C-4EAE-ED1B-5AE6E69E0A7F}"/>
          </ac:spMkLst>
        </pc:spChg>
        <pc:picChg chg="add mod">
          <ac:chgData name="Okan Kizilagil" userId="69b32665a8974ee2" providerId="Windows Live" clId="Web-{2B37B8F2-F451-4CFF-B7A4-AA01846BFF90}" dt="2023-10-18T13:55:38.894" v="114" actId="1076"/>
          <ac:picMkLst>
            <pc:docMk/>
            <pc:sldMk cId="1638805582" sldId="256"/>
            <ac:picMk id="4" creationId="{66E1C230-0328-C1AF-BDF9-5F1AEFBBEB34}"/>
          </ac:picMkLst>
        </pc:picChg>
        <pc:picChg chg="add mod">
          <ac:chgData name="Okan Kizilagil" userId="69b32665a8974ee2" providerId="Windows Live" clId="Web-{2B37B8F2-F451-4CFF-B7A4-AA01846BFF90}" dt="2023-10-18T13:55:44.269" v="116" actId="1076"/>
          <ac:picMkLst>
            <pc:docMk/>
            <pc:sldMk cId="1638805582" sldId="256"/>
            <ac:picMk id="8" creationId="{E06C2B9E-98FD-A4A1-583D-B25AC0A22FE2}"/>
          </ac:picMkLst>
        </pc:picChg>
      </pc:sldChg>
      <pc:sldChg chg="modSp">
        <pc:chgData name="Okan Kizilagil" userId="69b32665a8974ee2" providerId="Windows Live" clId="Web-{2B37B8F2-F451-4CFF-B7A4-AA01846BFF90}" dt="2023-10-14T13:11:37.741" v="92"/>
        <pc:sldMkLst>
          <pc:docMk/>
          <pc:sldMk cId="1589635545" sldId="260"/>
        </pc:sldMkLst>
        <pc:picChg chg="mod modCrop">
          <ac:chgData name="Okan Kizilagil" userId="69b32665a8974ee2" providerId="Windows Live" clId="Web-{2B37B8F2-F451-4CFF-B7A4-AA01846BFF90}" dt="2023-10-14T13:11:37.741" v="92"/>
          <ac:picMkLst>
            <pc:docMk/>
            <pc:sldMk cId="1589635545" sldId="260"/>
            <ac:picMk id="6" creationId="{93541557-DEE5-4ACF-0855-9B4071204253}"/>
          </ac:picMkLst>
        </pc:picChg>
        <pc:picChg chg="mod modCrop">
          <ac:chgData name="Okan Kizilagil" userId="69b32665a8974ee2" providerId="Windows Live" clId="Web-{2B37B8F2-F451-4CFF-B7A4-AA01846BFF90}" dt="2023-10-14T13:11:23.319" v="90"/>
          <ac:picMkLst>
            <pc:docMk/>
            <pc:sldMk cId="1589635545" sldId="260"/>
            <ac:picMk id="8" creationId="{F975694F-07FE-E8A4-A81C-A569DEDBA1EA}"/>
          </ac:picMkLst>
        </pc:picChg>
      </pc:sldChg>
      <pc:sldChg chg="del">
        <pc:chgData name="Okan Kizilagil" userId="69b32665a8974ee2" providerId="Windows Live" clId="Web-{2B37B8F2-F451-4CFF-B7A4-AA01846BFF90}" dt="2023-10-14T12:08:26.412" v="37"/>
        <pc:sldMkLst>
          <pc:docMk/>
          <pc:sldMk cId="3871114351" sldId="266"/>
        </pc:sldMkLst>
      </pc:sldChg>
      <pc:sldChg chg="del">
        <pc:chgData name="Okan Kizilagil" userId="69b32665a8974ee2" providerId="Windows Live" clId="Web-{2B37B8F2-F451-4CFF-B7A4-AA01846BFF90}" dt="2023-10-14T12:08:27.818" v="38"/>
        <pc:sldMkLst>
          <pc:docMk/>
          <pc:sldMk cId="697507133" sldId="267"/>
        </pc:sldMkLst>
      </pc:sldChg>
      <pc:sldChg chg="addSp delSp modSp new">
        <pc:chgData name="Okan Kizilagil" userId="69b32665a8974ee2" providerId="Windows Live" clId="Web-{2B37B8F2-F451-4CFF-B7A4-AA01846BFF90}" dt="2023-10-14T12:19:15.546" v="58"/>
        <pc:sldMkLst>
          <pc:docMk/>
          <pc:sldMk cId="4246157364" sldId="269"/>
        </pc:sldMkLst>
        <pc:spChg chg="mod">
          <ac:chgData name="Okan Kizilagil" userId="69b32665a8974ee2" providerId="Windows Live" clId="Web-{2B37B8F2-F451-4CFF-B7A4-AA01846BFF90}" dt="2023-10-14T12:16:15.336" v="51" actId="20577"/>
          <ac:spMkLst>
            <pc:docMk/>
            <pc:sldMk cId="4246157364" sldId="269"/>
            <ac:spMk id="2" creationId="{2313F792-C401-B58D-8628-9267E05F2EA7}"/>
          </ac:spMkLst>
        </pc:spChg>
        <pc:spChg chg="del">
          <ac:chgData name="Okan Kizilagil" userId="69b32665a8974ee2" providerId="Windows Live" clId="Web-{2B37B8F2-F451-4CFF-B7A4-AA01846BFF90}" dt="2023-10-14T12:07:43.848" v="26"/>
          <ac:spMkLst>
            <pc:docMk/>
            <pc:sldMk cId="4246157364" sldId="269"/>
            <ac:spMk id="3" creationId="{E5302D5A-FDB9-07CE-32E2-C5B0CEF01D8B}"/>
          </ac:spMkLst>
        </pc:spChg>
        <pc:picChg chg="add mod">
          <ac:chgData name="Okan Kizilagil" userId="69b32665a8974ee2" providerId="Windows Live" clId="Web-{2B37B8F2-F451-4CFF-B7A4-AA01846BFF90}" dt="2023-10-14T12:08:45.881" v="43" actId="14100"/>
          <ac:picMkLst>
            <pc:docMk/>
            <pc:sldMk cId="4246157364" sldId="269"/>
            <ac:picMk id="6" creationId="{6B182C35-4C47-55A5-DF84-B8AAF095BA62}"/>
          </ac:picMkLst>
        </pc:picChg>
        <pc:picChg chg="add mod">
          <ac:chgData name="Okan Kizilagil" userId="69b32665a8974ee2" providerId="Windows Live" clId="Web-{2B37B8F2-F451-4CFF-B7A4-AA01846BFF90}" dt="2023-10-14T12:08:45.897" v="44" actId="14100"/>
          <ac:picMkLst>
            <pc:docMk/>
            <pc:sldMk cId="4246157364" sldId="269"/>
            <ac:picMk id="8" creationId="{E8DD8219-7F23-7CE4-3187-4D4AC5762039}"/>
          </ac:picMkLst>
        </pc:picChg>
        <pc:picChg chg="add del mod">
          <ac:chgData name="Okan Kizilagil" userId="69b32665a8974ee2" providerId="Windows Live" clId="Web-{2B37B8F2-F451-4CFF-B7A4-AA01846BFF90}" dt="2023-10-14T12:19:15.546" v="58"/>
          <ac:picMkLst>
            <pc:docMk/>
            <pc:sldMk cId="4246157364" sldId="269"/>
            <ac:picMk id="9" creationId="{95502986-4EFB-26E6-22FF-2665BBEF7555}"/>
          </ac:picMkLst>
        </pc:picChg>
      </pc:sldChg>
      <pc:sldChg chg="addSp delSp modSp new addAnim delAnim modAnim">
        <pc:chgData name="Okan Kizilagil" userId="69b32665a8974ee2" providerId="Windows Live" clId="Web-{2B37B8F2-F451-4CFF-B7A4-AA01846BFF90}" dt="2023-10-14T13:12:28.429" v="95" actId="1076"/>
        <pc:sldMkLst>
          <pc:docMk/>
          <pc:sldMk cId="1178424714" sldId="270"/>
        </pc:sldMkLst>
        <pc:spChg chg="del">
          <ac:chgData name="Okan Kizilagil" userId="69b32665a8974ee2" providerId="Windows Live" clId="Web-{2B37B8F2-F451-4CFF-B7A4-AA01846BFF90}" dt="2023-10-14T12:19:28.234" v="60"/>
          <ac:spMkLst>
            <pc:docMk/>
            <pc:sldMk cId="1178424714" sldId="270"/>
            <ac:spMk id="2" creationId="{3993A153-2ACC-4F0C-F724-07F572930898}"/>
          </ac:spMkLst>
        </pc:spChg>
        <pc:spChg chg="del">
          <ac:chgData name="Okan Kizilagil" userId="69b32665a8974ee2" providerId="Windows Live" clId="Web-{2B37B8F2-F451-4CFF-B7A4-AA01846BFF90}" dt="2023-10-14T12:19:33.516" v="61"/>
          <ac:spMkLst>
            <pc:docMk/>
            <pc:sldMk cId="1178424714" sldId="270"/>
            <ac:spMk id="3" creationId="{5A44FD58-3F3F-7BD1-7058-7A3FFE35FE24}"/>
          </ac:spMkLst>
        </pc:spChg>
        <pc:spChg chg="mod">
          <ac:chgData name="Okan Kizilagil" userId="69b32665a8974ee2" providerId="Windows Live" clId="Web-{2B37B8F2-F451-4CFF-B7A4-AA01846BFF90}" dt="2023-10-14T13:12:28.429" v="95" actId="1076"/>
          <ac:spMkLst>
            <pc:docMk/>
            <pc:sldMk cId="1178424714" sldId="270"/>
            <ac:spMk id="9" creationId="{C8ECBB30-8237-487B-DB2B-8A6865272C19}"/>
          </ac:spMkLst>
        </pc:spChg>
        <pc:picChg chg="del mod">
          <ac:chgData name="Okan Kizilagil" userId="69b32665a8974ee2" providerId="Windows Live" clId="Web-{2B37B8F2-F451-4CFF-B7A4-AA01846BFF90}" dt="2023-10-14T13:12:02.929" v="93"/>
          <ac:picMkLst>
            <pc:docMk/>
            <pc:sldMk cId="1178424714" sldId="270"/>
            <ac:picMk id="2" creationId="{4BD4FB2C-9794-56C1-C3EC-FFAA0C92BB42}"/>
          </ac:picMkLst>
        </pc:picChg>
        <pc:picChg chg="add del mod">
          <ac:chgData name="Okan Kizilagil" userId="69b32665a8974ee2" providerId="Windows Live" clId="Web-{2B37B8F2-F451-4CFF-B7A4-AA01846BFF90}" dt="2023-10-14T12:20:10.877" v="69"/>
          <ac:picMkLst>
            <pc:docMk/>
            <pc:sldMk cId="1178424714" sldId="270"/>
            <ac:picMk id="5" creationId="{7663D86E-1E8D-CD88-DDCE-06904247D49A}"/>
          </ac:picMkLst>
        </pc:picChg>
        <pc:picChg chg="add del mod">
          <ac:chgData name="Okan Kizilagil" userId="69b32665a8974ee2" providerId="Windows Live" clId="Web-{2B37B8F2-F451-4CFF-B7A4-AA01846BFF90}" dt="2023-10-14T12:25:16.295" v="78"/>
          <ac:picMkLst>
            <pc:docMk/>
            <pc:sldMk cId="1178424714" sldId="270"/>
            <ac:picMk id="6" creationId="{1F47DF1B-F172-7938-A392-1212A7F2A18C}"/>
          </ac:picMkLst>
        </pc:picChg>
        <pc:picChg chg="add mod">
          <ac:chgData name="Okan Kizilagil" userId="69b32665a8974ee2" providerId="Windows Live" clId="Web-{2B37B8F2-F451-4CFF-B7A4-AA01846BFF90}" dt="2023-10-14T12:25:35.749" v="81" actId="1076"/>
          <ac:picMkLst>
            <pc:docMk/>
            <pc:sldMk cId="1178424714" sldId="270"/>
            <ac:picMk id="7" creationId="{DAA9EEEF-D678-70B4-657C-EF6D53CAAC73}"/>
          </ac:picMkLst>
        </pc:picChg>
      </pc:sldChg>
      <pc:sldChg chg="addSp delSp modSp new">
        <pc:chgData name="Okan Kizilagil" userId="69b32665a8974ee2" providerId="Windows Live" clId="Web-{2B37B8F2-F451-4CFF-B7A4-AA01846BFF90}" dt="2023-10-18T14:19:16.310" v="326" actId="1076"/>
        <pc:sldMkLst>
          <pc:docMk/>
          <pc:sldMk cId="2228105446" sldId="273"/>
        </pc:sldMkLst>
        <pc:spChg chg="del">
          <ac:chgData name="Okan Kizilagil" userId="69b32665a8974ee2" providerId="Windows Live" clId="Web-{2B37B8F2-F451-4CFF-B7A4-AA01846BFF90}" dt="2023-10-18T13:58:33.260" v="119"/>
          <ac:spMkLst>
            <pc:docMk/>
            <pc:sldMk cId="2228105446" sldId="273"/>
            <ac:spMk id="2" creationId="{D00BAD7B-91F5-F514-512C-1CB63FD36550}"/>
          </ac:spMkLst>
        </pc:spChg>
        <pc:spChg chg="del">
          <ac:chgData name="Okan Kizilagil" userId="69b32665a8974ee2" providerId="Windows Live" clId="Web-{2B37B8F2-F451-4CFF-B7A4-AA01846BFF90}" dt="2023-10-18T13:58:30.900" v="118"/>
          <ac:spMkLst>
            <pc:docMk/>
            <pc:sldMk cId="2228105446" sldId="273"/>
            <ac:spMk id="3" creationId="{D687AEDC-80A1-7882-77B8-D625A0AE70AD}"/>
          </ac:spMkLst>
        </pc:spChg>
        <pc:spChg chg="add mod">
          <ac:chgData name="Okan Kizilagil" userId="69b32665a8974ee2" providerId="Windows Live" clId="Web-{2B37B8F2-F451-4CFF-B7A4-AA01846BFF90}" dt="2023-10-18T14:05:15.745" v="169" actId="14100"/>
          <ac:spMkLst>
            <pc:docMk/>
            <pc:sldMk cId="2228105446" sldId="273"/>
            <ac:spMk id="9" creationId="{55D5CC84-0082-7C7F-BCF9-9B6F3D9DCCF1}"/>
          </ac:spMkLst>
        </pc:spChg>
        <pc:spChg chg="add mod">
          <ac:chgData name="Okan Kizilagil" userId="69b32665a8974ee2" providerId="Windows Live" clId="Web-{2B37B8F2-F451-4CFF-B7A4-AA01846BFF90}" dt="2023-10-18T14:14:51.533" v="293" actId="20577"/>
          <ac:spMkLst>
            <pc:docMk/>
            <pc:sldMk cId="2228105446" sldId="273"/>
            <ac:spMk id="13" creationId="{C1F74561-8DDE-5E7C-A843-8A6299577747}"/>
          </ac:spMkLst>
        </pc:spChg>
        <pc:spChg chg="add mod">
          <ac:chgData name="Okan Kizilagil" userId="69b32665a8974ee2" providerId="Windows Live" clId="Web-{2B37B8F2-F451-4CFF-B7A4-AA01846BFF90}" dt="2023-10-18T14:13:12.029" v="268" actId="20577"/>
          <ac:spMkLst>
            <pc:docMk/>
            <pc:sldMk cId="2228105446" sldId="273"/>
            <ac:spMk id="16" creationId="{76A18A39-CC20-6189-BAB1-D9FD095CE6D5}"/>
          </ac:spMkLst>
        </pc:spChg>
        <pc:spChg chg="add mod">
          <ac:chgData name="Okan Kizilagil" userId="69b32665a8974ee2" providerId="Windows Live" clId="Web-{2B37B8F2-F451-4CFF-B7A4-AA01846BFF90}" dt="2023-10-18T14:15:22.816" v="300" actId="20577"/>
          <ac:spMkLst>
            <pc:docMk/>
            <pc:sldMk cId="2228105446" sldId="273"/>
            <ac:spMk id="17" creationId="{BD403C1D-8241-7281-2EB1-47188265B414}"/>
          </ac:spMkLst>
        </pc:spChg>
        <pc:spChg chg="add mod">
          <ac:chgData name="Okan Kizilagil" userId="69b32665a8974ee2" providerId="Windows Live" clId="Web-{2B37B8F2-F451-4CFF-B7A4-AA01846BFF90}" dt="2023-10-18T14:16:22.568" v="304" actId="20577"/>
          <ac:spMkLst>
            <pc:docMk/>
            <pc:sldMk cId="2228105446" sldId="273"/>
            <ac:spMk id="20" creationId="{01AB97D4-5F93-3385-ABB5-E7799DF5EC2E}"/>
          </ac:spMkLst>
        </pc:spChg>
        <pc:spChg chg="add mod">
          <ac:chgData name="Okan Kizilagil" userId="69b32665a8974ee2" providerId="Windows Live" clId="Web-{2B37B8F2-F451-4CFF-B7A4-AA01846BFF90}" dt="2023-10-18T14:12:48.591" v="263" actId="20577"/>
          <ac:spMkLst>
            <pc:docMk/>
            <pc:sldMk cId="2228105446" sldId="273"/>
            <ac:spMk id="28" creationId="{81F4F622-8FDF-8131-4948-E11BF6FFD200}"/>
          </ac:spMkLst>
        </pc:spChg>
        <pc:spChg chg="add mod">
          <ac:chgData name="Okan Kizilagil" userId="69b32665a8974ee2" providerId="Windows Live" clId="Web-{2B37B8F2-F451-4CFF-B7A4-AA01846BFF90}" dt="2023-10-18T14:14:19.657" v="289" actId="20577"/>
          <ac:spMkLst>
            <pc:docMk/>
            <pc:sldMk cId="2228105446" sldId="273"/>
            <ac:spMk id="29" creationId="{16253EBD-71B1-3673-0055-16FD014F9B21}"/>
          </ac:spMkLst>
        </pc:spChg>
        <pc:spChg chg="add mod">
          <ac:chgData name="Okan Kizilagil" userId="69b32665a8974ee2" providerId="Windows Live" clId="Web-{2B37B8F2-F451-4CFF-B7A4-AA01846BFF90}" dt="2023-10-18T14:15:17.331" v="299" actId="1076"/>
          <ac:spMkLst>
            <pc:docMk/>
            <pc:sldMk cId="2228105446" sldId="273"/>
            <ac:spMk id="30" creationId="{33995817-F9BF-49F7-0DE0-A9C4ED35CAC0}"/>
          </ac:spMkLst>
        </pc:spChg>
        <pc:picChg chg="add mod">
          <ac:chgData name="Okan Kizilagil" userId="69b32665a8974ee2" providerId="Windows Live" clId="Web-{2B37B8F2-F451-4CFF-B7A4-AA01846BFF90}" dt="2023-10-18T14:00:05.170" v="129" actId="1076"/>
          <ac:picMkLst>
            <pc:docMk/>
            <pc:sldMk cId="2228105446" sldId="273"/>
            <ac:picMk id="5" creationId="{A85FAB67-6FF4-E7D3-8B29-F3E7A1A3399D}"/>
          </ac:picMkLst>
        </pc:picChg>
        <pc:picChg chg="add mod">
          <ac:chgData name="Okan Kizilagil" userId="69b32665a8974ee2" providerId="Windows Live" clId="Web-{2B37B8F2-F451-4CFF-B7A4-AA01846BFF90}" dt="2023-10-18T13:59:42.544" v="126" actId="1076"/>
          <ac:picMkLst>
            <pc:docMk/>
            <pc:sldMk cId="2228105446" sldId="273"/>
            <ac:picMk id="6" creationId="{E191CE85-B948-4F16-C458-B308B09A2E1E}"/>
          </ac:picMkLst>
        </pc:picChg>
        <pc:picChg chg="add mod">
          <ac:chgData name="Okan Kizilagil" userId="69b32665a8974ee2" providerId="Windows Live" clId="Web-{2B37B8F2-F451-4CFF-B7A4-AA01846BFF90}" dt="2023-10-18T13:59:17.340" v="125" actId="1076"/>
          <ac:picMkLst>
            <pc:docMk/>
            <pc:sldMk cId="2228105446" sldId="273"/>
            <ac:picMk id="7" creationId="{9249B2E4-938B-9BDA-46B2-1396924C3361}"/>
          </ac:picMkLst>
        </pc:picChg>
        <pc:picChg chg="add mod">
          <ac:chgData name="Okan Kizilagil" userId="69b32665a8974ee2" providerId="Windows Live" clId="Web-{2B37B8F2-F451-4CFF-B7A4-AA01846BFF90}" dt="2023-10-18T13:59:54.279" v="128" actId="1076"/>
          <ac:picMkLst>
            <pc:docMk/>
            <pc:sldMk cId="2228105446" sldId="273"/>
            <ac:picMk id="8" creationId="{C900957D-74E0-3483-7DC5-CF509B84E9FA}"/>
          </ac:picMkLst>
        </pc:picChg>
        <pc:picChg chg="add del mod">
          <ac:chgData name="Okan Kizilagil" userId="69b32665a8974ee2" providerId="Windows Live" clId="Web-{2B37B8F2-F451-4CFF-B7A4-AA01846BFF90}" dt="2023-10-18T14:18:19.729" v="320"/>
          <ac:picMkLst>
            <pc:docMk/>
            <pc:sldMk cId="2228105446" sldId="273"/>
            <ac:picMk id="18" creationId="{56D121E4-915B-0197-97F3-F6812603A6AB}"/>
          </ac:picMkLst>
        </pc:picChg>
        <pc:picChg chg="add mod">
          <ac:chgData name="Okan Kizilagil" userId="69b32665a8974ee2" providerId="Windows Live" clId="Web-{2B37B8F2-F451-4CFF-B7A4-AA01846BFF90}" dt="2023-10-18T14:18:29.089" v="321" actId="1076"/>
          <ac:picMkLst>
            <pc:docMk/>
            <pc:sldMk cId="2228105446" sldId="273"/>
            <ac:picMk id="33" creationId="{4806A11A-C44D-248D-2BE0-EDE44F4A24E1}"/>
          </ac:picMkLst>
        </pc:picChg>
        <pc:cxnChg chg="add mod">
          <ac:chgData name="Okan Kizilagil" userId="69b32665a8974ee2" providerId="Windows Live" clId="Web-{2B37B8F2-F451-4CFF-B7A4-AA01846BFF90}" dt="2023-10-18T14:19:04.981" v="323" actId="1076"/>
          <ac:cxnSpMkLst>
            <pc:docMk/>
            <pc:sldMk cId="2228105446" sldId="273"/>
            <ac:cxnSpMk id="10" creationId="{77555832-D0A1-830D-8971-D00D3D98EDFE}"/>
          </ac:cxnSpMkLst>
        </pc:cxnChg>
        <pc:cxnChg chg="add mod">
          <ac:chgData name="Okan Kizilagil" userId="69b32665a8974ee2" providerId="Windows Live" clId="Web-{2B37B8F2-F451-4CFF-B7A4-AA01846BFF90}" dt="2023-10-18T14:02:56.192" v="139" actId="1076"/>
          <ac:cxnSpMkLst>
            <pc:docMk/>
            <pc:sldMk cId="2228105446" sldId="273"/>
            <ac:cxnSpMk id="11" creationId="{70EF68FE-0407-8390-030E-41713A1300F6}"/>
          </ac:cxnSpMkLst>
        </pc:cxnChg>
        <pc:cxnChg chg="add mod">
          <ac:chgData name="Okan Kizilagil" userId="69b32665a8974ee2" providerId="Windows Live" clId="Web-{2B37B8F2-F451-4CFF-B7A4-AA01846BFF90}" dt="2023-10-18T14:03:19.084" v="143" actId="1076"/>
          <ac:cxnSpMkLst>
            <pc:docMk/>
            <pc:sldMk cId="2228105446" sldId="273"/>
            <ac:cxnSpMk id="12" creationId="{06854634-2367-CFFD-2D7D-FFA16EB2E49C}"/>
          </ac:cxnSpMkLst>
        </pc:cxnChg>
        <pc:cxnChg chg="add del mod">
          <ac:chgData name="Okan Kizilagil" userId="69b32665a8974ee2" providerId="Windows Live" clId="Web-{2B37B8F2-F451-4CFF-B7A4-AA01846BFF90}" dt="2023-10-18T14:04:03.820" v="147"/>
          <ac:cxnSpMkLst>
            <pc:docMk/>
            <pc:sldMk cId="2228105446" sldId="273"/>
            <ac:cxnSpMk id="14" creationId="{80D92AEB-0863-429F-46D9-99EC7D8A621D}"/>
          </ac:cxnSpMkLst>
        </pc:cxnChg>
        <pc:cxnChg chg="add del mod">
          <ac:chgData name="Okan Kizilagil" userId="69b32665a8974ee2" providerId="Windows Live" clId="Web-{2B37B8F2-F451-4CFF-B7A4-AA01846BFF90}" dt="2023-10-18T14:17:19.180" v="313"/>
          <ac:cxnSpMkLst>
            <pc:docMk/>
            <pc:sldMk cId="2228105446" sldId="273"/>
            <ac:cxnSpMk id="15" creationId="{57D6E2EF-B4D6-E4E7-0321-2B2E077DF298}"/>
          </ac:cxnSpMkLst>
        </pc:cxnChg>
        <pc:cxnChg chg="add del mod">
          <ac:chgData name="Okan Kizilagil" userId="69b32665a8974ee2" providerId="Windows Live" clId="Web-{2B37B8F2-F451-4CFF-B7A4-AA01846BFF90}" dt="2023-10-18T14:17:24.852" v="316"/>
          <ac:cxnSpMkLst>
            <pc:docMk/>
            <pc:sldMk cId="2228105446" sldId="273"/>
            <ac:cxnSpMk id="19" creationId="{F9915E50-00FF-3469-875B-068E5A1263DD}"/>
          </ac:cxnSpMkLst>
        </pc:cxnChg>
        <pc:cxnChg chg="add del mod">
          <ac:chgData name="Okan Kizilagil" userId="69b32665a8974ee2" providerId="Windows Live" clId="Web-{2B37B8F2-F451-4CFF-B7A4-AA01846BFF90}" dt="2023-10-18T14:09:24.067" v="225"/>
          <ac:cxnSpMkLst>
            <pc:docMk/>
            <pc:sldMk cId="2228105446" sldId="273"/>
            <ac:cxnSpMk id="21" creationId="{7A87DEB8-B18A-A974-8882-EE95E217DBBA}"/>
          </ac:cxnSpMkLst>
        </pc:cxnChg>
        <pc:cxnChg chg="add del mod">
          <ac:chgData name="Okan Kizilagil" userId="69b32665a8974ee2" providerId="Windows Live" clId="Web-{2B37B8F2-F451-4CFF-B7A4-AA01846BFF90}" dt="2023-10-18T14:09:36.708" v="229"/>
          <ac:cxnSpMkLst>
            <pc:docMk/>
            <pc:sldMk cId="2228105446" sldId="273"/>
            <ac:cxnSpMk id="22" creationId="{4EAE42CC-8D26-67FC-CF88-0B43C004BB08}"/>
          </ac:cxnSpMkLst>
        </pc:cxnChg>
        <pc:cxnChg chg="add mod">
          <ac:chgData name="Okan Kizilagil" userId="69b32665a8974ee2" providerId="Windows Live" clId="Web-{2B37B8F2-F451-4CFF-B7A4-AA01846BFF90}" dt="2023-10-18T14:10:57.446" v="239" actId="1076"/>
          <ac:cxnSpMkLst>
            <pc:docMk/>
            <pc:sldMk cId="2228105446" sldId="273"/>
            <ac:cxnSpMk id="23" creationId="{111D6F2B-3C0E-585B-5AA7-B3FBA47BAEBF}"/>
          </ac:cxnSpMkLst>
        </pc:cxnChg>
        <pc:cxnChg chg="add mod">
          <ac:chgData name="Okan Kizilagil" userId="69b32665a8974ee2" providerId="Windows Live" clId="Web-{2B37B8F2-F451-4CFF-B7A4-AA01846BFF90}" dt="2023-10-18T14:11:12.540" v="241"/>
          <ac:cxnSpMkLst>
            <pc:docMk/>
            <pc:sldMk cId="2228105446" sldId="273"/>
            <ac:cxnSpMk id="24" creationId="{6783325C-DEE3-1EB1-4AB0-6267335DD0BA}"/>
          </ac:cxnSpMkLst>
        </pc:cxnChg>
        <pc:cxnChg chg="add mod">
          <ac:chgData name="Okan Kizilagil" userId="69b32665a8974ee2" providerId="Windows Live" clId="Web-{2B37B8F2-F451-4CFF-B7A4-AA01846BFF90}" dt="2023-10-18T14:11:42.104" v="247"/>
          <ac:cxnSpMkLst>
            <pc:docMk/>
            <pc:sldMk cId="2228105446" sldId="273"/>
            <ac:cxnSpMk id="25" creationId="{DE7FF9C9-B5AC-3000-C3F2-0CBBD1B973D9}"/>
          </ac:cxnSpMkLst>
        </pc:cxnChg>
        <pc:cxnChg chg="add del mod">
          <ac:chgData name="Okan Kizilagil" userId="69b32665a8974ee2" providerId="Windows Live" clId="Web-{2B37B8F2-F451-4CFF-B7A4-AA01846BFF90}" dt="2023-10-18T14:12:10.527" v="251"/>
          <ac:cxnSpMkLst>
            <pc:docMk/>
            <pc:sldMk cId="2228105446" sldId="273"/>
            <ac:cxnSpMk id="26" creationId="{B1FAFF6B-CC56-B856-FBCA-65CFAA1A68D9}"/>
          </ac:cxnSpMkLst>
        </pc:cxnChg>
        <pc:cxnChg chg="add del mod">
          <ac:chgData name="Okan Kizilagil" userId="69b32665a8974ee2" providerId="Windows Live" clId="Web-{2B37B8F2-F451-4CFF-B7A4-AA01846BFF90}" dt="2023-10-18T14:12:18.199" v="253"/>
          <ac:cxnSpMkLst>
            <pc:docMk/>
            <pc:sldMk cId="2228105446" sldId="273"/>
            <ac:cxnSpMk id="27" creationId="{F07DDEBF-7595-3F1D-BFCB-F8F5C9F50C47}"/>
          </ac:cxnSpMkLst>
        </pc:cxnChg>
        <pc:cxnChg chg="add mod">
          <ac:chgData name="Okan Kizilagil" userId="69b32665a8974ee2" providerId="Windows Live" clId="Web-{2B37B8F2-F451-4CFF-B7A4-AA01846BFF90}" dt="2023-10-18T14:17:17.477" v="312" actId="1076"/>
          <ac:cxnSpMkLst>
            <pc:docMk/>
            <pc:sldMk cId="2228105446" sldId="273"/>
            <ac:cxnSpMk id="31" creationId="{56A2227F-3223-8D81-70ED-3B19EB7478E9}"/>
          </ac:cxnSpMkLst>
        </pc:cxnChg>
        <pc:cxnChg chg="add mod">
          <ac:chgData name="Okan Kizilagil" userId="69b32665a8974ee2" providerId="Windows Live" clId="Web-{2B37B8F2-F451-4CFF-B7A4-AA01846BFF90}" dt="2023-10-18T14:17:28.055" v="317" actId="1076"/>
          <ac:cxnSpMkLst>
            <pc:docMk/>
            <pc:sldMk cId="2228105446" sldId="273"/>
            <ac:cxnSpMk id="32" creationId="{5C306CE7-4D9E-7E8F-F1EF-B1074990DCD8}"/>
          </ac:cxnSpMkLst>
        </pc:cxnChg>
        <pc:cxnChg chg="add mod">
          <ac:chgData name="Okan Kizilagil" userId="69b32665a8974ee2" providerId="Windows Live" clId="Web-{2B37B8F2-F451-4CFF-B7A4-AA01846BFF90}" dt="2023-10-18T14:19:16.310" v="326" actId="1076"/>
          <ac:cxnSpMkLst>
            <pc:docMk/>
            <pc:sldMk cId="2228105446" sldId="273"/>
            <ac:cxnSpMk id="34" creationId="{3DA8FBDE-A359-89A3-C73E-999E0D58D9A3}"/>
          </ac:cxnSpMkLst>
        </pc:cxnChg>
      </pc:sldChg>
    </pc:docChg>
  </pc:docChgLst>
  <pc:docChgLst>
    <pc:chgData name="Okan Kizilagil" userId="69b32665a8974ee2" providerId="Windows Live" clId="Web-{0ED2D310-5F2E-4524-9D4A-F93A5FDC4E44}"/>
    <pc:docChg chg="delSld modSld">
      <pc:chgData name="Okan Kizilagil" userId="69b32665a8974ee2" providerId="Windows Live" clId="Web-{0ED2D310-5F2E-4524-9D4A-F93A5FDC4E44}" dt="2023-10-23T12:55:11.010" v="19"/>
      <pc:docMkLst>
        <pc:docMk/>
      </pc:docMkLst>
      <pc:sldChg chg="del">
        <pc:chgData name="Okan Kizilagil" userId="69b32665a8974ee2" providerId="Windows Live" clId="Web-{0ED2D310-5F2E-4524-9D4A-F93A5FDC4E44}" dt="2023-10-23T12:55:11.010" v="19"/>
        <pc:sldMkLst>
          <pc:docMk/>
          <pc:sldMk cId="2228105446" sldId="273"/>
        </pc:sldMkLst>
      </pc:sldChg>
      <pc:sldChg chg="addSp delSp modSp mod setBg">
        <pc:chgData name="Okan Kizilagil" userId="69b32665a8974ee2" providerId="Windows Live" clId="Web-{0ED2D310-5F2E-4524-9D4A-F93A5FDC4E44}" dt="2023-10-23T12:55:01.150" v="18" actId="1076"/>
        <pc:sldMkLst>
          <pc:docMk/>
          <pc:sldMk cId="3350788918" sldId="274"/>
        </pc:sldMkLst>
        <pc:spChg chg="mod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" creationId="{C2ABE896-1DEA-109E-459B-720D73578AFE}"/>
          </ac:spMkLst>
        </pc:spChg>
        <pc:spChg chg="mod">
          <ac:chgData name="Okan Kizilagil" userId="69b32665a8974ee2" providerId="Windows Live" clId="Web-{0ED2D310-5F2E-4524-9D4A-F93A5FDC4E44}" dt="2023-10-23T12:54:41.259" v="17" actId="20577"/>
          <ac:spMkLst>
            <pc:docMk/>
            <pc:sldMk cId="3350788918" sldId="274"/>
            <ac:spMk id="3" creationId="{6E9BB5C7-0299-CD16-C7B3-3D86698159D0}"/>
          </ac:spMkLst>
        </pc:spChg>
        <pc:spChg chg="mod ord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4" creationId="{5D98E805-6DD2-97EC-BF29-65CCE2D61253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0" creationId="{44CC594A-A820-450F-B363-C19201FCFEC6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2" creationId="{59FAB3DA-E9ED-4574-ABCC-378BC0FF1BBC}"/>
          </ac:spMkLst>
        </pc:spChg>
        <pc:spChg chg="add del">
          <ac:chgData name="Okan Kizilagil" userId="69b32665a8974ee2" providerId="Windows Live" clId="Web-{0ED2D310-5F2E-4524-9D4A-F93A5FDC4E44}" dt="2023-10-23T12:54:01.492" v="2"/>
          <ac:spMkLst>
            <pc:docMk/>
            <pc:sldMk cId="3350788918" sldId="274"/>
            <ac:spMk id="14" creationId="{53B8D6B0-55D6-48DC-86D8-FD95D5F118AB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6" creationId="{17FC539C-B783-4B03-9F9E-D13430F3F64F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7" creationId="{284B70D5-875B-433D-BDBD-1522A85D6C1D}"/>
          </ac:spMkLst>
        </pc:spChg>
        <pc:spChg chg="add del">
          <ac:chgData name="Okan Kizilagil" userId="69b32665a8974ee2" providerId="Windows Live" clId="Web-{0ED2D310-5F2E-4524-9D4A-F93A5FDC4E44}" dt="2023-10-23T12:54:04.508" v="4"/>
          <ac:spMkLst>
            <pc:docMk/>
            <pc:sldMk cId="3350788918" sldId="274"/>
            <ac:spMk id="19" creationId="{1E299956-A9E7-4FC1-A0B1-D590CA9730E8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1" creationId="{3DE3B93A-6105-4E0D-ABE7-1711117A80FC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2" creationId="{1924D57B-FEC9-4779-B514-732685B876E8}"/>
          </ac:spMkLst>
        </pc:spChg>
        <pc:spChg chg="add del">
          <ac:chgData name="Okan Kizilagil" userId="69b32665a8974ee2" providerId="Windows Live" clId="Web-{0ED2D310-5F2E-4524-9D4A-F93A5FDC4E44}" dt="2023-10-23T12:54:07.414" v="6"/>
          <ac:spMkLst>
            <pc:docMk/>
            <pc:sldMk cId="3350788918" sldId="274"/>
            <ac:spMk id="23" creationId="{55EFD2BD-6E0E-4450-A3FF-5D1EA322A38B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5" creationId="{52ABB703-2B0E-4C3B-B4A2-F3973548E561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7" creationId="{E95DA498-D9A2-4DA9-B9DA-B3776E08CF7E}"/>
          </ac:spMkLst>
        </pc:spChg>
        <pc:spChg chg="add del">
          <ac:chgData name="Okan Kizilagil" userId="69b32665a8974ee2" providerId="Windows Live" clId="Web-{0ED2D310-5F2E-4524-9D4A-F93A5FDC4E44}" dt="2023-10-23T12:54:11.086" v="8"/>
          <ac:spMkLst>
            <pc:docMk/>
            <pc:sldMk cId="3350788918" sldId="274"/>
            <ac:spMk id="28" creationId="{82A73093-4B9D-420D-B17E-52293703A1D4}"/>
          </ac:spMkLst>
        </pc:spChg>
        <pc:picChg chg="add del mod ord">
          <ac:chgData name="Okan Kizilagil" userId="69b32665a8974ee2" providerId="Windows Live" clId="Web-{0ED2D310-5F2E-4524-9D4A-F93A5FDC4E44}" dt="2023-10-23T12:55:01.150" v="18" actId="1076"/>
          <ac:picMkLst>
            <pc:docMk/>
            <pc:sldMk cId="3350788918" sldId="274"/>
            <ac:picMk id="5" creationId="{6913A7A3-071E-477A-49B1-52D0536ABC71}"/>
          </ac:picMkLst>
        </pc:picChg>
        <pc:cxnChg chg="add del">
          <ac:chgData name="Okan Kizilagil" userId="69b32665a8974ee2" providerId="Windows Live" clId="Web-{0ED2D310-5F2E-4524-9D4A-F93A5FDC4E44}" dt="2023-10-23T12:54:04.508" v="4"/>
          <ac:cxnSpMkLst>
            <pc:docMk/>
            <pc:sldMk cId="3350788918" sldId="274"/>
            <ac:cxnSpMk id="18" creationId="{C947DF4A-614C-4B4C-8B80-E5B9D8E8CFED}"/>
          </ac:cxnSpMkLst>
        </pc:cxnChg>
        <pc:cxnChg chg="add del">
          <ac:chgData name="Okan Kizilagil" userId="69b32665a8974ee2" providerId="Windows Live" clId="Web-{0ED2D310-5F2E-4524-9D4A-F93A5FDC4E44}" dt="2023-10-23T12:54:11.086" v="8"/>
          <ac:cxnSpMkLst>
            <pc:docMk/>
            <pc:sldMk cId="3350788918" sldId="274"/>
            <ac:cxnSpMk id="26" creationId="{9C21570E-E159-49A6-9891-FA397B7A92D3}"/>
          </ac:cxnSpMkLst>
        </pc:cxnChg>
      </pc:sldChg>
    </pc:docChg>
  </pc:docChgLst>
  <pc:docChgLst>
    <pc:chgData name="Leonard Bernhauer" userId="04dba638d432cb52" providerId="Windows Live" clId="Web-{91B30D73-B9A5-4B58-A6ED-F18E1CC9F6CD}"/>
    <pc:docChg chg="modSld">
      <pc:chgData name="Leonard Bernhauer" userId="04dba638d432cb52" providerId="Windows Live" clId="Web-{91B30D73-B9A5-4B58-A6ED-F18E1CC9F6CD}" dt="2023-10-13T17:48:22.852" v="76" actId="20577"/>
      <pc:docMkLst>
        <pc:docMk/>
      </pc:docMkLst>
      <pc:sldChg chg="modSp">
        <pc:chgData name="Leonard Bernhauer" userId="04dba638d432cb52" providerId="Windows Live" clId="Web-{91B30D73-B9A5-4B58-A6ED-F18E1CC9F6CD}" dt="2023-10-13T17:48:22.852" v="76" actId="20577"/>
        <pc:sldMkLst>
          <pc:docMk/>
          <pc:sldMk cId="1787285026" sldId="259"/>
        </pc:sldMkLst>
        <pc:spChg chg="mod">
          <ac:chgData name="Leonard Bernhauer" userId="04dba638d432cb52" providerId="Windows Live" clId="Web-{91B30D73-B9A5-4B58-A6ED-F18E1CC9F6CD}" dt="2023-10-13T17:48:22.852" v="76" actId="20577"/>
          <ac:spMkLst>
            <pc:docMk/>
            <pc:sldMk cId="1787285026" sldId="259"/>
            <ac:spMk id="3" creationId="{2227FF85-2759-B87C-D408-7E9E1D92B353}"/>
          </ac:spMkLst>
        </pc:spChg>
      </pc:sldChg>
      <pc:sldChg chg="modSp">
        <pc:chgData name="Leonard Bernhauer" userId="04dba638d432cb52" providerId="Windows Live" clId="Web-{91B30D73-B9A5-4B58-A6ED-F18E1CC9F6CD}" dt="2023-10-13T17:45:01.098" v="37" actId="20577"/>
        <pc:sldMkLst>
          <pc:docMk/>
          <pc:sldMk cId="1589635545" sldId="260"/>
        </pc:sldMkLst>
        <pc:spChg chg="mod">
          <ac:chgData name="Leonard Bernhauer" userId="04dba638d432cb52" providerId="Windows Live" clId="Web-{91B30D73-B9A5-4B58-A6ED-F18E1CC9F6CD}" dt="2023-10-13T17:45:01.098" v="37" actId="20577"/>
          <ac:spMkLst>
            <pc:docMk/>
            <pc:sldMk cId="1589635545" sldId="260"/>
            <ac:spMk id="3" creationId="{F70ECFBE-AAFF-FA4C-2D5B-F5817F7F05BD}"/>
          </ac:spMkLst>
        </pc:spChg>
      </pc:sldChg>
      <pc:sldChg chg="modSp">
        <pc:chgData name="Leonard Bernhauer" userId="04dba638d432cb52" providerId="Windows Live" clId="Web-{91B30D73-B9A5-4B58-A6ED-F18E1CC9F6CD}" dt="2023-10-13T17:48:05.742" v="75" actId="20577"/>
        <pc:sldMkLst>
          <pc:docMk/>
          <pc:sldMk cId="385408477" sldId="262"/>
        </pc:sldMkLst>
        <pc:spChg chg="mod">
          <ac:chgData name="Leonard Bernhauer" userId="04dba638d432cb52" providerId="Windows Live" clId="Web-{91B30D73-B9A5-4B58-A6ED-F18E1CC9F6CD}" dt="2023-10-13T17:48:05.742" v="75" actId="20577"/>
          <ac:spMkLst>
            <pc:docMk/>
            <pc:sldMk cId="385408477" sldId="262"/>
            <ac:spMk id="3" creationId="{D5C6D1E3-AEF2-E291-D918-414B27015E4E}"/>
          </ac:spMkLst>
        </pc:spChg>
      </pc:sldChg>
    </pc:docChg>
  </pc:docChgLst>
  <pc:docChgLst>
    <pc:chgData name="Gastbenutzer" providerId="Windows Live" clId="Web-{39339B36-FD2E-4B31-AD29-06DD329EBFFE}"/>
    <pc:docChg chg="delSld modSld sldOrd">
      <pc:chgData name="Gastbenutzer" userId="" providerId="Windows Live" clId="Web-{39339B36-FD2E-4B31-AD29-06DD329EBFFE}" dt="2023-10-24T16:13:43.953" v="149" actId="20577"/>
      <pc:docMkLst>
        <pc:docMk/>
      </pc:docMkLst>
      <pc:sldChg chg="modSp">
        <pc:chgData name="Gastbenutzer" userId="" providerId="Windows Live" clId="Web-{39339B36-FD2E-4B31-AD29-06DD329EBFFE}" dt="2023-10-24T12:14:42.318" v="119" actId="20577"/>
        <pc:sldMkLst>
          <pc:docMk/>
          <pc:sldMk cId="2074149693" sldId="257"/>
        </pc:sldMkLst>
        <pc:spChg chg="mod">
          <ac:chgData name="Gastbenutzer" userId="" providerId="Windows Live" clId="Web-{39339B36-FD2E-4B31-AD29-06DD329EBFFE}" dt="2023-10-24T12:14:42.318" v="119" actId="20577"/>
          <ac:spMkLst>
            <pc:docMk/>
            <pc:sldMk cId="2074149693" sldId="257"/>
            <ac:spMk id="2" creationId="{C6C176B8-CF00-421A-5041-898F4434A594}"/>
          </ac:spMkLst>
        </pc:spChg>
      </pc:sldChg>
      <pc:sldChg chg="addSp modSp">
        <pc:chgData name="Gastbenutzer" userId="" providerId="Windows Live" clId="Web-{39339B36-FD2E-4B31-AD29-06DD329EBFFE}" dt="2023-10-24T11:41:20.747" v="4" actId="1076"/>
        <pc:sldMkLst>
          <pc:docMk/>
          <pc:sldMk cId="1787285026" sldId="259"/>
        </pc:sldMkLst>
        <pc:picChg chg="add mod">
          <ac:chgData name="Gastbenutzer" userId="" providerId="Windows Live" clId="Web-{39339B36-FD2E-4B31-AD29-06DD329EBFFE}" dt="2023-10-24T11:41:20.747" v="4" actId="1076"/>
          <ac:picMkLst>
            <pc:docMk/>
            <pc:sldMk cId="1787285026" sldId="259"/>
            <ac:picMk id="5" creationId="{61E2F359-F689-36EE-A9CF-4A89555A4D1D}"/>
          </ac:picMkLst>
        </pc:picChg>
      </pc:sldChg>
      <pc:sldChg chg="del">
        <pc:chgData name="Gastbenutzer" userId="" providerId="Windows Live" clId="Web-{39339B36-FD2E-4B31-AD29-06DD329EBFFE}" dt="2023-10-24T11:44:10.766" v="5"/>
        <pc:sldMkLst>
          <pc:docMk/>
          <pc:sldMk cId="272641534" sldId="261"/>
        </pc:sldMkLst>
      </pc:sldChg>
      <pc:sldChg chg="modSp ord">
        <pc:chgData name="Gastbenutzer" userId="" providerId="Windows Live" clId="Web-{39339B36-FD2E-4B31-AD29-06DD329EBFFE}" dt="2023-10-24T11:56:42.250" v="113"/>
        <pc:sldMkLst>
          <pc:docMk/>
          <pc:sldMk cId="385408477" sldId="262"/>
        </pc:sldMkLst>
        <pc:spChg chg="mod">
          <ac:chgData name="Gastbenutzer" userId="" providerId="Windows Live" clId="Web-{39339B36-FD2E-4B31-AD29-06DD329EBFFE}" dt="2023-10-24T11:52:52.777" v="65" actId="20577"/>
          <ac:spMkLst>
            <pc:docMk/>
            <pc:sldMk cId="385408477" sldId="262"/>
            <ac:spMk id="2" creationId="{FCA96A18-AA2F-0CAF-FEE5-2D4433864BFD}"/>
          </ac:spMkLst>
        </pc:spChg>
        <pc:spChg chg="mod">
          <ac:chgData name="Gastbenutzer" userId="" providerId="Windows Live" clId="Web-{39339B36-FD2E-4B31-AD29-06DD329EBFFE}" dt="2023-10-24T11:54:45.622" v="111" actId="20577"/>
          <ac:spMkLst>
            <pc:docMk/>
            <pc:sldMk cId="385408477" sldId="262"/>
            <ac:spMk id="3" creationId="{D5C6D1E3-AEF2-E291-D918-414B27015E4E}"/>
          </ac:spMkLst>
        </pc:spChg>
        <pc:picChg chg="mod ord">
          <ac:chgData name="Gastbenutzer" userId="" providerId="Windows Live" clId="Web-{39339B36-FD2E-4B31-AD29-06DD329EBFFE}" dt="2023-10-24T11:54:48.560" v="112" actId="1076"/>
          <ac:picMkLst>
            <pc:docMk/>
            <pc:sldMk cId="385408477" sldId="262"/>
            <ac:picMk id="6" creationId="{19801282-0197-5013-E65E-0EA975E2FBF2}"/>
          </ac:picMkLst>
        </pc:picChg>
      </pc:sldChg>
      <pc:sldChg chg="modSp">
        <pc:chgData name="Gastbenutzer" userId="" providerId="Windows Live" clId="Web-{39339B36-FD2E-4B31-AD29-06DD329EBFFE}" dt="2023-10-24T16:13:43.953" v="149" actId="20577"/>
        <pc:sldMkLst>
          <pc:docMk/>
          <pc:sldMk cId="2553217537" sldId="272"/>
        </pc:sldMkLst>
        <pc:graphicFrameChg chg="mod modGraphic">
          <ac:chgData name="Gastbenutzer" userId="" providerId="Windows Live" clId="Web-{39339B36-FD2E-4B31-AD29-06DD329EBFFE}" dt="2023-10-24T16:13:43.953" v="149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Edwin Starz" userId="30e71734d706b453" providerId="LiveId" clId="{274E1482-E444-41CB-8CF8-FD45454E7A41}"/>
    <pc:docChg chg="undo redo custSel addSld delSld modSld modMainMaster addSection delSection modSection">
      <pc:chgData name="Edwin Starz" userId="30e71734d706b453" providerId="LiveId" clId="{274E1482-E444-41CB-8CF8-FD45454E7A41}" dt="2023-10-24T08:02:05.115" v="1498" actId="1076"/>
      <pc:docMkLst>
        <pc:docMk/>
      </pc:docMkLst>
      <pc:sldChg chg="addSp delSp modSp mod">
        <pc:chgData name="Edwin Starz" userId="30e71734d706b453" providerId="LiveId" clId="{274E1482-E444-41CB-8CF8-FD45454E7A41}" dt="2023-10-24T07:32:04.181" v="1317" actId="1076"/>
        <pc:sldMkLst>
          <pc:docMk/>
          <pc:sldMk cId="1638805582" sldId="256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638805582" sldId="256"/>
            <ac:spMk id="2" creationId="{FC91D2C1-602E-DDA9-3BE9-AEC00E802757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638805582" sldId="256"/>
            <ac:spMk id="3" creationId="{267F9DD8-DEED-84D5-CD30-416A1FC14E43}"/>
          </ac:spMkLst>
        </pc:spChg>
        <pc:spChg chg="add mod">
          <ac:chgData name="Edwin Starz" userId="30e71734d706b453" providerId="LiveId" clId="{274E1482-E444-41CB-8CF8-FD45454E7A41}" dt="2023-10-14T10:13:00.639" v="877" actId="1076"/>
          <ac:spMkLst>
            <pc:docMk/>
            <pc:sldMk cId="1638805582" sldId="256"/>
            <ac:spMk id="7" creationId="{BB705E26-278C-4EAE-ED1B-5AE6E69E0A7F}"/>
          </ac:spMkLst>
        </pc:spChg>
        <pc:picChg chg="del">
          <ac:chgData name="Edwin Starz" userId="30e71734d706b453" providerId="LiveId" clId="{274E1482-E444-41CB-8CF8-FD45454E7A41}" dt="2023-10-24T06:54:35.678" v="1218" actId="478"/>
          <ac:picMkLst>
            <pc:docMk/>
            <pc:sldMk cId="1638805582" sldId="256"/>
            <ac:picMk id="4" creationId="{66E1C230-0328-C1AF-BDF9-5F1AEFBBEB34}"/>
          </ac:picMkLst>
        </pc:picChg>
        <pc:picChg chg="add del mod">
          <ac:chgData name="Edwin Starz" userId="30e71734d706b453" providerId="LiveId" clId="{274E1482-E444-41CB-8CF8-FD45454E7A41}" dt="2023-10-14T12:15:04.310" v="958"/>
          <ac:picMkLst>
            <pc:docMk/>
            <pc:sldMk cId="1638805582" sldId="256"/>
            <ac:picMk id="5" creationId="{BCEEDA9B-7389-10E5-B880-CA717781AEE5}"/>
          </ac:picMkLst>
        </pc:picChg>
        <pc:picChg chg="add mod">
          <ac:chgData name="Edwin Starz" userId="30e71734d706b453" providerId="LiveId" clId="{274E1482-E444-41CB-8CF8-FD45454E7A41}" dt="2023-10-24T07:32:04.181" v="1317" actId="1076"/>
          <ac:picMkLst>
            <pc:docMk/>
            <pc:sldMk cId="1638805582" sldId="256"/>
            <ac:picMk id="6" creationId="{461FB065-D627-F726-4D4D-0155C0FF1FF3}"/>
          </ac:picMkLst>
        </pc:picChg>
        <pc:picChg chg="del">
          <ac:chgData name="Edwin Starz" userId="30e71734d706b453" providerId="LiveId" clId="{274E1482-E444-41CB-8CF8-FD45454E7A41}" dt="2023-10-24T06:54:33.885" v="1217" actId="478"/>
          <ac:picMkLst>
            <pc:docMk/>
            <pc:sldMk cId="1638805582" sldId="256"/>
            <ac:picMk id="8" creationId="{E06C2B9E-98FD-A4A1-583D-B25AC0A22FE2}"/>
          </ac:picMkLst>
        </pc:picChg>
      </pc:sldChg>
      <pc:sldChg chg="addSp delSp modSp mod">
        <pc:chgData name="Edwin Starz" userId="30e71734d706b453" providerId="LiveId" clId="{274E1482-E444-41CB-8CF8-FD45454E7A41}" dt="2023-10-14T13:12:46.848" v="1216" actId="1076"/>
        <pc:sldMkLst>
          <pc:docMk/>
          <pc:sldMk cId="2074149693" sldId="257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074149693" sldId="257"/>
            <ac:spMk id="3" creationId="{68EB54F6-2285-099E-7579-CC1E0CC3538A}"/>
          </ac:spMkLst>
        </pc:spChg>
        <pc:spChg chg="del mod">
          <ac:chgData name="Edwin Starz" userId="30e71734d706b453" providerId="LiveId" clId="{274E1482-E444-41CB-8CF8-FD45454E7A41}" dt="2023-10-14T09:24:45.023" v="825" actId="478"/>
          <ac:spMkLst>
            <pc:docMk/>
            <pc:sldMk cId="2074149693" sldId="257"/>
            <ac:spMk id="4" creationId="{5B4ABD06-169B-E71F-AFC2-691C1E4DFE9E}"/>
          </ac:spMkLst>
        </pc:spChg>
        <pc:spChg chg="add mod">
          <ac:chgData name="Edwin Starz" userId="30e71734d706b453" providerId="LiveId" clId="{274E1482-E444-41CB-8CF8-FD45454E7A41}" dt="2023-10-14T13:12:46.848" v="1216" actId="1076"/>
          <ac:spMkLst>
            <pc:docMk/>
            <pc:sldMk cId="2074149693" sldId="257"/>
            <ac:spMk id="5" creationId="{C9821667-38D2-BB3F-981F-5C86E5A1A03C}"/>
          </ac:spMkLst>
        </pc:spChg>
      </pc:sldChg>
      <pc:sldChg chg="addSp delSp modSp new mod setBg">
        <pc:chgData name="Edwin Starz" userId="30e71734d706b453" providerId="LiveId" clId="{274E1482-E444-41CB-8CF8-FD45454E7A41}" dt="2023-10-14T13:01:13.686" v="1179" actId="20577"/>
        <pc:sldMkLst>
          <pc:docMk/>
          <pc:sldMk cId="3648875615" sldId="258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3648875615" sldId="258"/>
            <ac:spMk id="2" creationId="{79386770-BD31-1BF9-ABD3-8880D27D5634}"/>
          </ac:spMkLst>
        </pc:spChg>
        <pc:spChg chg="add del mod">
          <ac:chgData name="Edwin Starz" userId="30e71734d706b453" providerId="LiveId" clId="{274E1482-E444-41CB-8CF8-FD45454E7A41}" dt="2023-10-14T13:01:13.686" v="1179" actId="20577"/>
          <ac:spMkLst>
            <pc:docMk/>
            <pc:sldMk cId="3648875615" sldId="258"/>
            <ac:spMk id="3" creationId="{42E088AA-9071-A332-B510-06714119978C}"/>
          </ac:spMkLst>
        </pc:spChg>
        <pc:spChg chg="add del mod">
          <ac:chgData name="Edwin Starz" userId="30e71734d706b453" providerId="LiveId" clId="{274E1482-E444-41CB-8CF8-FD45454E7A41}" dt="2023-10-14T12:34:28.789" v="1031"/>
          <ac:spMkLst>
            <pc:docMk/>
            <pc:sldMk cId="3648875615" sldId="258"/>
            <ac:spMk id="4" creationId="{3F022FB1-5F7F-0E83-3C4C-6798470F6A40}"/>
          </ac:spMkLst>
        </pc:spChg>
        <pc:spChg chg="add del mod">
          <ac:chgData name="Edwin Starz" userId="30e71734d706b453" providerId="LiveId" clId="{274E1482-E444-41CB-8CF8-FD45454E7A41}" dt="2023-10-14T09:24:17.279" v="815"/>
          <ac:spMkLst>
            <pc:docMk/>
            <pc:sldMk cId="3648875615" sldId="258"/>
            <ac:spMk id="7" creationId="{360C6649-B13B-0140-0F69-B89F0474E021}"/>
          </ac:spMkLst>
        </pc:spChg>
        <pc:spChg chg="add del mod">
          <ac:chgData name="Edwin Starz" userId="30e71734d706b453" providerId="LiveId" clId="{274E1482-E444-41CB-8CF8-FD45454E7A41}" dt="2023-10-14T09:24:13.869" v="811"/>
          <ac:spMkLst>
            <pc:docMk/>
            <pc:sldMk cId="3648875615" sldId="258"/>
            <ac:spMk id="8" creationId="{D4475238-F4D3-B1CD-9B25-A6B0FDD3AE44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0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2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4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3:35.317" v="960" actId="26606"/>
          <ac:spMkLst>
            <pc:docMk/>
            <pc:sldMk cId="3648875615" sldId="258"/>
            <ac:spMk id="16" creationId="{063BBA22-50EA-4C4D-BE05-F1CE4E63AA56}"/>
          </ac:spMkLst>
        </pc:spChg>
        <pc:spChg chg="add del">
          <ac:chgData name="Edwin Starz" userId="30e71734d706b453" providerId="LiveId" clId="{274E1482-E444-41CB-8CF8-FD45454E7A41}" dt="2023-10-14T12:23:37.469" v="962" actId="26606"/>
          <ac:spMkLst>
            <pc:docMk/>
            <pc:sldMk cId="3648875615" sldId="258"/>
            <ac:spMk id="18" creationId="{AE2B703B-46F9-481A-A605-82E2A828C4FA}"/>
          </ac:spMkLst>
        </pc:spChg>
        <pc:spChg chg="add del">
          <ac:chgData name="Edwin Starz" userId="30e71734d706b453" providerId="LiveId" clId="{274E1482-E444-41CB-8CF8-FD45454E7A41}" dt="2023-10-14T12:23:37.469" v="962" actId="26606"/>
          <ac:spMkLst>
            <pc:docMk/>
            <pc:sldMk cId="3648875615" sldId="258"/>
            <ac:spMk id="19" creationId="{F13BE4D7-0C3D-4906-B230-A1C5B4665CCF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2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3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4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3:41.606" v="964" actId="26606"/>
          <ac:spMkLst>
            <pc:docMk/>
            <pc:sldMk cId="3648875615" sldId="258"/>
            <ac:spMk id="25" creationId="{063BBA22-50EA-4C4D-BE05-F1CE4E63AA56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6" creationId="{F13C74B1-5B17-4795-BED0-7140497B445A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7" creationId="{D4974D33-8DC5-464E-8C6D-BE58F0669C17}"/>
          </ac:spMkLst>
        </pc:spChg>
        <pc:spChg chg="add del">
          <ac:chgData name="Edwin Starz" userId="30e71734d706b453" providerId="LiveId" clId="{274E1482-E444-41CB-8CF8-FD45454E7A41}" dt="2023-10-14T12:24:04.724" v="974" actId="26606"/>
          <ac:spMkLst>
            <pc:docMk/>
            <pc:sldMk cId="3648875615" sldId="258"/>
            <ac:spMk id="38" creationId="{42E088AA-9071-A332-B510-06714119978C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1" creationId="{BACC6370-2D7E-4714-9D71-7542949D7D5D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2" creationId="{F68B3F68-107C-434F-AA38-110D5EA91B85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3" creationId="{AAD0DBB9-1A4B-4391-81D4-CB19F9AB918A}"/>
          </ac:spMkLst>
        </pc:spChg>
        <pc:spChg chg="add del">
          <ac:chgData name="Edwin Starz" userId="30e71734d706b453" providerId="LiveId" clId="{274E1482-E444-41CB-8CF8-FD45454E7A41}" dt="2023-10-14T12:24:30.880" v="976" actId="26606"/>
          <ac:spMkLst>
            <pc:docMk/>
            <pc:sldMk cId="3648875615" sldId="258"/>
            <ac:spMk id="44" creationId="{063BBA22-50EA-4C4D-BE05-F1CE4E63AA56}"/>
          </ac:spMkLst>
        </pc:spChg>
        <pc:graphicFrameChg chg="add del">
          <ac:chgData name="Edwin Starz" userId="30e71734d706b453" providerId="LiveId" clId="{274E1482-E444-41CB-8CF8-FD45454E7A41}" dt="2023-10-14T12:23:35.317" v="960" actId="26606"/>
          <ac:graphicFrameMkLst>
            <pc:docMk/>
            <pc:sldMk cId="3648875615" sldId="258"/>
            <ac:graphicFrameMk id="9" creationId="{A4A77EBF-532D-35FB-985A-D4DDE9BF596F}"/>
          </ac:graphicFrameMkLst>
        </pc:graphicFrameChg>
        <pc:graphicFrameChg chg="add del">
          <ac:chgData name="Edwin Starz" userId="30e71734d706b453" providerId="LiveId" clId="{274E1482-E444-41CB-8CF8-FD45454E7A41}" dt="2023-10-14T12:23:37.469" v="962" actId="26606"/>
          <ac:graphicFrameMkLst>
            <pc:docMk/>
            <pc:sldMk cId="3648875615" sldId="258"/>
            <ac:graphicFrameMk id="20" creationId="{EF0BD254-7642-9DEE-DC1C-C0781EB2EDF6}"/>
          </ac:graphicFrameMkLst>
        </pc:graphicFrameChg>
        <pc:graphicFrameChg chg="add del">
          <ac:chgData name="Edwin Starz" userId="30e71734d706b453" providerId="LiveId" clId="{274E1482-E444-41CB-8CF8-FD45454E7A41}" dt="2023-10-14T12:23:41.606" v="964" actId="26606"/>
          <ac:graphicFrameMkLst>
            <pc:docMk/>
            <pc:sldMk cId="3648875615" sldId="258"/>
            <ac:graphicFrameMk id="26" creationId="{A4A77EBF-532D-35FB-985A-D4DDE9BF596F}"/>
          </ac:graphicFrameMkLst>
        </pc:graphicFrameChg>
        <pc:graphicFrameChg chg="add del">
          <ac:chgData name="Edwin Starz" userId="30e71734d706b453" providerId="LiveId" clId="{274E1482-E444-41CB-8CF8-FD45454E7A41}" dt="2023-10-14T12:23:47.252" v="966" actId="26606"/>
          <ac:graphicFrameMkLst>
            <pc:docMk/>
            <pc:sldMk cId="3648875615" sldId="258"/>
            <ac:graphicFrameMk id="28" creationId="{0AD26A2B-06FC-9B44-B9C4-0BCF8DC0F097}"/>
          </ac:graphicFrameMkLst>
        </pc:graphicFrameChg>
        <pc:graphicFrameChg chg="add del">
          <ac:chgData name="Edwin Starz" userId="30e71734d706b453" providerId="LiveId" clId="{274E1482-E444-41CB-8CF8-FD45454E7A41}" dt="2023-10-14T12:23:51.496" v="968" actId="26606"/>
          <ac:graphicFrameMkLst>
            <pc:docMk/>
            <pc:sldMk cId="3648875615" sldId="258"/>
            <ac:graphicFrameMk id="30" creationId="{30BC1223-370A-C9E5-19DA-56BFF1C2D7A2}"/>
          </ac:graphicFrameMkLst>
        </pc:graphicFrameChg>
        <pc:graphicFrameChg chg="add del">
          <ac:chgData name="Edwin Starz" userId="30e71734d706b453" providerId="LiveId" clId="{274E1482-E444-41CB-8CF8-FD45454E7A41}" dt="2023-10-14T12:23:56.342" v="970" actId="26606"/>
          <ac:graphicFrameMkLst>
            <pc:docMk/>
            <pc:sldMk cId="3648875615" sldId="258"/>
            <ac:graphicFrameMk id="32" creationId="{8CE1A8FD-785D-1544-C803-8214559BC153}"/>
          </ac:graphicFrameMkLst>
        </pc:graphicFrameChg>
        <pc:graphicFrameChg chg="add del">
          <ac:chgData name="Edwin Starz" userId="30e71734d706b453" providerId="LiveId" clId="{274E1482-E444-41CB-8CF8-FD45454E7A41}" dt="2023-10-14T12:24:00.605" v="972" actId="26606"/>
          <ac:graphicFrameMkLst>
            <pc:docMk/>
            <pc:sldMk cId="3648875615" sldId="258"/>
            <ac:graphicFrameMk id="34" creationId="{0AD26A2B-06FC-9B44-B9C4-0BCF8DC0F097}"/>
          </ac:graphicFrameMkLst>
        </pc:graphicFrameChg>
        <pc:graphicFrameChg chg="add del">
          <ac:chgData name="Edwin Starz" userId="30e71734d706b453" providerId="LiveId" clId="{274E1482-E444-41CB-8CF8-FD45454E7A41}" dt="2023-10-14T12:24:30.880" v="976" actId="26606"/>
          <ac:graphicFrameMkLst>
            <pc:docMk/>
            <pc:sldMk cId="3648875615" sldId="258"/>
            <ac:graphicFrameMk id="45" creationId="{A4A77EBF-532D-35FB-985A-D4DDE9BF596F}"/>
          </ac:graphicFrameMkLst>
        </pc:graphicFrameChg>
        <pc:picChg chg="add del mod">
          <ac:chgData name="Edwin Starz" userId="30e71734d706b453" providerId="LiveId" clId="{274E1482-E444-41CB-8CF8-FD45454E7A41}" dt="2023-10-14T09:23:15.987" v="801"/>
          <ac:picMkLst>
            <pc:docMk/>
            <pc:sldMk cId="3648875615" sldId="258"/>
            <ac:picMk id="6" creationId="{9AD8EED6-9F45-BD45-2E63-856A9A49F4FD}"/>
          </ac:picMkLst>
        </pc:picChg>
        <pc:picChg chg="add del">
          <ac:chgData name="Edwin Starz" userId="30e71734d706b453" providerId="LiveId" clId="{274E1482-E444-41CB-8CF8-FD45454E7A41}" dt="2023-10-14T12:24:04.724" v="974" actId="26606"/>
          <ac:picMkLst>
            <pc:docMk/>
            <pc:sldMk cId="3648875615" sldId="258"/>
            <ac:picMk id="39" creationId="{4F7C23D0-DBED-435A-FADE-5FBBAC9F9EB7}"/>
          </ac:picMkLst>
        </pc:picChg>
      </pc:sldChg>
      <pc:sldChg chg="modSp new mod modShow">
        <pc:chgData name="Edwin Starz" userId="30e71734d706b453" providerId="LiveId" clId="{274E1482-E444-41CB-8CF8-FD45454E7A41}" dt="2023-10-14T13:02:54.270" v="1180" actId="729"/>
        <pc:sldMkLst>
          <pc:docMk/>
          <pc:sldMk cId="1787285026" sldId="259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2" creationId="{E08FB111-0795-0D01-95BD-A02FCF5242CC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3" creationId="{2227FF85-2759-B87C-D408-7E9E1D92B353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787285026" sldId="259"/>
            <ac:spMk id="4" creationId="{5E98C659-F998-4274-CE52-4346F62949B5}"/>
          </ac:spMkLst>
        </pc:spChg>
      </pc:sldChg>
      <pc:sldChg chg="addSp delSp modSp new mod setBg">
        <pc:chgData name="Edwin Starz" userId="30e71734d706b453" providerId="LiveId" clId="{274E1482-E444-41CB-8CF8-FD45454E7A41}" dt="2023-10-14T12:43:58.528" v="1135" actId="732"/>
        <pc:sldMkLst>
          <pc:docMk/>
          <pc:sldMk cId="1589635545" sldId="260"/>
        </pc:sldMkLst>
        <pc:spChg chg="mod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" creationId="{8932D7AA-FA58-558A-191F-53439AE1E0EC}"/>
          </ac:spMkLst>
        </pc:spChg>
        <pc:spChg chg="mod ord">
          <ac:chgData name="Edwin Starz" userId="30e71734d706b453" providerId="LiveId" clId="{274E1482-E444-41CB-8CF8-FD45454E7A41}" dt="2023-10-14T12:43:03.020" v="1122" actId="20577"/>
          <ac:spMkLst>
            <pc:docMk/>
            <pc:sldMk cId="1589635545" sldId="260"/>
            <ac:spMk id="3" creationId="{F70ECFBE-AAFF-FA4C-2D5B-F5817F7F05BD}"/>
          </ac:spMkLst>
        </pc:spChg>
        <pc:spChg chg="mod ord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4" creationId="{068CAE51-36CC-EF72-AC08-7839A9479A15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14" creationId="{BA8475A3-3952-408D-8E93-626076E6D360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15" creationId="{2D57056C-3580-48E4-9666-53A445F49042}"/>
          </ac:spMkLst>
        </pc:spChg>
        <pc:spChg chg="add del">
          <ac:chgData name="Edwin Starz" userId="30e71734d706b453" providerId="LiveId" clId="{274E1482-E444-41CB-8CF8-FD45454E7A41}" dt="2023-10-14T12:28:00.526" v="983" actId="26606"/>
          <ac:spMkLst>
            <pc:docMk/>
            <pc:sldMk cId="1589635545" sldId="260"/>
            <ac:spMk id="17" creationId="{43FCDA63-538C-4FB3-911D-7DF75B5993C9}"/>
          </ac:spMkLst>
        </pc:spChg>
        <pc:spChg chg="add del">
          <ac:chgData name="Edwin Starz" userId="30e71734d706b453" providerId="LiveId" clId="{274E1482-E444-41CB-8CF8-FD45454E7A41}" dt="2023-10-14T12:28:00.526" v="983" actId="26606"/>
          <ac:spMkLst>
            <pc:docMk/>
            <pc:sldMk cId="1589635545" sldId="260"/>
            <ac:spMk id="19" creationId="{C0F36B17-8009-453B-9C49-36A9D6F9D0EC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1" creationId="{41C87A45-5863-4DAD-A1ED-9DD72EF1D020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3" creationId="{0480D754-2EAA-46BD-A784-B04FC0A6F95D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7" creationId="{14BF5C5C-12B0-46A7-8912-9751C89D4779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29" creationId="{0EF884FC-88CB-4669-9AA4-82CBE2BC033A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31" creationId="{1180F95C-403D-4961-9F97-F226C68788DA}"/>
          </ac:spMkLst>
        </pc:spChg>
        <pc:spChg chg="add del">
          <ac:chgData name="Edwin Starz" userId="30e71734d706b453" providerId="LiveId" clId="{274E1482-E444-41CB-8CF8-FD45454E7A41}" dt="2023-10-14T12:37:09.593" v="1034" actId="26606"/>
          <ac:spMkLst>
            <pc:docMk/>
            <pc:sldMk cId="1589635545" sldId="260"/>
            <ac:spMk id="33" creationId="{04DD3E41-33C2-4660-BB4C-BBCF07F65FCD}"/>
          </ac:spMkLst>
        </pc:spChg>
        <pc:picChg chg="add mod ord">
          <ac:chgData name="Edwin Starz" userId="30e71734d706b453" providerId="LiveId" clId="{274E1482-E444-41CB-8CF8-FD45454E7A41}" dt="2023-10-14T12:43:45.234" v="1131" actId="1076"/>
          <ac:picMkLst>
            <pc:docMk/>
            <pc:sldMk cId="1589635545" sldId="260"/>
            <ac:picMk id="6" creationId="{93541557-DEE5-4ACF-0855-9B4071204253}"/>
          </ac:picMkLst>
        </pc:picChg>
        <pc:picChg chg="add mod ord modCrop">
          <ac:chgData name="Edwin Starz" userId="30e71734d706b453" providerId="LiveId" clId="{274E1482-E444-41CB-8CF8-FD45454E7A41}" dt="2023-10-14T12:43:38.916" v="1130" actId="1076"/>
          <ac:picMkLst>
            <pc:docMk/>
            <pc:sldMk cId="1589635545" sldId="260"/>
            <ac:picMk id="8" creationId="{F975694F-07FE-E8A4-A81C-A569DEDBA1EA}"/>
          </ac:picMkLst>
        </pc:picChg>
        <pc:picChg chg="add mod modCrop">
          <ac:chgData name="Edwin Starz" userId="30e71734d706b453" providerId="LiveId" clId="{274E1482-E444-41CB-8CF8-FD45454E7A41}" dt="2023-10-14T12:43:58.528" v="1135" actId="732"/>
          <ac:picMkLst>
            <pc:docMk/>
            <pc:sldMk cId="1589635545" sldId="260"/>
            <ac:picMk id="10" creationId="{BEF55472-D632-11CB-B989-8392ADD087CB}"/>
          </ac:picMkLst>
        </pc:picChg>
        <pc:picChg chg="add mod">
          <ac:chgData name="Edwin Starz" userId="30e71734d706b453" providerId="LiveId" clId="{274E1482-E444-41CB-8CF8-FD45454E7A41}" dt="2023-10-14T12:43:06.599" v="1123" actId="1076"/>
          <ac:picMkLst>
            <pc:docMk/>
            <pc:sldMk cId="1589635545" sldId="260"/>
            <ac:picMk id="12" creationId="{F0DF6577-3514-0C10-259D-AE21C69467E9}"/>
          </ac:picMkLst>
        </pc:picChg>
        <pc:cxnChg chg="add del">
          <ac:chgData name="Edwin Starz" userId="30e71734d706b453" providerId="LiveId" clId="{274E1482-E444-41CB-8CF8-FD45454E7A41}" dt="2023-10-14T12:37:09.593" v="1034" actId="26606"/>
          <ac:cxnSpMkLst>
            <pc:docMk/>
            <pc:sldMk cId="1589635545" sldId="260"/>
            <ac:cxnSpMk id="25" creationId="{CF099F8D-E727-44BC-9275-1EC5736F04C7}"/>
          </ac:cxnSpMkLst>
        </pc:cxnChg>
      </pc:sldChg>
      <pc:sldChg chg="addSp delSp modSp new mod">
        <pc:chgData name="Edwin Starz" userId="30e71734d706b453" providerId="LiveId" clId="{274E1482-E444-41CB-8CF8-FD45454E7A41}" dt="2023-10-14T12:34:28.789" v="1031"/>
        <pc:sldMkLst>
          <pc:docMk/>
          <pc:sldMk cId="272641534" sldId="261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2" creationId="{79C04CAD-438F-4596-01F5-8209C6EDB618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3" creationId="{5267B521-4E3B-BAC4-293C-B9B79E36330B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72641534" sldId="261"/>
            <ac:spMk id="4" creationId="{2B455F8B-6E7B-B929-A77A-9F16CBC12759}"/>
          </ac:spMkLst>
        </pc:spChg>
        <pc:picChg chg="add del ord">
          <ac:chgData name="Edwin Starz" userId="30e71734d706b453" providerId="LiveId" clId="{274E1482-E444-41CB-8CF8-FD45454E7A41}" dt="2023-10-14T11:45:12.537" v="920" actId="478"/>
          <ac:picMkLst>
            <pc:docMk/>
            <pc:sldMk cId="272641534" sldId="261"/>
            <ac:picMk id="5" creationId="{B7A83418-AF76-3383-E20F-5A69A9112D97}"/>
          </ac:picMkLst>
        </pc:picChg>
        <pc:picChg chg="add mod">
          <ac:chgData name="Edwin Starz" userId="30e71734d706b453" providerId="LiveId" clId="{274E1482-E444-41CB-8CF8-FD45454E7A41}" dt="2023-10-14T12:12:07.927" v="946"/>
          <ac:picMkLst>
            <pc:docMk/>
            <pc:sldMk cId="272641534" sldId="261"/>
            <ac:picMk id="7" creationId="{89E73AFB-FBC4-0181-1710-12DD1D8EDB99}"/>
          </ac:picMkLst>
        </pc:picChg>
      </pc:sldChg>
      <pc:sldChg chg="addSp modSp new mod">
        <pc:chgData name="Edwin Starz" userId="30e71734d706b453" providerId="LiveId" clId="{274E1482-E444-41CB-8CF8-FD45454E7A41}" dt="2023-10-24T07:56:27.535" v="1494" actId="20577"/>
        <pc:sldMkLst>
          <pc:docMk/>
          <pc:sldMk cId="385408477" sldId="262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385408477" sldId="262"/>
            <ac:spMk id="2" creationId="{FCA96A18-AA2F-0CAF-FEE5-2D4433864BFD}"/>
          </ac:spMkLst>
        </pc:spChg>
        <pc:spChg chg="mod">
          <ac:chgData name="Edwin Starz" userId="30e71734d706b453" providerId="LiveId" clId="{274E1482-E444-41CB-8CF8-FD45454E7A41}" dt="2023-10-24T07:56:27.535" v="1494" actId="20577"/>
          <ac:spMkLst>
            <pc:docMk/>
            <pc:sldMk cId="385408477" sldId="262"/>
            <ac:spMk id="3" creationId="{D5C6D1E3-AEF2-E291-D918-414B27015E4E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385408477" sldId="262"/>
            <ac:spMk id="4" creationId="{50F8FD71-20AA-9AE3-A590-B0BA3979738C}"/>
          </ac:spMkLst>
        </pc:spChg>
        <pc:picChg chg="add mod">
          <ac:chgData name="Edwin Starz" userId="30e71734d706b453" providerId="LiveId" clId="{274E1482-E444-41CB-8CF8-FD45454E7A41}" dt="2023-10-14T12:35:20.575" v="1032" actId="1076"/>
          <ac:picMkLst>
            <pc:docMk/>
            <pc:sldMk cId="385408477" sldId="262"/>
            <ac:picMk id="6" creationId="{19801282-0197-5013-E65E-0EA975E2FBF2}"/>
          </ac:picMkLst>
        </pc:picChg>
      </pc:sldChg>
      <pc:sldChg chg="addSp delSp modSp new mod setBg">
        <pc:chgData name="Edwin Starz" userId="30e71734d706b453" providerId="LiveId" clId="{274E1482-E444-41CB-8CF8-FD45454E7A41}" dt="2023-10-24T08:02:05.115" v="1498" actId="1076"/>
        <pc:sldMkLst>
          <pc:docMk/>
          <pc:sldMk cId="2579322752" sldId="263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579322752" sldId="263"/>
            <ac:spMk id="2" creationId="{30A39A97-F1A3-C5DB-EB63-E8F667CBBFBC}"/>
          </ac:spMkLst>
        </pc:spChg>
        <pc:spChg chg="mod ord">
          <ac:chgData name="Edwin Starz" userId="30e71734d706b453" providerId="LiveId" clId="{274E1482-E444-41CB-8CF8-FD45454E7A41}" dt="2023-10-24T07:24:11.153" v="1261" actId="948"/>
          <ac:spMkLst>
            <pc:docMk/>
            <pc:sldMk cId="2579322752" sldId="263"/>
            <ac:spMk id="3" creationId="{82767648-C61D-A0D5-345F-0B009E57338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579322752" sldId="263"/>
            <ac:spMk id="4" creationId="{BF09DF87-4DEF-446B-1C8E-959B2CD0A7CB}"/>
          </ac:spMkLst>
        </pc:spChg>
        <pc:spChg chg="add del">
          <ac:chgData name="Edwin Starz" userId="30e71734d706b453" providerId="LiveId" clId="{274E1482-E444-41CB-8CF8-FD45454E7A41}" dt="2023-10-13T18:48:09.186" v="546" actId="26606"/>
          <ac:spMkLst>
            <pc:docMk/>
            <pc:sldMk cId="2579322752" sldId="263"/>
            <ac:spMk id="10" creationId="{FE1EC756-41E9-4FD6-AD48-EF46A28137B7}"/>
          </ac:spMkLst>
        </pc:spChg>
        <pc:spChg chg="add del">
          <ac:chgData name="Edwin Starz" userId="30e71734d706b453" providerId="LiveId" clId="{274E1482-E444-41CB-8CF8-FD45454E7A41}" dt="2023-10-13T18:48:09.186" v="546" actId="26606"/>
          <ac:spMkLst>
            <pc:docMk/>
            <pc:sldMk cId="2579322752" sldId="263"/>
            <ac:spMk id="12" creationId="{E66F6371-9EA5-9354-29DC-1D07B921F79C}"/>
          </ac:spMkLst>
        </pc:spChg>
        <pc:picChg chg="add del mod">
          <ac:chgData name="Edwin Starz" userId="30e71734d706b453" providerId="LiveId" clId="{274E1482-E444-41CB-8CF8-FD45454E7A41}" dt="2023-10-13T18:48:10.577" v="547" actId="22"/>
          <ac:picMkLst>
            <pc:docMk/>
            <pc:sldMk cId="2579322752" sldId="263"/>
            <ac:picMk id="5" creationId="{E797B66F-C91E-507C-CA9D-799554D9EF3F}"/>
          </ac:picMkLst>
        </pc:picChg>
        <pc:picChg chg="add mod">
          <ac:chgData name="Edwin Starz" userId="30e71734d706b453" providerId="LiveId" clId="{274E1482-E444-41CB-8CF8-FD45454E7A41}" dt="2023-10-24T07:33:50.870" v="1329" actId="1076"/>
          <ac:picMkLst>
            <pc:docMk/>
            <pc:sldMk cId="2579322752" sldId="263"/>
            <ac:picMk id="6" creationId="{CD95A1F8-FE7E-9D0C-4F05-F788E38C53DC}"/>
          </ac:picMkLst>
        </pc:picChg>
        <pc:picChg chg="add del mod">
          <ac:chgData name="Edwin Starz" userId="30e71734d706b453" providerId="LiveId" clId="{274E1482-E444-41CB-8CF8-FD45454E7A41}" dt="2023-10-24T08:01:53.354" v="1495" actId="478"/>
          <ac:picMkLst>
            <pc:docMk/>
            <pc:sldMk cId="2579322752" sldId="263"/>
            <ac:picMk id="7" creationId="{9D644388-9E95-3D3B-4E03-D0F1B4DCDAD1}"/>
          </ac:picMkLst>
        </pc:picChg>
        <pc:picChg chg="add mod">
          <ac:chgData name="Edwin Starz" userId="30e71734d706b453" providerId="LiveId" clId="{274E1482-E444-41CB-8CF8-FD45454E7A41}" dt="2023-10-14T13:00:36.969" v="1150" actId="1076"/>
          <ac:picMkLst>
            <pc:docMk/>
            <pc:sldMk cId="2579322752" sldId="263"/>
            <ac:picMk id="8" creationId="{59B29F3E-9F17-0947-AB6F-BECD1399AB88}"/>
          </ac:picMkLst>
        </pc:picChg>
        <pc:picChg chg="add mod">
          <ac:chgData name="Edwin Starz" userId="30e71734d706b453" providerId="LiveId" clId="{274E1482-E444-41CB-8CF8-FD45454E7A41}" dt="2023-10-24T08:02:05.115" v="1498" actId="1076"/>
          <ac:picMkLst>
            <pc:docMk/>
            <pc:sldMk cId="2579322752" sldId="263"/>
            <ac:picMk id="9" creationId="{81FB95E0-EDC2-4033-2EA8-20AD2F02B936}"/>
          </ac:picMkLst>
        </pc:picChg>
        <pc:picChg chg="add del mod">
          <ac:chgData name="Edwin Starz" userId="30e71734d706b453" providerId="LiveId" clId="{274E1482-E444-41CB-8CF8-FD45454E7A41}" dt="2023-10-14T13:09:53.229" v="1202" actId="21"/>
          <ac:picMkLst>
            <pc:docMk/>
            <pc:sldMk cId="2579322752" sldId="263"/>
            <ac:picMk id="10" creationId="{983B4826-EB3B-D13B-B253-332C136B25BB}"/>
          </ac:picMkLst>
        </pc:picChg>
        <pc:picChg chg="add del mod">
          <ac:chgData name="Edwin Starz" userId="30e71734d706b453" providerId="LiveId" clId="{274E1482-E444-41CB-8CF8-FD45454E7A41}" dt="2023-10-24T07:22:46.298" v="1255"/>
          <ac:picMkLst>
            <pc:docMk/>
            <pc:sldMk cId="2579322752" sldId="263"/>
            <ac:picMk id="1026" creationId="{7A11D53A-96CD-FD18-5D6C-530369F41946}"/>
          </ac:picMkLst>
        </pc:picChg>
        <pc:picChg chg="add mod">
          <ac:chgData name="Edwin Starz" userId="30e71734d706b453" providerId="LiveId" clId="{274E1482-E444-41CB-8CF8-FD45454E7A41}" dt="2023-10-24T07:33:34.087" v="1326" actId="1076"/>
          <ac:picMkLst>
            <pc:docMk/>
            <pc:sldMk cId="2579322752" sldId="263"/>
            <ac:picMk id="1028" creationId="{1E79A7FE-CFED-EC17-4D76-28A9CF927FD8}"/>
          </ac:picMkLst>
        </pc:picChg>
        <pc:picChg chg="add mod">
          <ac:chgData name="Edwin Starz" userId="30e71734d706b453" providerId="LiveId" clId="{274E1482-E444-41CB-8CF8-FD45454E7A41}" dt="2023-10-24T07:26:48.453" v="1275"/>
          <ac:picMkLst>
            <pc:docMk/>
            <pc:sldMk cId="2579322752" sldId="263"/>
            <ac:picMk id="1030" creationId="{A4BD162D-F91D-76C7-43DB-7FA12723C6BE}"/>
          </ac:picMkLst>
        </pc:picChg>
        <pc:picChg chg="add mod">
          <ac:chgData name="Edwin Starz" userId="30e71734d706b453" providerId="LiveId" clId="{274E1482-E444-41CB-8CF8-FD45454E7A41}" dt="2023-10-24T07:27:41.993" v="1281"/>
          <ac:picMkLst>
            <pc:docMk/>
            <pc:sldMk cId="2579322752" sldId="263"/>
            <ac:picMk id="1032" creationId="{5654312B-38CB-3D34-7F61-33A128DCD18D}"/>
          </ac:picMkLst>
        </pc:picChg>
        <pc:picChg chg="add mod">
          <ac:chgData name="Edwin Starz" userId="30e71734d706b453" providerId="LiveId" clId="{274E1482-E444-41CB-8CF8-FD45454E7A41}" dt="2023-10-24T07:34:04.310" v="1330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addSp delSp modSp new del mod">
        <pc:chgData name="Edwin Starz" userId="30e71734d706b453" providerId="LiveId" clId="{274E1482-E444-41CB-8CF8-FD45454E7A41}" dt="2023-10-14T12:59:58.192" v="1145" actId="2696"/>
        <pc:sldMkLst>
          <pc:docMk/>
          <pc:sldMk cId="2405446732" sldId="264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2" creationId="{27643134-79A6-76A9-0DFD-D3C9597B63AA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3" creationId="{6A89B754-FB49-5788-D6BF-8F1DFAE2FB19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2405446732" sldId="264"/>
            <ac:spMk id="4" creationId="{64342995-A635-7696-8852-822CB9B7632F}"/>
          </ac:spMkLst>
        </pc:spChg>
        <pc:picChg chg="add del">
          <ac:chgData name="Edwin Starz" userId="30e71734d706b453" providerId="LiveId" clId="{274E1482-E444-41CB-8CF8-FD45454E7A41}" dt="2023-10-14T12:57:47.098" v="1141" actId="21"/>
          <ac:picMkLst>
            <pc:docMk/>
            <pc:sldMk cId="2405446732" sldId="264"/>
            <ac:picMk id="5" creationId="{F7C36D4E-896E-52FB-A277-C4C401B638F1}"/>
          </ac:picMkLst>
        </pc:picChg>
      </pc:sldChg>
      <pc:sldChg chg="addSp delSp modSp new del mod">
        <pc:chgData name="Edwin Starz" userId="30e71734d706b453" providerId="LiveId" clId="{274E1482-E444-41CB-8CF8-FD45454E7A41}" dt="2023-10-14T13:00:47.785" v="1152" actId="2696"/>
        <pc:sldMkLst>
          <pc:docMk/>
          <pc:sldMk cId="697218299" sldId="265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2" creationId="{E2BA6125-A2C7-7735-AAAF-6DE3776B650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3" creationId="{D00295B0-D13A-565E-1328-5BBEA255E320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697218299" sldId="265"/>
            <ac:spMk id="4" creationId="{E5B46AB9-DEE7-430B-3877-272583D587E3}"/>
          </ac:spMkLst>
        </pc:spChg>
        <pc:picChg chg="add del mod">
          <ac:chgData name="Edwin Starz" userId="30e71734d706b453" providerId="LiveId" clId="{274E1482-E444-41CB-8CF8-FD45454E7A41}" dt="2023-10-14T13:00:23.114" v="1147" actId="21"/>
          <ac:picMkLst>
            <pc:docMk/>
            <pc:sldMk cId="697218299" sldId="265"/>
            <ac:picMk id="5" creationId="{062F28D2-E0C7-8CD2-404A-0B423FA0F147}"/>
          </ac:picMkLst>
        </pc:picChg>
      </pc:sldChg>
      <pc:sldChg chg="addSp new mod">
        <pc:chgData name="Edwin Starz" userId="30e71734d706b453" providerId="LiveId" clId="{274E1482-E444-41CB-8CF8-FD45454E7A41}" dt="2023-10-13T19:17:33.259" v="583" actId="22"/>
        <pc:sldMkLst>
          <pc:docMk/>
          <pc:sldMk cId="3871114351" sldId="266"/>
        </pc:sldMkLst>
        <pc:picChg chg="add">
          <ac:chgData name="Edwin Starz" userId="30e71734d706b453" providerId="LiveId" clId="{274E1482-E444-41CB-8CF8-FD45454E7A41}" dt="2023-10-13T19:17:33.259" v="583" actId="22"/>
          <ac:picMkLst>
            <pc:docMk/>
            <pc:sldMk cId="3871114351" sldId="266"/>
            <ac:picMk id="5" creationId="{6F6A11A1-E3FD-1957-7430-73F28EDCDF24}"/>
          </ac:picMkLst>
        </pc:picChg>
      </pc:sldChg>
      <pc:sldChg chg="addSp new mod">
        <pc:chgData name="Edwin Starz" userId="30e71734d706b453" providerId="LiveId" clId="{274E1482-E444-41CB-8CF8-FD45454E7A41}" dt="2023-10-13T19:18:05.909" v="585" actId="22"/>
        <pc:sldMkLst>
          <pc:docMk/>
          <pc:sldMk cId="697507133" sldId="267"/>
        </pc:sldMkLst>
        <pc:picChg chg="add">
          <ac:chgData name="Edwin Starz" userId="30e71734d706b453" providerId="LiveId" clId="{274E1482-E444-41CB-8CF8-FD45454E7A41}" dt="2023-10-13T19:18:05.909" v="585" actId="22"/>
          <ac:picMkLst>
            <pc:docMk/>
            <pc:sldMk cId="697507133" sldId="267"/>
            <ac:picMk id="5" creationId="{A0D9A917-C407-FB1C-A7BE-BB792C54805F}"/>
          </ac:picMkLst>
        </pc:picChg>
      </pc:sldChg>
      <pc:sldChg chg="modSp new del mod">
        <pc:chgData name="Edwin Starz" userId="30e71734d706b453" providerId="LiveId" clId="{274E1482-E444-41CB-8CF8-FD45454E7A41}" dt="2023-10-14T12:45:05.278" v="1140" actId="2696"/>
        <pc:sldMkLst>
          <pc:docMk/>
          <pc:sldMk cId="1311480412" sldId="268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311480412" sldId="268"/>
            <ac:spMk id="2" creationId="{F71C9F60-F123-4DD8-C2D0-90415076D4ED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1311480412" sldId="268"/>
            <ac:spMk id="3" creationId="{2D0B28AF-5647-1381-CC81-8D906B812096}"/>
          </ac:spMkLst>
        </pc:spChg>
        <pc:spChg chg="mod">
          <ac:chgData name="Edwin Starz" userId="30e71734d706b453" providerId="LiveId" clId="{274E1482-E444-41CB-8CF8-FD45454E7A41}" dt="2023-10-14T12:44:49.511" v="1139" actId="1076"/>
          <ac:spMkLst>
            <pc:docMk/>
            <pc:sldMk cId="1311480412" sldId="268"/>
            <ac:spMk id="4" creationId="{DCC76D7F-8993-4EBE-8D41-60A9222D139F}"/>
          </ac:spMkLst>
        </pc:spChg>
      </pc:sldChg>
      <pc:sldChg chg="new add del">
        <pc:chgData name="Edwin Starz" userId="30e71734d706b453" providerId="LiveId" clId="{274E1482-E444-41CB-8CF8-FD45454E7A41}" dt="2023-10-14T09:24:13.119" v="810" actId="680"/>
        <pc:sldMkLst>
          <pc:docMk/>
          <pc:sldMk cId="1436816634" sldId="269"/>
        </pc:sldMkLst>
      </pc:sldChg>
      <pc:sldChg chg="modSp">
        <pc:chgData name="Edwin Starz" userId="30e71734d706b453" providerId="LiveId" clId="{274E1482-E444-41CB-8CF8-FD45454E7A41}" dt="2023-10-14T12:34:28.789" v="1031"/>
        <pc:sldMkLst>
          <pc:docMk/>
          <pc:sldMk cId="4246157364" sldId="269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4246157364" sldId="269"/>
            <ac:spMk id="2" creationId="{2313F792-C401-B58D-8628-9267E05F2EA7}"/>
          </ac:spMkLst>
        </pc:spChg>
        <pc:spChg chg="mod">
          <ac:chgData name="Edwin Starz" userId="30e71734d706b453" providerId="LiveId" clId="{274E1482-E444-41CB-8CF8-FD45454E7A41}" dt="2023-10-14T12:34:28.789" v="1031"/>
          <ac:spMkLst>
            <pc:docMk/>
            <pc:sldMk cId="4246157364" sldId="269"/>
            <ac:spMk id="4" creationId="{EF56FE08-D043-3E53-DBC4-094F37BB2499}"/>
          </ac:spMkLst>
        </pc:spChg>
      </pc:sldChg>
      <pc:sldChg chg="addSp delSp modSp mod">
        <pc:chgData name="Edwin Starz" userId="30e71734d706b453" providerId="LiveId" clId="{274E1482-E444-41CB-8CF8-FD45454E7A41}" dt="2023-10-24T07:33:14.706" v="1323" actId="1076"/>
        <pc:sldMkLst>
          <pc:docMk/>
          <pc:sldMk cId="1178424714" sldId="270"/>
        </pc:sldMkLst>
        <pc:spChg chg="mod">
          <ac:chgData name="Edwin Starz" userId="30e71734d706b453" providerId="LiveId" clId="{274E1482-E444-41CB-8CF8-FD45454E7A41}" dt="2023-10-14T12:34:28.789" v="1031"/>
          <ac:spMkLst>
            <pc:docMk/>
            <pc:sldMk cId="1178424714" sldId="270"/>
            <ac:spMk id="4" creationId="{1465E1A2-02FB-3EEE-4349-98F4E16EBF58}"/>
          </ac:spMkLst>
        </pc:spChg>
        <pc:spChg chg="add mod">
          <ac:chgData name="Edwin Starz" userId="30e71734d706b453" providerId="LiveId" clId="{274E1482-E444-41CB-8CF8-FD45454E7A41}" dt="2023-10-24T07:33:14.706" v="1323" actId="1076"/>
          <ac:spMkLst>
            <pc:docMk/>
            <pc:sldMk cId="1178424714" sldId="270"/>
            <ac:spMk id="5" creationId="{FE53E01A-43F5-356B-89B9-B0B502AB8B58}"/>
          </ac:spMkLst>
        </pc:spChg>
        <pc:spChg chg="add mod">
          <ac:chgData name="Edwin Starz" userId="30e71734d706b453" providerId="LiveId" clId="{274E1482-E444-41CB-8CF8-FD45454E7A41}" dt="2023-10-14T12:42:36.202" v="1118" actId="1076"/>
          <ac:spMkLst>
            <pc:docMk/>
            <pc:sldMk cId="1178424714" sldId="270"/>
            <ac:spMk id="8" creationId="{8E7EAFA3-2E78-4AF3-37EC-8CC8CAB64E57}"/>
          </ac:spMkLst>
        </pc:spChg>
        <pc:spChg chg="add del mod ord">
          <ac:chgData name="Edwin Starz" userId="30e71734d706b453" providerId="LiveId" clId="{274E1482-E444-41CB-8CF8-FD45454E7A41}" dt="2023-10-24T07:32:35.678" v="1321" actId="478"/>
          <ac:spMkLst>
            <pc:docMk/>
            <pc:sldMk cId="1178424714" sldId="270"/>
            <ac:spMk id="9" creationId="{C8ECBB30-8237-487B-DB2B-8A6865272C19}"/>
          </ac:spMkLst>
        </pc:spChg>
        <pc:picChg chg="add mod">
          <ac:chgData name="Edwin Starz" userId="30e71734d706b453" providerId="LiveId" clId="{274E1482-E444-41CB-8CF8-FD45454E7A41}" dt="2023-10-14T13:10:09.927" v="1207" actId="1076"/>
          <ac:picMkLst>
            <pc:docMk/>
            <pc:sldMk cId="1178424714" sldId="270"/>
            <ac:picMk id="2" creationId="{4BD4FB2C-9794-56C1-C3EC-FFAA0C92BB42}"/>
          </ac:picMkLst>
        </pc:picChg>
        <pc:picChg chg="add mod">
          <ac:chgData name="Edwin Starz" userId="30e71734d706b453" providerId="LiveId" clId="{274E1482-E444-41CB-8CF8-FD45454E7A41}" dt="2023-10-24T07:33:14.706" v="1323" actId="1076"/>
          <ac:picMkLst>
            <pc:docMk/>
            <pc:sldMk cId="1178424714" sldId="270"/>
            <ac:picMk id="2" creationId="{D714B59D-C4BA-D0E3-F4BF-DC466A049103}"/>
          </ac:picMkLst>
        </pc:picChg>
        <pc:picChg chg="add mod">
          <ac:chgData name="Edwin Starz" userId="30e71734d706b453" providerId="LiveId" clId="{274E1482-E444-41CB-8CF8-FD45454E7A41}" dt="2023-10-24T07:33:14.706" v="1323" actId="1076"/>
          <ac:picMkLst>
            <pc:docMk/>
            <pc:sldMk cId="1178424714" sldId="270"/>
            <ac:picMk id="3" creationId="{9FAEEADB-8E0A-1EA1-9996-060495709931}"/>
          </ac:picMkLst>
        </pc:picChg>
      </pc:sldChg>
      <pc:sldChg chg="modSp new mod modShow">
        <pc:chgData name="Edwin Starz" userId="30e71734d706b453" providerId="LiveId" clId="{274E1482-E444-41CB-8CF8-FD45454E7A41}" dt="2023-10-24T07:30:01.868" v="1316" actId="27636"/>
        <pc:sldMkLst>
          <pc:docMk/>
          <pc:sldMk cId="2487466015" sldId="276"/>
        </pc:sldMkLst>
        <pc:spChg chg="mod">
          <ac:chgData name="Edwin Starz" userId="30e71734d706b453" providerId="LiveId" clId="{274E1482-E444-41CB-8CF8-FD45454E7A41}" dt="2023-10-24T07:19:13.417" v="1227" actId="20577"/>
          <ac:spMkLst>
            <pc:docMk/>
            <pc:sldMk cId="2487466015" sldId="276"/>
            <ac:spMk id="2" creationId="{80A27D46-93AD-A601-B9A8-375AA45AC804}"/>
          </ac:spMkLst>
        </pc:spChg>
        <pc:spChg chg="mod">
          <ac:chgData name="Edwin Starz" userId="30e71734d706b453" providerId="LiveId" clId="{274E1482-E444-41CB-8CF8-FD45454E7A41}" dt="2023-10-24T07:30:01.868" v="1316" actId="27636"/>
          <ac:spMkLst>
            <pc:docMk/>
            <pc:sldMk cId="2487466015" sldId="276"/>
            <ac:spMk id="3" creationId="{B05EB7FD-471D-CE7E-6EBB-2E4024095E9C}"/>
          </ac:spMkLst>
        </pc:spChg>
      </pc:sldChg>
      <pc:sldMasterChg chg="addSp delSp modSp mod modSldLayout">
        <pc:chgData name="Edwin Starz" userId="30e71734d706b453" providerId="LiveId" clId="{274E1482-E444-41CB-8CF8-FD45454E7A41}" dt="2023-10-14T12:26:44.975" v="977"/>
        <pc:sldMasterMkLst>
          <pc:docMk/>
          <pc:sldMasterMk cId="338833309" sldId="2147483648"/>
        </pc:sldMasterMkLst>
        <pc:spChg chg="mod">
          <ac:chgData name="Edwin Starz" userId="30e71734d706b453" providerId="LiveId" clId="{274E1482-E444-41CB-8CF8-FD45454E7A41}" dt="2023-10-14T10:16:16.514" v="904" actId="1076"/>
          <ac:spMkLst>
            <pc:docMk/>
            <pc:sldMasterMk cId="338833309" sldId="2147483648"/>
            <ac:spMk id="5" creationId="{26B47A4E-92CA-9D3E-0BCD-7DE81D1FB296}"/>
          </ac:spMkLst>
        </pc:spChg>
        <pc:picChg chg="add del mod">
          <ac:chgData name="Edwin Starz" userId="30e71734d706b453" providerId="LiveId" clId="{274E1482-E444-41CB-8CF8-FD45454E7A41}" dt="2023-10-14T10:11:34.865" v="857" actId="21"/>
          <ac:picMkLst>
            <pc:docMk/>
            <pc:sldMasterMk cId="338833309" sldId="2147483648"/>
            <ac:picMk id="7" creationId="{5D8D0DC7-388B-626C-E5C3-AF1D5AF63F25}"/>
          </ac:picMkLst>
        </pc:picChg>
        <pc:picChg chg="add del mod">
          <ac:chgData name="Edwin Starz" userId="30e71734d706b453" providerId="LiveId" clId="{274E1482-E444-41CB-8CF8-FD45454E7A41}" dt="2023-10-14T10:11:44.665" v="859" actId="21"/>
          <ac:picMkLst>
            <pc:docMk/>
            <pc:sldMasterMk cId="338833309" sldId="2147483648"/>
            <ac:picMk id="8" creationId="{7A9C81C3-AA4B-5086-F428-3799D1A36A83}"/>
          </ac:picMkLst>
        </pc:picChg>
        <pc:sldLayoutChg chg="modSp mod">
          <pc:chgData name="Edwin Starz" userId="30e71734d706b453" providerId="LiveId" clId="{274E1482-E444-41CB-8CF8-FD45454E7A41}" dt="2023-10-14T09:27:37.087" v="831" actId="1076"/>
          <pc:sldLayoutMkLst>
            <pc:docMk/>
            <pc:sldMasterMk cId="338833309" sldId="2147483648"/>
            <pc:sldLayoutMk cId="3192975553" sldId="2147483649"/>
          </pc:sldLayoutMkLst>
          <pc:spChg chg="mod">
            <ac:chgData name="Edwin Starz" userId="30e71734d706b453" providerId="LiveId" clId="{274E1482-E444-41CB-8CF8-FD45454E7A41}" dt="2023-10-14T09:27:37.087" v="831" actId="1076"/>
            <ac:spMkLst>
              <pc:docMk/>
              <pc:sldMasterMk cId="338833309" sldId="2147483648"/>
              <pc:sldLayoutMk cId="3192975553" sldId="2147483649"/>
              <ac:spMk id="5" creationId="{0316133D-8D0E-322F-9A5E-469B13366CCE}"/>
            </ac:spMkLst>
          </pc:spChg>
        </pc:sldLayoutChg>
        <pc:sldLayoutChg chg="addSp delSp modSp mod setBg">
          <pc:chgData name="Edwin Starz" userId="30e71734d706b453" providerId="LiveId" clId="{274E1482-E444-41CB-8CF8-FD45454E7A41}" dt="2023-10-14T12:26:44.975" v="977"/>
          <pc:sldLayoutMkLst>
            <pc:docMk/>
            <pc:sldMasterMk cId="338833309" sldId="2147483648"/>
            <pc:sldLayoutMk cId="1606245037" sldId="2147483650"/>
          </pc:sldLayoutMkLst>
          <pc:spChg chg="mod">
            <ac:chgData name="Edwin Starz" userId="30e71734d706b453" providerId="LiveId" clId="{274E1482-E444-41CB-8CF8-FD45454E7A41}" dt="2023-10-14T09:28:08.398" v="833" actId="1076"/>
            <ac:spMkLst>
              <pc:docMk/>
              <pc:sldMasterMk cId="338833309" sldId="2147483648"/>
              <pc:sldLayoutMk cId="1606245037" sldId="2147483650"/>
              <ac:spMk id="5" creationId="{B0354A23-E618-AEB9-07E3-58DEE10992BA}"/>
            </ac:spMkLst>
          </pc:spChg>
          <pc:picChg chg="add del mod">
            <ac:chgData name="Edwin Starz" userId="30e71734d706b453" providerId="LiveId" clId="{274E1482-E444-41CB-8CF8-FD45454E7A41}" dt="2023-10-14T10:10:42.115" v="855" actId="21"/>
            <ac:picMkLst>
              <pc:docMk/>
              <pc:sldMasterMk cId="338833309" sldId="2147483648"/>
              <pc:sldLayoutMk cId="1606245037" sldId="2147483650"/>
              <ac:picMk id="8" creationId="{05AFA912-CF0A-24B2-E446-2B17892F1654}"/>
            </ac:picMkLst>
          </pc:picChg>
          <pc:picChg chg="add del mod">
            <ac:chgData name="Edwin Starz" userId="30e71734d706b453" providerId="LiveId" clId="{274E1482-E444-41CB-8CF8-FD45454E7A41}" dt="2023-10-14T10:10:32.609" v="853" actId="21"/>
            <ac:picMkLst>
              <pc:docMk/>
              <pc:sldMasterMk cId="338833309" sldId="2147483648"/>
              <pc:sldLayoutMk cId="1606245037" sldId="2147483650"/>
              <ac:picMk id="10" creationId="{2981618C-5C0C-B2B5-6823-AFA448DF5C83}"/>
            </ac:picMkLst>
          </pc:picChg>
          <pc:picChg chg="add mod">
            <ac:chgData name="Edwin Starz" userId="30e71734d706b453" providerId="LiveId" clId="{274E1482-E444-41CB-8CF8-FD45454E7A41}" dt="2023-10-14T10:11:39.599" v="858"/>
            <ac:picMkLst>
              <pc:docMk/>
              <pc:sldMasterMk cId="338833309" sldId="2147483648"/>
              <pc:sldLayoutMk cId="1606245037" sldId="2147483650"/>
              <ac:picMk id="11" creationId="{821EF4B1-C778-6E67-CFC2-DA2053A50B78}"/>
            </ac:picMkLst>
          </pc:picChg>
          <pc:picChg chg="add mod">
            <ac:chgData name="Edwin Starz" userId="30e71734d706b453" providerId="LiveId" clId="{274E1482-E444-41CB-8CF8-FD45454E7A41}" dt="2023-10-14T10:11:49.825" v="860"/>
            <ac:picMkLst>
              <pc:docMk/>
              <pc:sldMasterMk cId="338833309" sldId="2147483648"/>
              <pc:sldLayoutMk cId="1606245037" sldId="2147483650"/>
              <ac:picMk id="12" creationId="{F990BEDE-824F-3857-5BAD-914C1780D65D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6:50.315" v="978"/>
        <pc:sldMasterMkLst>
          <pc:docMk/>
          <pc:sldMasterMk cId="310753258" sldId="2147483660"/>
        </pc:sldMasterMkLst>
        <pc:sldLayoutChg chg="addSp">
          <pc:chgData name="Edwin Starz" userId="30e71734d706b453" providerId="LiveId" clId="{274E1482-E444-41CB-8CF8-FD45454E7A41}" dt="2023-10-14T12:26:50.315" v="978"/>
          <pc:sldLayoutMkLst>
            <pc:docMk/>
            <pc:sldMasterMk cId="310753258" sldId="2147483660"/>
            <pc:sldLayoutMk cId="261349223" sldId="2147483662"/>
          </pc:sldLayoutMkLst>
          <pc:picChg chg="add">
            <ac:chgData name="Edwin Starz" userId="30e71734d706b453" providerId="LiveId" clId="{274E1482-E444-41CB-8CF8-FD45454E7A41}" dt="2023-10-14T12:26:50.315" v="978"/>
            <ac:picMkLst>
              <pc:docMk/>
              <pc:sldMasterMk cId="310753258" sldId="2147483660"/>
              <pc:sldLayoutMk cId="261349223" sldId="2147483662"/>
              <ac:picMk id="7" creationId="{2CAEEC28-D6B1-5965-4C63-148097C6FC77}"/>
            </ac:picMkLst>
          </pc:picChg>
          <pc:picChg chg="add">
            <ac:chgData name="Edwin Starz" userId="30e71734d706b453" providerId="LiveId" clId="{274E1482-E444-41CB-8CF8-FD45454E7A41}" dt="2023-10-14T12:26:50.315" v="978"/>
            <ac:picMkLst>
              <pc:docMk/>
              <pc:sldMasterMk cId="310753258" sldId="2147483660"/>
              <pc:sldLayoutMk cId="261349223" sldId="2147483662"/>
              <ac:picMk id="8" creationId="{26A20EE7-5876-445A-E8E8-9B177B47DADD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8:34.916" v="984"/>
        <pc:sldMasterMkLst>
          <pc:docMk/>
          <pc:sldMasterMk cId="3613486967" sldId="2147483660"/>
        </pc:sldMasterMkLst>
        <pc:sldLayoutChg chg="addSp">
          <pc:chgData name="Edwin Starz" userId="30e71734d706b453" providerId="LiveId" clId="{274E1482-E444-41CB-8CF8-FD45454E7A41}" dt="2023-10-14T12:28:34.916" v="984"/>
          <pc:sldLayoutMkLst>
            <pc:docMk/>
            <pc:sldMasterMk cId="3613486967" sldId="2147483660"/>
            <pc:sldLayoutMk cId="1084933410" sldId="2147483662"/>
          </pc:sldLayoutMkLst>
          <pc:picChg chg="add">
            <ac:chgData name="Edwin Starz" userId="30e71734d706b453" providerId="LiveId" clId="{274E1482-E444-41CB-8CF8-FD45454E7A41}" dt="2023-10-14T12:28:34.916" v="984"/>
            <ac:picMkLst>
              <pc:docMk/>
              <pc:sldMasterMk cId="3613486967" sldId="2147483660"/>
              <pc:sldLayoutMk cId="1084933410" sldId="2147483662"/>
              <ac:picMk id="7" creationId="{4147E38A-DE74-C65A-6584-688BF0BFE4B3}"/>
            </ac:picMkLst>
          </pc:picChg>
          <pc:picChg chg="add">
            <ac:chgData name="Edwin Starz" userId="30e71734d706b453" providerId="LiveId" clId="{274E1482-E444-41CB-8CF8-FD45454E7A41}" dt="2023-10-14T12:28:34.916" v="984"/>
            <ac:picMkLst>
              <pc:docMk/>
              <pc:sldMasterMk cId="3613486967" sldId="2147483660"/>
              <pc:sldLayoutMk cId="1084933410" sldId="2147483662"/>
              <ac:picMk id="8" creationId="{68360631-0EBC-8E4E-F44D-F733FC98D1FC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8:59.894" v="986"/>
        <pc:sldMasterMkLst>
          <pc:docMk/>
          <pc:sldMasterMk cId="1706302956" sldId="2147483672"/>
        </pc:sldMasterMkLst>
        <pc:sldLayoutChg chg="addSp">
          <pc:chgData name="Edwin Starz" userId="30e71734d706b453" providerId="LiveId" clId="{274E1482-E444-41CB-8CF8-FD45454E7A41}" dt="2023-10-14T12:28:59.894" v="986"/>
          <pc:sldLayoutMkLst>
            <pc:docMk/>
            <pc:sldMasterMk cId="1706302956" sldId="2147483672"/>
            <pc:sldLayoutMk cId="3817160951" sldId="2147483674"/>
          </pc:sldLayoutMkLst>
          <pc:picChg chg="add">
            <ac:chgData name="Edwin Starz" userId="30e71734d706b453" providerId="LiveId" clId="{274E1482-E444-41CB-8CF8-FD45454E7A41}" dt="2023-10-14T12:28:59.894" v="986"/>
            <ac:picMkLst>
              <pc:docMk/>
              <pc:sldMasterMk cId="1706302956" sldId="2147483672"/>
              <pc:sldLayoutMk cId="3817160951" sldId="2147483674"/>
              <ac:picMk id="7" creationId="{3B04A585-1D88-78B5-924D-A3B81EE2EABC}"/>
            </ac:picMkLst>
          </pc:picChg>
          <pc:picChg chg="add">
            <ac:chgData name="Edwin Starz" userId="30e71734d706b453" providerId="LiveId" clId="{274E1482-E444-41CB-8CF8-FD45454E7A41}" dt="2023-10-14T12:28:59.894" v="986"/>
            <ac:picMkLst>
              <pc:docMk/>
              <pc:sldMasterMk cId="1706302956" sldId="2147483672"/>
              <pc:sldLayoutMk cId="3817160951" sldId="2147483674"/>
              <ac:picMk id="8" creationId="{F3C30B07-BDD2-5216-3CDD-62D7D9CD756E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9:08.215" v="988"/>
        <pc:sldMasterMkLst>
          <pc:docMk/>
          <pc:sldMasterMk cId="2469380129" sldId="2147483684"/>
        </pc:sldMasterMkLst>
        <pc:sldLayoutChg chg="addSp">
          <pc:chgData name="Edwin Starz" userId="30e71734d706b453" providerId="LiveId" clId="{274E1482-E444-41CB-8CF8-FD45454E7A41}" dt="2023-10-14T12:29:08.215" v="988"/>
          <pc:sldLayoutMkLst>
            <pc:docMk/>
            <pc:sldMasterMk cId="2469380129" sldId="2147483684"/>
            <pc:sldLayoutMk cId="2413129022" sldId="2147483686"/>
          </pc:sldLayoutMkLst>
          <pc:picChg chg="add">
            <ac:chgData name="Edwin Starz" userId="30e71734d706b453" providerId="LiveId" clId="{274E1482-E444-41CB-8CF8-FD45454E7A41}" dt="2023-10-14T12:29:08.215" v="988"/>
            <ac:picMkLst>
              <pc:docMk/>
              <pc:sldMasterMk cId="2469380129" sldId="2147483684"/>
              <pc:sldLayoutMk cId="2413129022" sldId="2147483686"/>
              <ac:picMk id="7" creationId="{BC85248F-DCD8-3545-FC3D-FACCACB5F557}"/>
            </ac:picMkLst>
          </pc:picChg>
          <pc:picChg chg="add">
            <ac:chgData name="Edwin Starz" userId="30e71734d706b453" providerId="LiveId" clId="{274E1482-E444-41CB-8CF8-FD45454E7A41}" dt="2023-10-14T12:29:08.215" v="988"/>
            <ac:picMkLst>
              <pc:docMk/>
              <pc:sldMasterMk cId="2469380129" sldId="2147483684"/>
              <pc:sldLayoutMk cId="2413129022" sldId="2147483686"/>
              <ac:picMk id="8" creationId="{B778EFA8-3D8E-8F57-8EBF-FDD6525FD1B0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29:15.303" v="990"/>
        <pc:sldMasterMkLst>
          <pc:docMk/>
          <pc:sldMasterMk cId="2224663235" sldId="2147483702"/>
        </pc:sldMasterMkLst>
        <pc:sldLayoutChg chg="addSp">
          <pc:chgData name="Edwin Starz" userId="30e71734d706b453" providerId="LiveId" clId="{274E1482-E444-41CB-8CF8-FD45454E7A41}" dt="2023-10-14T12:29:15.303" v="990"/>
          <pc:sldLayoutMkLst>
            <pc:docMk/>
            <pc:sldMasterMk cId="2224663235" sldId="2147483702"/>
            <pc:sldLayoutMk cId="1577801692" sldId="2147483704"/>
          </pc:sldLayoutMkLst>
          <pc:picChg chg="add">
            <ac:chgData name="Edwin Starz" userId="30e71734d706b453" providerId="LiveId" clId="{274E1482-E444-41CB-8CF8-FD45454E7A41}" dt="2023-10-14T12:29:15.303" v="990"/>
            <ac:picMkLst>
              <pc:docMk/>
              <pc:sldMasterMk cId="2224663235" sldId="2147483702"/>
              <pc:sldLayoutMk cId="1577801692" sldId="2147483704"/>
              <ac:picMk id="7" creationId="{6470372F-DF3C-E2BF-107F-6110551CA30D}"/>
            </ac:picMkLst>
          </pc:picChg>
          <pc:picChg chg="add">
            <ac:chgData name="Edwin Starz" userId="30e71734d706b453" providerId="LiveId" clId="{274E1482-E444-41CB-8CF8-FD45454E7A41}" dt="2023-10-14T12:29:15.303" v="990"/>
            <ac:picMkLst>
              <pc:docMk/>
              <pc:sldMasterMk cId="2224663235" sldId="2147483702"/>
              <pc:sldLayoutMk cId="1577801692" sldId="2147483704"/>
              <ac:picMk id="8" creationId="{BB2E8BC9-156A-8845-27B8-CBE68661ED16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32:09.637" v="1004"/>
        <pc:sldMasterMkLst>
          <pc:docMk/>
          <pc:sldMasterMk cId="3298897335" sldId="2147483714"/>
        </pc:sldMasterMkLst>
        <pc:sldLayoutChg chg="addSp">
          <pc:chgData name="Edwin Starz" userId="30e71734d706b453" providerId="LiveId" clId="{274E1482-E444-41CB-8CF8-FD45454E7A41}" dt="2023-10-14T12:32:09.637" v="1004"/>
          <pc:sldLayoutMkLst>
            <pc:docMk/>
            <pc:sldMasterMk cId="3298897335" sldId="2147483714"/>
            <pc:sldLayoutMk cId="4175651155" sldId="2147483716"/>
          </pc:sldLayoutMkLst>
          <pc:picChg chg="add">
            <ac:chgData name="Edwin Starz" userId="30e71734d706b453" providerId="LiveId" clId="{274E1482-E444-41CB-8CF8-FD45454E7A41}" dt="2023-10-14T12:32:09.637" v="1004"/>
            <ac:picMkLst>
              <pc:docMk/>
              <pc:sldMasterMk cId="3298897335" sldId="2147483714"/>
              <pc:sldLayoutMk cId="4175651155" sldId="2147483716"/>
              <ac:picMk id="7" creationId="{D0C8A11B-3D4A-C31B-367C-6586C6482BD1}"/>
            </ac:picMkLst>
          </pc:picChg>
          <pc:picChg chg="add">
            <ac:chgData name="Edwin Starz" userId="30e71734d706b453" providerId="LiveId" clId="{274E1482-E444-41CB-8CF8-FD45454E7A41}" dt="2023-10-14T12:32:09.637" v="1004"/>
            <ac:picMkLst>
              <pc:docMk/>
              <pc:sldMasterMk cId="3298897335" sldId="2147483714"/>
              <pc:sldLayoutMk cId="4175651155" sldId="2147483716"/>
              <ac:picMk id="8" creationId="{44957A2C-21AA-CE12-D1FC-35D9038971FC}"/>
            </ac:picMkLst>
          </pc:picChg>
        </pc:sldLayoutChg>
      </pc:sldMasterChg>
      <pc:sldMasterChg chg="modSldLayout">
        <pc:chgData name="Edwin Starz" userId="30e71734d706b453" providerId="LiveId" clId="{274E1482-E444-41CB-8CF8-FD45454E7A41}" dt="2023-10-14T12:34:27.381" v="1029"/>
        <pc:sldMasterMkLst>
          <pc:docMk/>
          <pc:sldMasterMk cId="1622113248" sldId="2147483729"/>
        </pc:sldMasterMkLst>
        <pc:sldLayoutChg chg="addSp delSp">
          <pc:chgData name="Edwin Starz" userId="30e71734d706b453" providerId="LiveId" clId="{274E1482-E444-41CB-8CF8-FD45454E7A41}" dt="2023-10-14T12:34:27.381" v="1029"/>
          <pc:sldLayoutMkLst>
            <pc:docMk/>
            <pc:sldMasterMk cId="1622113248" sldId="2147483729"/>
            <pc:sldLayoutMk cId="3489417917" sldId="2147483747"/>
          </pc:sldLayoutMkLst>
          <pc:spChg chg="add del">
            <ac:chgData name="Edwin Starz" userId="30e71734d706b453" providerId="LiveId" clId="{274E1482-E444-41CB-8CF8-FD45454E7A41}" dt="2023-10-14T12:34:27.381" v="1029"/>
            <ac:spMkLst>
              <pc:docMk/>
              <pc:sldMasterMk cId="1622113248" sldId="2147483729"/>
              <pc:sldLayoutMk cId="3489417917" sldId="2147483747"/>
              <ac:spMk id="11" creationId="{00000000-0000-0000-0000-000000000000}"/>
            </ac:spMkLst>
          </pc:spChg>
        </pc:sldLayoutChg>
      </pc:sldMasterChg>
    </pc:docChg>
  </pc:docChgLst>
  <pc:docChgLst>
    <pc:chgData name="Nick Habermann" userId="10f66f8e765e3ac9" providerId="Windows Live" clId="Web-{5BCC32F8-5843-41F7-8E1C-04E1DCA2D7FF}"/>
    <pc:docChg chg="modSld">
      <pc:chgData name="Nick Habermann" userId="10f66f8e765e3ac9" providerId="Windows Live" clId="Web-{5BCC32F8-5843-41F7-8E1C-04E1DCA2D7FF}" dt="2023-10-15T20:31:39.252" v="0" actId="1076"/>
      <pc:docMkLst>
        <pc:docMk/>
      </pc:docMkLst>
      <pc:sldChg chg="modSp">
        <pc:chgData name="Nick Habermann" userId="10f66f8e765e3ac9" providerId="Windows Live" clId="Web-{5BCC32F8-5843-41F7-8E1C-04E1DCA2D7FF}" dt="2023-10-15T20:31:39.252" v="0" actId="1076"/>
        <pc:sldMkLst>
          <pc:docMk/>
          <pc:sldMk cId="2553217537" sldId="272"/>
        </pc:sldMkLst>
        <pc:graphicFrameChg chg="mod">
          <ac:chgData name="Nick Habermann" userId="10f66f8e765e3ac9" providerId="Windows Live" clId="Web-{5BCC32F8-5843-41F7-8E1C-04E1DCA2D7FF}" dt="2023-10-15T20:31:39.252" v="0" actId="1076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</pc:docChg>
  </pc:docChgLst>
  <pc:docChgLst>
    <pc:chgData name="Leonard Bernhauer" userId="04dba638d432cb52" providerId="Windows Live" clId="Web-{FB5F723A-9353-44D5-9FA8-B0F0B0253584}"/>
    <pc:docChg chg="modSld sldOrd">
      <pc:chgData name="Leonard Bernhauer" userId="04dba638d432cb52" providerId="Windows Live" clId="Web-{FB5F723A-9353-44D5-9FA8-B0F0B0253584}" dt="2024-01-15T16:27:05.514" v="119" actId="20577"/>
      <pc:docMkLst>
        <pc:docMk/>
      </pc:docMkLst>
      <pc:sldChg chg="modSp">
        <pc:chgData name="Leonard Bernhauer" userId="04dba638d432cb52" providerId="Windows Live" clId="Web-{FB5F723A-9353-44D5-9FA8-B0F0B0253584}" dt="2024-01-15T15:41:48.245" v="26" actId="20577"/>
        <pc:sldMkLst>
          <pc:docMk/>
          <pc:sldMk cId="1787285026" sldId="259"/>
        </pc:sldMkLst>
        <pc:spChg chg="mod">
          <ac:chgData name="Leonard Bernhauer" userId="04dba638d432cb52" providerId="Windows Live" clId="Web-{FB5F723A-9353-44D5-9FA8-B0F0B0253584}" dt="2024-01-15T15:41:48.245" v="26" actId="20577"/>
          <ac:spMkLst>
            <pc:docMk/>
            <pc:sldMk cId="1787285026" sldId="259"/>
            <ac:spMk id="2" creationId="{E08FB111-0795-0D01-95BD-A02FCF5242CC}"/>
          </ac:spMkLst>
        </pc:spChg>
      </pc:sldChg>
      <pc:sldChg chg="ord">
        <pc:chgData name="Leonard Bernhauer" userId="04dba638d432cb52" providerId="Windows Live" clId="Web-{FB5F723A-9353-44D5-9FA8-B0F0B0253584}" dt="2024-01-15T15:39:03.898" v="0"/>
        <pc:sldMkLst>
          <pc:docMk/>
          <pc:sldMk cId="1589635545" sldId="260"/>
        </pc:sldMkLst>
      </pc:sldChg>
      <pc:sldChg chg="modSp">
        <pc:chgData name="Leonard Bernhauer" userId="04dba638d432cb52" providerId="Windows Live" clId="Web-{FB5F723A-9353-44D5-9FA8-B0F0B0253584}" dt="2024-01-15T16:04:44.294" v="103" actId="1076"/>
        <pc:sldMkLst>
          <pc:docMk/>
          <pc:sldMk cId="1087525176" sldId="280"/>
        </pc:sldMkLst>
        <pc:spChg chg="mod">
          <ac:chgData name="Leonard Bernhauer" userId="04dba638d432cb52" providerId="Windows Live" clId="Web-{FB5F723A-9353-44D5-9FA8-B0F0B0253584}" dt="2024-01-15T16:04:44.294" v="103" actId="1076"/>
          <ac:spMkLst>
            <pc:docMk/>
            <pc:sldMk cId="1087525176" sldId="280"/>
            <ac:spMk id="3" creationId="{C811BC81-0AAC-1E52-6946-AA6ACCC7E50F}"/>
          </ac:spMkLst>
        </pc:spChg>
      </pc:sldChg>
      <pc:sldChg chg="modSp">
        <pc:chgData name="Leonard Bernhauer" userId="04dba638d432cb52" providerId="Windows Live" clId="Web-{FB5F723A-9353-44D5-9FA8-B0F0B0253584}" dt="2024-01-15T15:40:56.275" v="7" actId="20577"/>
        <pc:sldMkLst>
          <pc:docMk/>
          <pc:sldMk cId="3410990269" sldId="282"/>
        </pc:sldMkLst>
        <pc:spChg chg="mod">
          <ac:chgData name="Leonard Bernhauer" userId="04dba638d432cb52" providerId="Windows Live" clId="Web-{FB5F723A-9353-44D5-9FA8-B0F0B0253584}" dt="2024-01-15T15:40:56.275" v="7" actId="20577"/>
          <ac:spMkLst>
            <pc:docMk/>
            <pc:sldMk cId="3410990269" sldId="282"/>
            <ac:spMk id="3" creationId="{F5CC7D3C-654B-1EAB-85DD-670D3C662682}"/>
          </ac:spMkLst>
        </pc:spChg>
      </pc:sldChg>
      <pc:sldChg chg="modSp">
        <pc:chgData name="Leonard Bernhauer" userId="04dba638d432cb52" providerId="Windows Live" clId="Web-{FB5F723A-9353-44D5-9FA8-B0F0B0253584}" dt="2024-01-15T16:27:05.514" v="119" actId="20577"/>
        <pc:sldMkLst>
          <pc:docMk/>
          <pc:sldMk cId="61864019" sldId="283"/>
        </pc:sldMkLst>
        <pc:spChg chg="mod">
          <ac:chgData name="Leonard Bernhauer" userId="04dba638d432cb52" providerId="Windows Live" clId="Web-{FB5F723A-9353-44D5-9FA8-B0F0B0253584}" dt="2024-01-15T16:27:05.514" v="119" actId="20577"/>
          <ac:spMkLst>
            <pc:docMk/>
            <pc:sldMk cId="61864019" sldId="283"/>
            <ac:spMk id="3" creationId="{66E1EC6B-A99C-CCC8-DA26-ABB73DF430C2}"/>
          </ac:spMkLst>
        </pc:spChg>
      </pc:sldChg>
      <pc:sldChg chg="modSp">
        <pc:chgData name="Leonard Bernhauer" userId="04dba638d432cb52" providerId="Windows Live" clId="Web-{FB5F723A-9353-44D5-9FA8-B0F0B0253584}" dt="2024-01-15T16:04:30.809" v="102" actId="1076"/>
        <pc:sldMkLst>
          <pc:docMk/>
          <pc:sldMk cId="3229799488" sldId="285"/>
        </pc:sldMkLst>
        <pc:spChg chg="mod">
          <ac:chgData name="Leonard Bernhauer" userId="04dba638d432cb52" providerId="Windows Live" clId="Web-{FB5F723A-9353-44D5-9FA8-B0F0B0253584}" dt="2024-01-15T16:04:28.419" v="101" actId="20577"/>
          <ac:spMkLst>
            <pc:docMk/>
            <pc:sldMk cId="3229799488" sldId="285"/>
            <ac:spMk id="23" creationId="{0F36A964-8D9B-CF9C-2014-FB59B4B4BDA5}"/>
          </ac:spMkLst>
        </pc:spChg>
        <pc:picChg chg="mod">
          <ac:chgData name="Leonard Bernhauer" userId="04dba638d432cb52" providerId="Windows Live" clId="Web-{FB5F723A-9353-44D5-9FA8-B0F0B0253584}" dt="2024-01-15T16:01:30.883" v="31" actId="1076"/>
          <ac:picMkLst>
            <pc:docMk/>
            <pc:sldMk cId="3229799488" sldId="285"/>
            <ac:picMk id="7" creationId="{CED498CA-5F3E-4182-1C69-028E6FBD289F}"/>
          </ac:picMkLst>
        </pc:picChg>
        <pc:picChg chg="mod">
          <ac:chgData name="Leonard Bernhauer" userId="04dba638d432cb52" providerId="Windows Live" clId="Web-{FB5F723A-9353-44D5-9FA8-B0F0B0253584}" dt="2024-01-15T16:01:45.524" v="35" actId="1076"/>
          <ac:picMkLst>
            <pc:docMk/>
            <pc:sldMk cId="3229799488" sldId="285"/>
            <ac:picMk id="14" creationId="{0EF173BC-3E08-844E-D4BB-58BCDA279CB0}"/>
          </ac:picMkLst>
        </pc:picChg>
        <pc:picChg chg="mod">
          <ac:chgData name="Leonard Bernhauer" userId="04dba638d432cb52" providerId="Windows Live" clId="Web-{FB5F723A-9353-44D5-9FA8-B0F0B0253584}" dt="2024-01-15T16:03:21.620" v="76" actId="1076"/>
          <ac:picMkLst>
            <pc:docMk/>
            <pc:sldMk cId="3229799488" sldId="285"/>
            <ac:picMk id="15" creationId="{59AAD093-675E-E237-DBDC-BBD7832C3B57}"/>
          </ac:picMkLst>
        </pc:picChg>
        <pc:picChg chg="mod">
          <ac:chgData name="Leonard Bernhauer" userId="04dba638d432cb52" providerId="Windows Live" clId="Web-{FB5F723A-9353-44D5-9FA8-B0F0B0253584}" dt="2024-01-15T16:04:30.809" v="102" actId="1076"/>
          <ac:picMkLst>
            <pc:docMk/>
            <pc:sldMk cId="3229799488" sldId="285"/>
            <ac:picMk id="16" creationId="{BAB39C5D-4B50-0F39-1C75-B32821A9A16F}"/>
          </ac:picMkLst>
        </pc:picChg>
        <pc:picChg chg="mod">
          <ac:chgData name="Leonard Bernhauer" userId="04dba638d432cb52" providerId="Windows Live" clId="Web-{FB5F723A-9353-44D5-9FA8-B0F0B0253584}" dt="2024-01-15T16:03:52.637" v="91" actId="1076"/>
          <ac:picMkLst>
            <pc:docMk/>
            <pc:sldMk cId="3229799488" sldId="285"/>
            <ac:picMk id="17" creationId="{C0C59187-D203-0751-602B-3635D9431214}"/>
          </ac:picMkLst>
        </pc:picChg>
      </pc:sldChg>
    </pc:docChg>
  </pc:docChgLst>
  <pc:docChgLst>
    <pc:chgData name="Nick Habermann" userId="10f66f8e765e3ac9" providerId="Windows Live" clId="Web-{BFAFAEA3-9BE7-474E-B447-695119FF0230}"/>
    <pc:docChg chg="modSld sldOrd">
      <pc:chgData name="Nick Habermann" userId="10f66f8e765e3ac9" providerId="Windows Live" clId="Web-{BFAFAEA3-9BE7-474E-B447-695119FF0230}" dt="2024-01-16T15:23:01.099" v="2"/>
      <pc:docMkLst>
        <pc:docMk/>
      </pc:docMkLst>
      <pc:sldChg chg="modSp">
        <pc:chgData name="Nick Habermann" userId="10f66f8e765e3ac9" providerId="Windows Live" clId="Web-{BFAFAEA3-9BE7-474E-B447-695119FF0230}" dt="2024-01-16T14:44:09.658" v="1" actId="20577"/>
        <pc:sldMkLst>
          <pc:docMk/>
          <pc:sldMk cId="2074149693" sldId="257"/>
        </pc:sldMkLst>
        <pc:spChg chg="mod">
          <ac:chgData name="Nick Habermann" userId="10f66f8e765e3ac9" providerId="Windows Live" clId="Web-{BFAFAEA3-9BE7-474E-B447-695119FF0230}" dt="2024-01-16T14:44:09.658" v="1" actId="20577"/>
          <ac:spMkLst>
            <pc:docMk/>
            <pc:sldMk cId="2074149693" sldId="257"/>
            <ac:spMk id="3" creationId="{68EB54F6-2285-099E-7579-CC1E0CC3538A}"/>
          </ac:spMkLst>
        </pc:spChg>
      </pc:sldChg>
      <pc:sldChg chg="ord">
        <pc:chgData name="Nick Habermann" userId="10f66f8e765e3ac9" providerId="Windows Live" clId="Web-{BFAFAEA3-9BE7-474E-B447-695119FF0230}" dt="2024-01-16T15:23:01.099" v="2"/>
        <pc:sldMkLst>
          <pc:docMk/>
          <pc:sldMk cId="4246157364" sldId="269"/>
        </pc:sldMkLst>
      </pc:sldChg>
    </pc:docChg>
  </pc:docChgLst>
  <pc:docChgLst>
    <pc:chgData name="Gastbenutzer" providerId="Windows Live" clId="Web-{CE403FF6-5E41-4947-81F4-887241321101}"/>
    <pc:docChg chg="modSld sldOrd">
      <pc:chgData name="Gastbenutzer" userId="" providerId="Windows Live" clId="Web-{CE403FF6-5E41-4947-81F4-887241321101}" dt="2023-10-24T20:56:27.070" v="5"/>
      <pc:docMkLst>
        <pc:docMk/>
      </pc:docMkLst>
      <pc:sldChg chg="modSp">
        <pc:chgData name="Gastbenutzer" userId="" providerId="Windows Live" clId="Web-{CE403FF6-5E41-4947-81F4-887241321101}" dt="2023-10-24T20:56:04.006" v="2" actId="1076"/>
        <pc:sldMkLst>
          <pc:docMk/>
          <pc:sldMk cId="1787285026" sldId="259"/>
        </pc:sldMkLst>
        <pc:picChg chg="mod">
          <ac:chgData name="Gastbenutzer" userId="" providerId="Windows Live" clId="Web-{CE403FF6-5E41-4947-81F4-887241321101}" dt="2023-10-24T20:56:04.006" v="2" actId="1076"/>
          <ac:picMkLst>
            <pc:docMk/>
            <pc:sldMk cId="1787285026" sldId="259"/>
            <ac:picMk id="5" creationId="{61E2F359-F689-36EE-A9CF-4A89555A4D1D}"/>
          </ac:picMkLst>
        </pc:picChg>
      </pc:sldChg>
      <pc:sldChg chg="ord">
        <pc:chgData name="Gastbenutzer" userId="" providerId="Windows Live" clId="Web-{CE403FF6-5E41-4947-81F4-887241321101}" dt="2023-10-24T20:56:26.617" v="4"/>
        <pc:sldMkLst>
          <pc:docMk/>
          <pc:sldMk cId="4246157364" sldId="269"/>
        </pc:sldMkLst>
      </pc:sldChg>
      <pc:sldChg chg="ord">
        <pc:chgData name="Gastbenutzer" userId="" providerId="Windows Live" clId="Web-{CE403FF6-5E41-4947-81F4-887241321101}" dt="2023-10-24T20:56:27.070" v="5"/>
        <pc:sldMkLst>
          <pc:docMk/>
          <pc:sldMk cId="2553217537" sldId="272"/>
        </pc:sldMkLst>
      </pc:sldChg>
    </pc:docChg>
  </pc:docChgLst>
  <pc:docChgLst>
    <pc:chgData name="Cedric Schaaf" userId="2ee3af57737c5a63" providerId="Windows Live" clId="Web-{83E6F512-DD71-456D-910B-7BAF959A83E8}"/>
    <pc:docChg chg="modSld">
      <pc:chgData name="Cedric Schaaf" userId="2ee3af57737c5a63" providerId="Windows Live" clId="Web-{83E6F512-DD71-456D-910B-7BAF959A83E8}" dt="2024-01-16T15:59:31.341" v="21" actId="20577"/>
      <pc:docMkLst>
        <pc:docMk/>
      </pc:docMkLst>
      <pc:sldChg chg="modSp">
        <pc:chgData name="Cedric Schaaf" userId="2ee3af57737c5a63" providerId="Windows Live" clId="Web-{83E6F512-DD71-456D-910B-7BAF959A83E8}" dt="2024-01-16T15:59:31.341" v="21" actId="20577"/>
        <pc:sldMkLst>
          <pc:docMk/>
          <pc:sldMk cId="61864019" sldId="283"/>
        </pc:sldMkLst>
        <pc:spChg chg="mod">
          <ac:chgData name="Cedric Schaaf" userId="2ee3af57737c5a63" providerId="Windows Live" clId="Web-{83E6F512-DD71-456D-910B-7BAF959A83E8}" dt="2024-01-16T15:59:31.341" v="21" actId="20577"/>
          <ac:spMkLst>
            <pc:docMk/>
            <pc:sldMk cId="61864019" sldId="283"/>
            <ac:spMk id="3" creationId="{66E1EC6B-A99C-CCC8-DA26-ABB73DF430C2}"/>
          </ac:spMkLst>
        </pc:spChg>
      </pc:sldChg>
    </pc:docChg>
  </pc:docChgLst>
  <pc:docChgLst>
    <pc:chgData name="Okan Kizilagil" userId="69b32665a8974ee2" providerId="Windows Live" clId="Web-{A84CB3A6-7361-4BC0-BE2E-349638839DD7}"/>
    <pc:docChg chg="modSld">
      <pc:chgData name="Okan Kizilagil" userId="69b32665a8974ee2" providerId="Windows Live" clId="Web-{A84CB3A6-7361-4BC0-BE2E-349638839DD7}" dt="2023-10-24T07:21:15.356" v="142"/>
      <pc:docMkLst>
        <pc:docMk/>
      </pc:docMkLst>
      <pc:sldChg chg="delSp delAnim">
        <pc:chgData name="Okan Kizilagil" userId="69b32665a8974ee2" providerId="Windows Live" clId="Web-{A84CB3A6-7361-4BC0-BE2E-349638839DD7}" dt="2023-10-24T07:15:20.878" v="1"/>
        <pc:sldMkLst>
          <pc:docMk/>
          <pc:sldMk cId="1178424714" sldId="270"/>
        </pc:sldMkLst>
        <pc:picChg chg="del">
          <ac:chgData name="Okan Kizilagil" userId="69b32665a8974ee2" providerId="Windows Live" clId="Web-{A84CB3A6-7361-4BC0-BE2E-349638839DD7}" dt="2023-10-24T07:15:18.846" v="0"/>
          <ac:picMkLst>
            <pc:docMk/>
            <pc:sldMk cId="1178424714" sldId="270"/>
            <ac:picMk id="6" creationId="{1F47DF1B-F172-7938-A392-1212A7F2A18C}"/>
          </ac:picMkLst>
        </pc:picChg>
        <pc:picChg chg="del">
          <ac:chgData name="Okan Kizilagil" userId="69b32665a8974ee2" providerId="Windows Live" clId="Web-{A84CB3A6-7361-4BC0-BE2E-349638839DD7}" dt="2023-10-24T07:15:20.878" v="1"/>
          <ac:picMkLst>
            <pc:docMk/>
            <pc:sldMk cId="1178424714" sldId="270"/>
            <ac:picMk id="7" creationId="{DAA9EEEF-D678-70B4-657C-EF6D53CAAC73}"/>
          </ac:picMkLst>
        </pc:picChg>
      </pc:sldChg>
      <pc:sldChg chg="delSp modSp modNotes">
        <pc:chgData name="Okan Kizilagil" userId="69b32665a8974ee2" providerId="Windows Live" clId="Web-{A84CB3A6-7361-4BC0-BE2E-349638839DD7}" dt="2023-10-24T07:21:15.356" v="142"/>
        <pc:sldMkLst>
          <pc:docMk/>
          <pc:sldMk cId="3350788918" sldId="274"/>
        </pc:sldMkLst>
        <pc:spChg chg="mod">
          <ac:chgData name="Okan Kizilagil" userId="69b32665a8974ee2" providerId="Windows Live" clId="Web-{A84CB3A6-7361-4BC0-BE2E-349638839DD7}" dt="2023-10-24T07:17:51.404" v="14" actId="20577"/>
          <ac:spMkLst>
            <pc:docMk/>
            <pc:sldMk cId="3350788918" sldId="274"/>
            <ac:spMk id="2" creationId="{C2ABE896-1DEA-109E-459B-720D73578AFE}"/>
          </ac:spMkLst>
        </pc:spChg>
        <pc:spChg chg="del mod">
          <ac:chgData name="Okan Kizilagil" userId="69b32665a8974ee2" providerId="Windows Live" clId="Web-{A84CB3A6-7361-4BC0-BE2E-349638839DD7}" dt="2023-10-24T07:20:53.698" v="137"/>
          <ac:spMkLst>
            <pc:docMk/>
            <pc:sldMk cId="3350788918" sldId="274"/>
            <ac:spMk id="3" creationId="{6E9BB5C7-0299-CD16-C7B3-3D86698159D0}"/>
          </ac:spMkLst>
        </pc:spChg>
        <pc:picChg chg="mod">
          <ac:chgData name="Okan Kizilagil" userId="69b32665a8974ee2" providerId="Windows Live" clId="Web-{A84CB3A6-7361-4BC0-BE2E-349638839DD7}" dt="2023-10-24T07:21:07.824" v="140" actId="1076"/>
          <ac:picMkLst>
            <pc:docMk/>
            <pc:sldMk cId="3350788918" sldId="274"/>
            <ac:picMk id="5" creationId="{6913A7A3-071E-477A-49B1-52D0536ABC71}"/>
          </ac:picMkLst>
        </pc:picChg>
      </pc:sldChg>
    </pc:docChg>
  </pc:docChgLst>
  <pc:docChgLst>
    <pc:chgData name="Okan Kizilagil" userId="69b32665a8974ee2" providerId="Windows Live" clId="Web-{383AD1A4-4403-40C1-8A5F-0D50471854B1}"/>
    <pc:docChg chg="modSld">
      <pc:chgData name="Okan Kizilagil" userId="69b32665a8974ee2" providerId="Windows Live" clId="Web-{383AD1A4-4403-40C1-8A5F-0D50471854B1}" dt="2023-10-13T21:17:03.818" v="12" actId="20577"/>
      <pc:docMkLst>
        <pc:docMk/>
      </pc:docMkLst>
      <pc:sldChg chg="modSp">
        <pc:chgData name="Okan Kizilagil" userId="69b32665a8974ee2" providerId="Windows Live" clId="Web-{383AD1A4-4403-40C1-8A5F-0D50471854B1}" dt="2023-10-13T21:17:03.818" v="12" actId="20577"/>
        <pc:sldMkLst>
          <pc:docMk/>
          <pc:sldMk cId="2579322752" sldId="263"/>
        </pc:sldMkLst>
        <pc:spChg chg="mod">
          <ac:chgData name="Okan Kizilagil" userId="69b32665a8974ee2" providerId="Windows Live" clId="Web-{383AD1A4-4403-40C1-8A5F-0D50471854B1}" dt="2023-10-13T21:17:03.818" v="12" actId="20577"/>
          <ac:spMkLst>
            <pc:docMk/>
            <pc:sldMk cId="2579322752" sldId="263"/>
            <ac:spMk id="3" creationId="{82767648-C61D-A0D5-345F-0B009E573380}"/>
          </ac:spMkLst>
        </pc:spChg>
      </pc:sldChg>
    </pc:docChg>
  </pc:docChgLst>
  <pc:docChgLst>
    <pc:chgData name="Edwin Starz" userId="30e71734d706b453" providerId="LiveId" clId="{3631B57B-AEEF-4700-BF76-B583108D2600}"/>
    <pc:docChg chg="undo redo custSel addSld delSld modSld sldOrd">
      <pc:chgData name="Edwin Starz" userId="30e71734d706b453" providerId="LiveId" clId="{3631B57B-AEEF-4700-BF76-B583108D2600}" dt="2023-10-24T16:38:23.416" v="760" actId="20577"/>
      <pc:docMkLst>
        <pc:docMk/>
      </pc:docMkLst>
      <pc:sldChg chg="delSp modSp mod">
        <pc:chgData name="Edwin Starz" userId="30e71734d706b453" providerId="LiveId" clId="{3631B57B-AEEF-4700-BF76-B583108D2600}" dt="2023-10-24T16:10:11.500" v="722" actId="27636"/>
        <pc:sldMkLst>
          <pc:docMk/>
          <pc:sldMk cId="2074149693" sldId="257"/>
        </pc:sldMkLst>
        <pc:spChg chg="mod">
          <ac:chgData name="Edwin Starz" userId="30e71734d706b453" providerId="LiveId" clId="{3631B57B-AEEF-4700-BF76-B583108D2600}" dt="2023-10-24T12:15:34.711" v="473" actId="108"/>
          <ac:spMkLst>
            <pc:docMk/>
            <pc:sldMk cId="2074149693" sldId="257"/>
            <ac:spMk id="2" creationId="{C6C176B8-CF00-421A-5041-898F4434A594}"/>
          </ac:spMkLst>
        </pc:spChg>
        <pc:spChg chg="mod">
          <ac:chgData name="Edwin Starz" userId="30e71734d706b453" providerId="LiveId" clId="{3631B57B-AEEF-4700-BF76-B583108D2600}" dt="2023-10-24T16:10:11.500" v="722" actId="27636"/>
          <ac:spMkLst>
            <pc:docMk/>
            <pc:sldMk cId="2074149693" sldId="257"/>
            <ac:spMk id="3" creationId="{68EB54F6-2285-099E-7579-CC1E0CC3538A}"/>
          </ac:spMkLst>
        </pc:spChg>
        <pc:spChg chg="del mod">
          <ac:chgData name="Edwin Starz" userId="30e71734d706b453" providerId="LiveId" clId="{3631B57B-AEEF-4700-BF76-B583108D2600}" dt="2023-10-24T12:08:59.705" v="395" actId="478"/>
          <ac:spMkLst>
            <pc:docMk/>
            <pc:sldMk cId="2074149693" sldId="257"/>
            <ac:spMk id="4" creationId="{285562AE-A2FA-C2CD-0F35-1919C3E3A27A}"/>
          </ac:spMkLst>
        </pc:spChg>
      </pc:sldChg>
      <pc:sldChg chg="addSp modSp mod">
        <pc:chgData name="Edwin Starz" userId="30e71734d706b453" providerId="LiveId" clId="{3631B57B-AEEF-4700-BF76-B583108D2600}" dt="2023-10-24T16:38:00.051" v="728" actId="108"/>
        <pc:sldMkLst>
          <pc:docMk/>
          <pc:sldMk cId="1589635545" sldId="260"/>
        </pc:sldMkLst>
        <pc:spChg chg="mod">
          <ac:chgData name="Edwin Starz" userId="30e71734d706b453" providerId="LiveId" clId="{3631B57B-AEEF-4700-BF76-B583108D2600}" dt="2023-10-24T16:38:00.051" v="728" actId="108"/>
          <ac:spMkLst>
            <pc:docMk/>
            <pc:sldMk cId="1589635545" sldId="260"/>
            <ac:spMk id="3" creationId="{F70ECFBE-AAFF-FA4C-2D5B-F5817F7F05BD}"/>
          </ac:spMkLst>
        </pc:spChg>
        <pc:spChg chg="mod">
          <ac:chgData name="Edwin Starz" userId="30e71734d706b453" providerId="LiveId" clId="{3631B57B-AEEF-4700-BF76-B583108D2600}" dt="2023-10-24T16:37:41.762" v="727" actId="108"/>
          <ac:spMkLst>
            <pc:docMk/>
            <pc:sldMk cId="1589635545" sldId="260"/>
            <ac:spMk id="9" creationId="{14FA163B-A58D-044D-4EDD-D538E12D0F51}"/>
          </ac:spMkLst>
        </pc:spChg>
        <pc:picChg chg="add mod">
          <ac:chgData name="Edwin Starz" userId="30e71734d706b453" providerId="LiveId" clId="{3631B57B-AEEF-4700-BF76-B583108D2600}" dt="2023-10-24T11:44:21.655" v="311" actId="14100"/>
          <ac:picMkLst>
            <pc:docMk/>
            <pc:sldMk cId="1589635545" sldId="260"/>
            <ac:picMk id="5" creationId="{82445803-1F37-1BA4-A264-08E35E5B39F8}"/>
          </ac:picMkLst>
        </pc:picChg>
        <pc:picChg chg="mod">
          <ac:chgData name="Edwin Starz" userId="30e71734d706b453" providerId="LiveId" clId="{3631B57B-AEEF-4700-BF76-B583108D2600}" dt="2023-10-24T12:55:11.551" v="498" actId="1076"/>
          <ac:picMkLst>
            <pc:docMk/>
            <pc:sldMk cId="1589635545" sldId="260"/>
            <ac:picMk id="6" creationId="{93541557-DEE5-4ACF-0855-9B4071204253}"/>
          </ac:picMkLst>
        </pc:picChg>
        <pc:picChg chg="mod">
          <ac:chgData name="Edwin Starz" userId="30e71734d706b453" providerId="LiveId" clId="{3631B57B-AEEF-4700-BF76-B583108D2600}" dt="2023-10-24T12:05:29.146" v="321" actId="1076"/>
          <ac:picMkLst>
            <pc:docMk/>
            <pc:sldMk cId="1589635545" sldId="260"/>
            <ac:picMk id="10" creationId="{BEF55472-D632-11CB-B989-8392ADD087CB}"/>
          </ac:picMkLst>
        </pc:picChg>
        <pc:picChg chg="mod">
          <ac:chgData name="Edwin Starz" userId="30e71734d706b453" providerId="LiveId" clId="{3631B57B-AEEF-4700-BF76-B583108D2600}" dt="2023-10-24T12:55:36.258" v="499" actId="1076"/>
          <ac:picMkLst>
            <pc:docMk/>
            <pc:sldMk cId="1589635545" sldId="260"/>
            <ac:picMk id="12" creationId="{F0DF6577-3514-0C10-259D-AE21C69467E9}"/>
          </ac:picMkLst>
        </pc:picChg>
      </pc:sldChg>
      <pc:sldChg chg="delSp mod">
        <pc:chgData name="Edwin Starz" userId="30e71734d706b453" providerId="LiveId" clId="{3631B57B-AEEF-4700-BF76-B583108D2600}" dt="2023-10-24T11:43:57.944" v="305" actId="21"/>
        <pc:sldMkLst>
          <pc:docMk/>
          <pc:sldMk cId="272641534" sldId="261"/>
        </pc:sldMkLst>
        <pc:picChg chg="del">
          <ac:chgData name="Edwin Starz" userId="30e71734d706b453" providerId="LiveId" clId="{3631B57B-AEEF-4700-BF76-B583108D2600}" dt="2023-10-24T11:43:57.944" v="305" actId="21"/>
          <ac:picMkLst>
            <pc:docMk/>
            <pc:sldMk cId="272641534" sldId="261"/>
            <ac:picMk id="7" creationId="{89E73AFB-FBC4-0181-1710-12DD1D8EDB99}"/>
          </ac:picMkLst>
        </pc:picChg>
      </pc:sldChg>
      <pc:sldChg chg="delSp modSp del mod ord">
        <pc:chgData name="Edwin Starz" userId="30e71734d706b453" providerId="LiveId" clId="{3631B57B-AEEF-4700-BF76-B583108D2600}" dt="2023-10-24T16:07:11.471" v="710" actId="47"/>
        <pc:sldMkLst>
          <pc:docMk/>
          <pc:sldMk cId="385408477" sldId="262"/>
        </pc:sldMkLst>
        <pc:spChg chg="mod">
          <ac:chgData name="Edwin Starz" userId="30e71734d706b453" providerId="LiveId" clId="{3631B57B-AEEF-4700-BF76-B583108D2600}" dt="2023-10-24T11:55:23.090" v="320" actId="20577"/>
          <ac:spMkLst>
            <pc:docMk/>
            <pc:sldMk cId="385408477" sldId="262"/>
            <ac:spMk id="2" creationId="{FCA96A18-AA2F-0CAF-FEE5-2D4433864BFD}"/>
          </ac:spMkLst>
        </pc:spChg>
        <pc:picChg chg="del">
          <ac:chgData name="Edwin Starz" userId="30e71734d706b453" providerId="LiveId" clId="{3631B57B-AEEF-4700-BF76-B583108D2600}" dt="2023-10-24T16:07:09.571" v="709" actId="21"/>
          <ac:picMkLst>
            <pc:docMk/>
            <pc:sldMk cId="385408477" sldId="262"/>
            <ac:picMk id="6" creationId="{19801282-0197-5013-E65E-0EA975E2FBF2}"/>
          </ac:picMkLst>
        </pc:picChg>
      </pc:sldChg>
      <pc:sldChg chg="delSp modSp mod modNotesTx">
        <pc:chgData name="Edwin Starz" userId="30e71734d706b453" providerId="LiveId" clId="{3631B57B-AEEF-4700-BF76-B583108D2600}" dt="2023-10-24T16:38:23.416" v="760" actId="20577"/>
        <pc:sldMkLst>
          <pc:docMk/>
          <pc:sldMk cId="2579322752" sldId="263"/>
        </pc:sldMkLst>
        <pc:spChg chg="mod">
          <ac:chgData name="Edwin Starz" userId="30e71734d706b453" providerId="LiveId" clId="{3631B57B-AEEF-4700-BF76-B583108D2600}" dt="2023-10-20T18:10:14.826" v="295" actId="20577"/>
          <ac:spMkLst>
            <pc:docMk/>
            <pc:sldMk cId="2579322752" sldId="263"/>
            <ac:spMk id="3" creationId="{82767648-C61D-A0D5-345F-0B009E573380}"/>
          </ac:spMkLst>
        </pc:spChg>
        <pc:picChg chg="mod">
          <ac:chgData name="Edwin Starz" userId="30e71734d706b453" providerId="LiveId" clId="{3631B57B-AEEF-4700-BF76-B583108D2600}" dt="2023-10-24T12:12:13.318" v="447" actId="1076"/>
          <ac:picMkLst>
            <pc:docMk/>
            <pc:sldMk cId="2579322752" sldId="263"/>
            <ac:picMk id="6" creationId="{CD95A1F8-FE7E-9D0C-4F05-F788E38C53DC}"/>
          </ac:picMkLst>
        </pc:picChg>
        <pc:picChg chg="del">
          <ac:chgData name="Edwin Starz" userId="30e71734d706b453" providerId="LiveId" clId="{3631B57B-AEEF-4700-BF76-B583108D2600}" dt="2023-10-24T12:20:58.706" v="475" actId="478"/>
          <ac:picMkLst>
            <pc:docMk/>
            <pc:sldMk cId="2579322752" sldId="263"/>
            <ac:picMk id="8" creationId="{59B29F3E-9F17-0947-AB6F-BECD1399AB88}"/>
          </ac:picMkLst>
        </pc:picChg>
        <pc:picChg chg="mod">
          <ac:chgData name="Edwin Starz" userId="30e71734d706b453" providerId="LiveId" clId="{3631B57B-AEEF-4700-BF76-B583108D2600}" dt="2023-10-24T12:21:01.743" v="476" actId="1076"/>
          <ac:picMkLst>
            <pc:docMk/>
            <pc:sldMk cId="2579322752" sldId="263"/>
            <ac:picMk id="9" creationId="{81FB95E0-EDC2-4033-2EA8-20AD2F02B936}"/>
          </ac:picMkLst>
        </pc:picChg>
        <pc:picChg chg="mod">
          <ac:chgData name="Edwin Starz" userId="30e71734d706b453" providerId="LiveId" clId="{3631B57B-AEEF-4700-BF76-B583108D2600}" dt="2023-10-24T12:06:21.693" v="329" actId="1076"/>
          <ac:picMkLst>
            <pc:docMk/>
            <pc:sldMk cId="2579322752" sldId="263"/>
            <ac:picMk id="1028" creationId="{1E79A7FE-CFED-EC17-4D76-28A9CF927FD8}"/>
          </ac:picMkLst>
        </pc:picChg>
        <pc:picChg chg="mod">
          <ac:chgData name="Edwin Starz" userId="30e71734d706b453" providerId="LiveId" clId="{3631B57B-AEEF-4700-BF76-B583108D2600}" dt="2023-10-24T12:06:18.496" v="328" actId="1076"/>
          <ac:picMkLst>
            <pc:docMk/>
            <pc:sldMk cId="2579322752" sldId="263"/>
            <ac:picMk id="1030" creationId="{A4BD162D-F91D-76C7-43DB-7FA12723C6BE}"/>
          </ac:picMkLst>
        </pc:picChg>
        <pc:picChg chg="mod">
          <ac:chgData name="Edwin Starz" userId="30e71734d706b453" providerId="LiveId" clId="{3631B57B-AEEF-4700-BF76-B583108D2600}" dt="2023-10-24T13:05:44.500" v="513" actId="1076"/>
          <ac:picMkLst>
            <pc:docMk/>
            <pc:sldMk cId="2579322752" sldId="263"/>
            <ac:picMk id="1032" creationId="{5654312B-38CB-3D34-7F61-33A128DCD18D}"/>
          </ac:picMkLst>
        </pc:picChg>
        <pc:picChg chg="mod">
          <ac:chgData name="Edwin Starz" userId="30e71734d706b453" providerId="LiveId" clId="{3631B57B-AEEF-4700-BF76-B583108D2600}" dt="2023-10-24T12:06:25.804" v="330" actId="1076"/>
          <ac:picMkLst>
            <pc:docMk/>
            <pc:sldMk cId="2579322752" sldId="263"/>
            <ac:picMk id="1034" creationId="{9639EC55-1B27-0D4E-8B4C-D5090CF4732D}"/>
          </ac:picMkLst>
        </pc:picChg>
      </pc:sldChg>
      <pc:sldChg chg="modSp mod">
        <pc:chgData name="Edwin Starz" userId="30e71734d706b453" providerId="LiveId" clId="{3631B57B-AEEF-4700-BF76-B583108D2600}" dt="2023-10-24T12:15:51.989" v="474" actId="108"/>
        <pc:sldMkLst>
          <pc:docMk/>
          <pc:sldMk cId="4246157364" sldId="269"/>
        </pc:sldMkLst>
        <pc:spChg chg="mod">
          <ac:chgData name="Edwin Starz" userId="30e71734d706b453" providerId="LiveId" clId="{3631B57B-AEEF-4700-BF76-B583108D2600}" dt="2023-10-24T12:15:51.989" v="474" actId="108"/>
          <ac:spMkLst>
            <pc:docMk/>
            <pc:sldMk cId="4246157364" sldId="269"/>
            <ac:spMk id="2" creationId="{2313F792-C401-B58D-8628-9267E05F2EA7}"/>
          </ac:spMkLst>
        </pc:spChg>
      </pc:sldChg>
      <pc:sldChg chg="modSp mod">
        <pc:chgData name="Edwin Starz" userId="30e71734d706b453" providerId="LiveId" clId="{3631B57B-AEEF-4700-BF76-B583108D2600}" dt="2023-10-24T12:15:30.302" v="472" actId="108"/>
        <pc:sldMkLst>
          <pc:docMk/>
          <pc:sldMk cId="2558178729" sldId="271"/>
        </pc:sldMkLst>
        <pc:spChg chg="mod">
          <ac:chgData name="Edwin Starz" userId="30e71734d706b453" providerId="LiveId" clId="{3631B57B-AEEF-4700-BF76-B583108D2600}" dt="2023-10-24T12:15:30.302" v="472" actId="108"/>
          <ac:spMkLst>
            <pc:docMk/>
            <pc:sldMk cId="2558178729" sldId="271"/>
            <ac:spMk id="2" creationId="{79386770-BD31-1BF9-ABD3-8880D27D5634}"/>
          </ac:spMkLst>
        </pc:spChg>
      </pc:sldChg>
      <pc:sldChg chg="addSp modSp mod">
        <pc:chgData name="Edwin Starz" userId="30e71734d706b453" providerId="LiveId" clId="{3631B57B-AEEF-4700-BF76-B583108D2600}" dt="2023-10-24T16:07:37.718" v="718" actId="14100"/>
        <pc:sldMkLst>
          <pc:docMk/>
          <pc:sldMk cId="2553217537" sldId="272"/>
        </pc:sldMkLst>
        <pc:spChg chg="mod">
          <ac:chgData name="Edwin Starz" userId="30e71734d706b453" providerId="LiveId" clId="{3631B57B-AEEF-4700-BF76-B583108D2600}" dt="2023-10-24T12:15:25.508" v="471" actId="108"/>
          <ac:spMkLst>
            <pc:docMk/>
            <pc:sldMk cId="2553217537" sldId="272"/>
            <ac:spMk id="2" creationId="{79386770-BD31-1BF9-ABD3-8880D27D5634}"/>
          </ac:spMkLst>
        </pc:spChg>
        <pc:picChg chg="add mod">
          <ac:chgData name="Edwin Starz" userId="30e71734d706b453" providerId="LiveId" clId="{3631B57B-AEEF-4700-BF76-B583108D2600}" dt="2023-10-24T16:07:37.718" v="718" actId="14100"/>
          <ac:picMkLst>
            <pc:docMk/>
            <pc:sldMk cId="2553217537" sldId="272"/>
            <ac:picMk id="3" creationId="{FD79D9DF-A024-6E63-0AEB-33B1E843EA21}"/>
          </ac:picMkLst>
        </pc:picChg>
      </pc:sldChg>
      <pc:sldChg chg="modSp new mod">
        <pc:chgData name="Edwin Starz" userId="30e71734d706b453" providerId="LiveId" clId="{3631B57B-AEEF-4700-BF76-B583108D2600}" dt="2023-10-20T18:09:53.898" v="289" actId="33524"/>
        <pc:sldMkLst>
          <pc:docMk/>
          <pc:sldMk cId="3350788918" sldId="274"/>
        </pc:sldMkLst>
        <pc:spChg chg="mod">
          <ac:chgData name="Edwin Starz" userId="30e71734d706b453" providerId="LiveId" clId="{3631B57B-AEEF-4700-BF76-B583108D2600}" dt="2023-10-20T18:08:09.199" v="15" actId="20577"/>
          <ac:spMkLst>
            <pc:docMk/>
            <pc:sldMk cId="3350788918" sldId="274"/>
            <ac:spMk id="2" creationId="{C2ABE896-1DEA-109E-459B-720D73578AFE}"/>
          </ac:spMkLst>
        </pc:spChg>
        <pc:spChg chg="mod">
          <ac:chgData name="Edwin Starz" userId="30e71734d706b453" providerId="LiveId" clId="{3631B57B-AEEF-4700-BF76-B583108D2600}" dt="2023-10-20T18:09:53.898" v="289" actId="33524"/>
          <ac:spMkLst>
            <pc:docMk/>
            <pc:sldMk cId="3350788918" sldId="274"/>
            <ac:spMk id="3" creationId="{6E9BB5C7-0299-CD16-C7B3-3D86698159D0}"/>
          </ac:spMkLst>
        </pc:spChg>
      </pc:sldChg>
      <pc:sldChg chg="modSp del mod">
        <pc:chgData name="Edwin Starz" userId="30e71734d706b453" providerId="LiveId" clId="{3631B57B-AEEF-4700-BF76-B583108D2600}" dt="2023-10-24T12:14:54.443" v="470" actId="2696"/>
        <pc:sldMkLst>
          <pc:docMk/>
          <pc:sldMk cId="1467335579" sldId="275"/>
        </pc:sldMkLst>
        <pc:spChg chg="mod">
          <ac:chgData name="Edwin Starz" userId="30e71734d706b453" providerId="LiveId" clId="{3631B57B-AEEF-4700-BF76-B583108D2600}" dt="2023-10-24T11:50:13.760" v="313" actId="20577"/>
          <ac:spMkLst>
            <pc:docMk/>
            <pc:sldMk cId="1467335579" sldId="275"/>
            <ac:spMk id="6" creationId="{09F9146F-E037-20C1-A555-8D227DF178F9}"/>
          </ac:spMkLst>
        </pc:spChg>
      </pc:sldChg>
      <pc:sldChg chg="add del">
        <pc:chgData name="Edwin Starz" userId="30e71734d706b453" providerId="LiveId" clId="{3631B57B-AEEF-4700-BF76-B583108D2600}" dt="2023-10-24T16:12:33.064" v="723" actId="47"/>
        <pc:sldMkLst>
          <pc:docMk/>
          <pc:sldMk cId="1784281788" sldId="277"/>
        </pc:sldMkLst>
      </pc:sldChg>
      <pc:sldChg chg="add del">
        <pc:chgData name="Edwin Starz" userId="30e71734d706b453" providerId="LiveId" clId="{3631B57B-AEEF-4700-BF76-B583108D2600}" dt="2023-10-24T16:12:33.984" v="724" actId="47"/>
        <pc:sldMkLst>
          <pc:docMk/>
          <pc:sldMk cId="1414359588" sldId="278"/>
        </pc:sldMkLst>
      </pc:sldChg>
      <pc:sldChg chg="addSp delSp modSp new del mod">
        <pc:chgData name="Edwin Starz" userId="30e71734d706b453" providerId="LiveId" clId="{3631B57B-AEEF-4700-BF76-B583108D2600}" dt="2023-10-24T12:27:37.174" v="496" actId="47"/>
        <pc:sldMkLst>
          <pc:docMk/>
          <pc:sldMk cId="1910159599" sldId="279"/>
        </pc:sldMkLst>
        <pc:spChg chg="add del">
          <ac:chgData name="Edwin Starz" userId="30e71734d706b453" providerId="LiveId" clId="{3631B57B-AEEF-4700-BF76-B583108D2600}" dt="2023-10-24T12:24:26.264" v="491" actId="478"/>
          <ac:spMkLst>
            <pc:docMk/>
            <pc:sldMk cId="1910159599" sldId="279"/>
            <ac:spMk id="2" creationId="{D11CC603-F2F9-8D97-9008-0DAB9CEB5EAF}"/>
          </ac:spMkLst>
        </pc:spChg>
        <pc:spChg chg="del">
          <ac:chgData name="Edwin Starz" userId="30e71734d706b453" providerId="LiveId" clId="{3631B57B-AEEF-4700-BF76-B583108D2600}" dt="2023-10-24T12:23:57.236" v="485"/>
          <ac:spMkLst>
            <pc:docMk/>
            <pc:sldMk cId="1910159599" sldId="279"/>
            <ac:spMk id="3" creationId="{CC9AB493-B2FD-F671-30C3-6961BBD68A35}"/>
          </ac:spMkLst>
        </pc:spChg>
        <pc:picChg chg="add mod">
          <ac:chgData name="Edwin Starz" userId="30e71734d706b453" providerId="LiveId" clId="{3631B57B-AEEF-4700-BF76-B583108D2600}" dt="2023-10-24T12:27:33.897" v="495" actId="1076"/>
          <ac:picMkLst>
            <pc:docMk/>
            <pc:sldMk cId="1910159599" sldId="279"/>
            <ac:picMk id="6" creationId="{16EB153D-E335-2ADB-06F2-D305E22B4AC4}"/>
          </ac:picMkLst>
        </pc:picChg>
      </pc:sldChg>
    </pc:docChg>
  </pc:docChgLst>
  <pc:docChgLst>
    <pc:chgData name="Nick Habermann" userId="10f66f8e765e3ac9" providerId="Windows Live" clId="Web-{284A6E8A-CC6A-4DAD-AADC-FA60E2FC34D2}"/>
    <pc:docChg chg="addSld modSld">
      <pc:chgData name="Nick Habermann" userId="10f66f8e765e3ac9" providerId="Windows Live" clId="Web-{284A6E8A-CC6A-4DAD-AADC-FA60E2FC34D2}" dt="2023-10-22T20:57:02.019" v="310" actId="20577"/>
      <pc:docMkLst>
        <pc:docMk/>
      </pc:docMkLst>
      <pc:sldChg chg="delSp modSp">
        <pc:chgData name="Nick Habermann" userId="10f66f8e765e3ac9" providerId="Windows Live" clId="Web-{284A6E8A-CC6A-4DAD-AADC-FA60E2FC34D2}" dt="2023-10-22T20:17:06.106" v="100" actId="20577"/>
        <pc:sldMkLst>
          <pc:docMk/>
          <pc:sldMk cId="2074149693" sldId="257"/>
        </pc:sldMkLst>
        <pc:spChg chg="mod">
          <ac:chgData name="Nick Habermann" userId="10f66f8e765e3ac9" providerId="Windows Live" clId="Web-{284A6E8A-CC6A-4DAD-AADC-FA60E2FC34D2}" dt="2023-10-22T20:17:06.106" v="100" actId="20577"/>
          <ac:spMkLst>
            <pc:docMk/>
            <pc:sldMk cId="2074149693" sldId="257"/>
            <ac:spMk id="4" creationId="{285562AE-A2FA-C2CD-0F35-1919C3E3A27A}"/>
          </ac:spMkLst>
        </pc:spChg>
        <pc:spChg chg="del mod">
          <ac:chgData name="Nick Habermann" userId="10f66f8e765e3ac9" providerId="Windows Live" clId="Web-{284A6E8A-CC6A-4DAD-AADC-FA60E2FC34D2}" dt="2023-10-22T20:09:56.876" v="3"/>
          <ac:spMkLst>
            <pc:docMk/>
            <pc:sldMk cId="2074149693" sldId="257"/>
            <ac:spMk id="6" creationId="{09F9146F-E037-20C1-A555-8D227DF178F9}"/>
          </ac:spMkLst>
        </pc:spChg>
      </pc:sldChg>
      <pc:sldChg chg="addSp delSp modSp">
        <pc:chgData name="Nick Habermann" userId="10f66f8e765e3ac9" providerId="Windows Live" clId="Web-{284A6E8A-CC6A-4DAD-AADC-FA60E2FC34D2}" dt="2023-10-22T20:53:58.195" v="282" actId="20577"/>
        <pc:sldMkLst>
          <pc:docMk/>
          <pc:sldMk cId="2558178729" sldId="271"/>
        </pc:sldMkLst>
        <pc:spChg chg="mod">
          <ac:chgData name="Nick Habermann" userId="10f66f8e765e3ac9" providerId="Windows Live" clId="Web-{284A6E8A-CC6A-4DAD-AADC-FA60E2FC34D2}" dt="2023-10-22T20:36:42.991" v="199" actId="20577"/>
          <ac:spMkLst>
            <pc:docMk/>
            <pc:sldMk cId="2558178729" sldId="271"/>
            <ac:spMk id="2" creationId="{79386770-BD31-1BF9-ABD3-8880D27D5634}"/>
          </ac:spMkLst>
        </pc:spChg>
        <pc:spChg chg="add del mod">
          <ac:chgData name="Nick Habermann" userId="10f66f8e765e3ac9" providerId="Windows Live" clId="Web-{284A6E8A-CC6A-4DAD-AADC-FA60E2FC34D2}" dt="2023-10-22T20:51:51.328" v="257"/>
          <ac:spMkLst>
            <pc:docMk/>
            <pc:sldMk cId="2558178729" sldId="271"/>
            <ac:spMk id="47" creationId="{58CC8965-9BD7-1751-5059-97EAFD6EF53F}"/>
          </ac:spMkLst>
        </pc:spChg>
        <pc:graphicFrameChg chg="mod modGraphic">
          <ac:chgData name="Nick Habermann" userId="10f66f8e765e3ac9" providerId="Windows Live" clId="Web-{284A6E8A-CC6A-4DAD-AADC-FA60E2FC34D2}" dt="2023-10-22T20:53:58.195" v="282" actId="20577"/>
          <ac:graphicFrameMkLst>
            <pc:docMk/>
            <pc:sldMk cId="2558178729" sldId="271"/>
            <ac:graphicFrameMk id="6" creationId="{57AB6C77-27E0-4D7C-770E-8992196E01BE}"/>
          </ac:graphicFrameMkLst>
        </pc:graphicFrameChg>
      </pc:sldChg>
      <pc:sldChg chg="addSp delSp modSp">
        <pc:chgData name="Nick Habermann" userId="10f66f8e765e3ac9" providerId="Windows Live" clId="Web-{284A6E8A-CC6A-4DAD-AADC-FA60E2FC34D2}" dt="2023-10-22T20:56:16.547" v="299" actId="20577"/>
        <pc:sldMkLst>
          <pc:docMk/>
          <pc:sldMk cId="2553217537" sldId="272"/>
        </pc:sldMkLst>
        <pc:spChg chg="mod">
          <ac:chgData name="Nick Habermann" userId="10f66f8e765e3ac9" providerId="Windows Live" clId="Web-{284A6E8A-CC6A-4DAD-AADC-FA60E2FC34D2}" dt="2023-10-22T20:43:32.703" v="249" actId="20577"/>
          <ac:spMkLst>
            <pc:docMk/>
            <pc:sldMk cId="2553217537" sldId="272"/>
            <ac:spMk id="2" creationId="{79386770-BD31-1BF9-ABD3-8880D27D5634}"/>
          </ac:spMkLst>
        </pc:spChg>
        <pc:spChg chg="add del">
          <ac:chgData name="Nick Habermann" userId="10f66f8e765e3ac9" providerId="Windows Live" clId="Web-{284A6E8A-CC6A-4DAD-AADC-FA60E2FC34D2}" dt="2023-10-22T20:54:13.149" v="283"/>
          <ac:spMkLst>
            <pc:docMk/>
            <pc:sldMk cId="2553217537" sldId="272"/>
            <ac:spMk id="127" creationId="{8DF1CA34-53D5-34D2-50CE-37E1CE747AD8}"/>
          </ac:spMkLst>
        </pc:spChg>
        <pc:graphicFrameChg chg="mod modGraphic">
          <ac:chgData name="Nick Habermann" userId="10f66f8e765e3ac9" providerId="Windows Live" clId="Web-{284A6E8A-CC6A-4DAD-AADC-FA60E2FC34D2}" dt="2023-10-22T20:56:16.547" v="299" actId="20577"/>
          <ac:graphicFrameMkLst>
            <pc:docMk/>
            <pc:sldMk cId="2553217537" sldId="272"/>
            <ac:graphicFrameMk id="6" creationId="{57AB6C77-27E0-4D7C-770E-8992196E01BE}"/>
          </ac:graphicFrameMkLst>
        </pc:graphicFrameChg>
      </pc:sldChg>
      <pc:sldChg chg="delSp modSp add replId">
        <pc:chgData name="Nick Habermann" userId="10f66f8e765e3ac9" providerId="Windows Live" clId="Web-{284A6E8A-CC6A-4DAD-AADC-FA60E2FC34D2}" dt="2023-10-22T20:57:02.019" v="310" actId="20577"/>
        <pc:sldMkLst>
          <pc:docMk/>
          <pc:sldMk cId="1467335579" sldId="275"/>
        </pc:sldMkLst>
        <pc:spChg chg="del">
          <ac:chgData name="Nick Habermann" userId="10f66f8e765e3ac9" providerId="Windows Live" clId="Web-{284A6E8A-CC6A-4DAD-AADC-FA60E2FC34D2}" dt="2023-10-22T20:17:21.779" v="101"/>
          <ac:spMkLst>
            <pc:docMk/>
            <pc:sldMk cId="1467335579" sldId="275"/>
            <ac:spMk id="4" creationId="{285562AE-A2FA-C2CD-0F35-1919C3E3A27A}"/>
          </ac:spMkLst>
        </pc:spChg>
        <pc:spChg chg="mod">
          <ac:chgData name="Nick Habermann" userId="10f66f8e765e3ac9" providerId="Windows Live" clId="Web-{284A6E8A-CC6A-4DAD-AADC-FA60E2FC34D2}" dt="2023-10-22T20:57:02.019" v="310" actId="20577"/>
          <ac:spMkLst>
            <pc:docMk/>
            <pc:sldMk cId="1467335579" sldId="275"/>
            <ac:spMk id="6" creationId="{09F9146F-E037-20C1-A555-8D227DF178F9}"/>
          </ac:spMkLst>
        </pc:spChg>
      </pc:sldChg>
    </pc:docChg>
  </pc:docChgLst>
  <pc:docChgLst>
    <pc:chgData name="Cedric Schaaf" userId="2ee3af57737c5a63" providerId="Windows Live" clId="Web-{8ADAC996-9DBC-4BBD-9379-0858AB4CA5B5}"/>
    <pc:docChg chg="modSld">
      <pc:chgData name="Cedric Schaaf" userId="2ee3af57737c5a63" providerId="Windows Live" clId="Web-{8ADAC996-9DBC-4BBD-9379-0858AB4CA5B5}" dt="2024-01-15T11:09:07.003" v="0" actId="20577"/>
      <pc:docMkLst>
        <pc:docMk/>
      </pc:docMkLst>
      <pc:sldChg chg="modSp">
        <pc:chgData name="Cedric Schaaf" userId="2ee3af57737c5a63" providerId="Windows Live" clId="Web-{8ADAC996-9DBC-4BBD-9379-0858AB4CA5B5}" dt="2024-01-15T11:09:07.003" v="0" actId="20577"/>
        <pc:sldMkLst>
          <pc:docMk/>
          <pc:sldMk cId="1333596590" sldId="279"/>
        </pc:sldMkLst>
        <pc:spChg chg="mod">
          <ac:chgData name="Cedric Schaaf" userId="2ee3af57737c5a63" providerId="Windows Live" clId="Web-{8ADAC996-9DBC-4BBD-9379-0858AB4CA5B5}" dt="2024-01-15T11:09:07.003" v="0" actId="20577"/>
          <ac:spMkLst>
            <pc:docMk/>
            <pc:sldMk cId="1333596590" sldId="279"/>
            <ac:spMk id="2" creationId="{E1AFFAA3-536B-A2ED-D3AA-BE2805C354F4}"/>
          </ac:spMkLst>
        </pc:spChg>
      </pc:sldChg>
    </pc:docChg>
  </pc:docChgLst>
  <pc:docChgLst>
    <pc:chgData name="Gastbenutzer" providerId="Windows Live" clId="Web-{23207BDE-BA63-471F-AB33-63DE3753A03D}"/>
    <pc:docChg chg="modSld">
      <pc:chgData name="Gastbenutzer" userId="" providerId="Windows Live" clId="Web-{23207BDE-BA63-471F-AB33-63DE3753A03D}" dt="2023-10-18T08:28:45.641" v="6" actId="20577"/>
      <pc:docMkLst>
        <pc:docMk/>
      </pc:docMkLst>
      <pc:sldChg chg="modSp">
        <pc:chgData name="Gastbenutzer" userId="" providerId="Windows Live" clId="Web-{23207BDE-BA63-471F-AB33-63DE3753A03D}" dt="2023-10-18T08:28:45.641" v="6" actId="20577"/>
        <pc:sldMkLst>
          <pc:docMk/>
          <pc:sldMk cId="1787285026" sldId="259"/>
        </pc:sldMkLst>
        <pc:spChg chg="mod">
          <ac:chgData name="Gastbenutzer" userId="" providerId="Windows Live" clId="Web-{23207BDE-BA63-471F-AB33-63DE3753A03D}" dt="2023-10-18T08:28:45.641" v="6" actId="20577"/>
          <ac:spMkLst>
            <pc:docMk/>
            <pc:sldMk cId="1787285026" sldId="259"/>
            <ac:spMk id="3" creationId="{2227FF85-2759-B87C-D408-7E9E1D92B35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4:55.34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30421 16053 16383 0 0,'3'0'0'0'0,"3"0"0"0"0,4 0 0 0 0,3 0 0 0 0,2 0 0 0 0,-2 0 0 0 0,0 0 0 0 0,1 0 0 0 0,0 0 0 0 0,2 0 0 0 0,-2 0 0 0 0,3 0 0 0 0,-1 0 0 0 0,0 0 0 0 0,1 0 0 0 0,-1 0 0 0 0,2 0 0 0 0,-6 0 0 0 0,1 0 0 0 0,1 0 0 0 0,-1 0 0 0 0,1 0 0 0 0,2 0 0 0 0,-1 0 0 0 0,1 0 0 0 0,0 0 0 0 0,1 0 0 0 0,-1 0 0 0 0,1 0 0 0 0,-1 0 0 0 0,2 0 0 0 0,-3 0 0 0 0,1 0 0 0 0,2 0 0 0 0,-6 0 0 0 0,1 0 0 0 0,1 0 0 0 0,-1 0 0 0 0,1 0 0 0 0,2 0 0 0 0,-1 0 0 0 0,1 0 0 0 0,0 0 0 0 0,1 0 0 0 0,-1 0 0 0 0,2 0 0 0 0,-6 0 0 0 0,2 0 0 0 0,-1 0 0 0 0,0 0 0 0 0,1 0 0 0 0,2 0 0 0 0,-1 0 0 0 0,1 0 0 0 0,0 0 0 0 0,1 0 0 0 0,-1 0 0 0 0,2 0 0 0 0,-3 0 0 0 0,3 0 0 0 0,-2 0 0 0 0,1 0 0 0 0,-1 0 0 0 0,-1 0 0 0 0,3 0 0 0 0,-2 0 0 0 0,-1 0 0 0 0,3 0 0 0 0,-2 0 0 0 0,1 0 0 0 0,-1 0 0 0 0,-1 0 0 0 0,3 0 0 0 0,-2 0 0 0 0,-1 0 0 0 0,0 0 0 0 0,-3 0 0 0 0,1 0 0 0 0,1 0 0 0 0,0 0 0 0 0,1 0 0 0 0,0 0 0 0 0,3 0 0 0 0,-3 0 0 0 0,1 0 0 0 0,2 0 0 0 0,-3 0 0 0 0,3 0 0 0 0,-2 0 0 0 0,1 0 0 0 0,-1 0 0 0 0,0 0 0 0 0,1 0 0 0 0,-1 0 0 0 0,1 0 0 0 0,-1 0 0 0 0,0 0 0 0 0,1 0 0 0 0,-1 0 0 0 0,0 0 0 0 0,1 0 0 0 0,-1 0 0 0 0,1 0 0 0 0,-1 0 0 0 0,0 0 0 0 0,1 0 0 0 0,-1 0 0 0 0,0 0 0 0 0,1 0 0 0 0,-4 0 0 0 0,-1 0 0 0 0,2 0 0 0 0,-1 0 0 0 0,1 0 0 0 0,2 0 0 0 0,0 0 0 0 0,-4 0 0 0 0,1 0 0 0 0,0 0 0 0 0,1 0 0 0 0,0 0 0 0 0,2 0 0 0 0,0 0 0 0 0,0 0 0 0 0,1 0 0 0 0,-1 0 0 0 0,1 0 0 0 0,2 0 0 0 0,2 0 0 0 0,-3 0 0 0 0,1 0 0 0 0,0 0 0 0 0,-1 0 0 0 0,-1 0 0 0 0,0 0 0 0 0,-1 0 0 0 0,0 0 0 0 0,1 0 0 0 0,-1 0 0 0 0,0 0 0 0 0,1 0 0 0 0,2 0 0 0 0,0 0 0 0 0,5 0 0 0 0,-2 0 0 0 0,0 0 0 0 0,-1 0 0 0 0,-2 0 0 0 0,0 0 0 0 0,-4 0 0 0 0,3 0 0 0 0,-3 0 0 0 0,0 0 0 0 0,-4 0 0 0 0,1 0 0 0 0,3 0 0 0 0,-1 0 0 0 0,0 0 0 0 0,2 0 0 0 0,1 0 0 0 0,-1 0 0 0 0,0 0 0 0 0,1 0 0 0 0,-1 0 0 0 0,1 0 0 0 0,-1 0 0 0 0,1 0 0 0 0,-1 0 0 0 0,0 0 0 0 0,1 0 0 0 0,-1 0 0 0 0,2 0 0 0 0,-3 0 0 0 0,1 0 0 0 0,1 0 0 0 0,-1 0 0 0 0,0 0 0 0 0,1 0 0 0 0,-1 0 0 0 0,2 0 0 0 0,-3 0 0 0 0,1 0 0 0 0,2 0 0 0 0,-3 0 0 0 0,1 0 0 0 0,1 0 0 0 0,-1 0 0 0 0,2 0 0 0 0,-3 0 0 0 0,1 0 0 0 0,2 0 0 0 0,-3 0 0 0 0,1 0 0 0 0,1 0 0 0 0,-1 0 0 0 0,2 0 0 0 0,-3 0 0 0 0,1 0 0 0 0,2 0 0 0 0,-3 0 0 0 0,1 0 0 0 0,2 0 0 0 0,-3 0 0 0 0,3 0 0 0 0,-3 0 0 0 0,1 0 0 0 0,2 0 0 0 0,-3 0 0 0 0,1 0 0 0 0,2 0 0 0 0,-3 0 0 0 0,3 0 0 0 0,-2 0 0 0 0,-1 0 0 0 0,3 0 0 0 0,-3 0 0 0 0,1 0 0 0 0,2 0 0 0 0,-6 0 0 0 0,1 0 0 0 0,1 0 0 0 0,-1 0 0 0 0,1 0 0 0 0,2 0 0 0 0,3 0 0 0 0,0 0 0 0 0,1 0 0 0 0,-1 0 0 0 0,0 0 0 0 0,-2 0 0 0 0,1 0 0 0 0,-2 0 0 0 0,1 0 0 0 0,-1 0 0 0 0,0 0 0 0 0,1 0 0 0 0,2 0 0 0 0,0 0 0 0 0,1 0 0 0 0,-1 0 0 0 0,0 0 0 0 0,-1 0 0 0 0,-1 0 0 0 0,-1 0 0 0 0,1 0 0 0 0,-1 0 0 0 0,0 0 0 0 0,1 0 0 0 0,-1 0 0 0 0,0 0 0 0 0,1 0 0 0 0,-1 0 0 0 0,0 0 0 0 0,1 0 0 0 0,-1 0 0 0 0,-1 0 0 0 0,3 0 0 0 0,-2 0 0 0 0,1 0 0 0 0,2 0 0 0 0,0 0 0 0 0,1 0 0 0 0,-1 0 0 0 0,0 0 0 0 0,-1 0 0 0 0,-1 0 0 0 0,-1 0 0 0 0,1 0 0 0 0,-1 0 0 0 0,0 0 0 0 0,1 0 0 0 0,-1 0 0 0 0,0 0 0 0 0,1 0 0 0 0,-1 0 0 0 0,0 0 0 0 0,1 0 0 0 0,-1 0 0 0 0,0 0 0 0 0,1 0 0 0 0,-1 0 0 0 0,1 0 0 0 0,-1 0 0 0 0,0 0 0 0 0,1 0 0 0 0,-1 0 0 0 0,0 0 0 0 0,1 0 0 0 0,-1 0 0 0 0,1 0 0 0 0,-1 0 0 0 0,0 0 0 0 0,3 0 0 0 0,1 0 0 0 0,1 0 0 0 0,-2 0 0 0 0,0 0 0 0 0,-2 0 0 0 0,0 0 0 0 0,-1 0 0 0 0,2 0 0 0 0,-3 0 0 0 0,1 0 0 0 0,0 0 0 0 0,1 0 0 0 0,-1 0 0 0 0,0 0 0 0 0,1 0 0 0 0,-1 0 0 0 0,0 0 0 0 0,1 0 0 0 0,-1 0 0 0 0,1 0 0 0 0,-1 0 0 0 0,0 0 0 0 0,1 0 0 0 0,-1 0 0 0 0,1 0 0 0 0,-1 0 0 0 0,0 0 0 0 0,1 0 0 0 0,-1 0 0 0 0,0 0 0 0 0,1 0 0 0 0,-1 0 0 0 0,1 0 0 0 0,-1 0 0 0 0,0 0 0 0 0,1 0 0 0 0,-1 0 0 0 0,0 0 0 0 0,1 0 0 0 0,-1 0 0 0 0,1 0 0 0 0,-1 0 0 0 0,0 0 0 0 0,1 0 0 0 0,-1 0 0 0 0,0 0 0 0 0,1 0 0 0 0,-1 0 0 0 0,2 0 0 0 0,-3 0 0 0 0,1 0 0 0 0,1 0 0 0 0,-1 0 0 0 0,0 0 0 0 0,1 0 0 0 0,-1 0 0 0 0,2 0 0 0 0,-3 0 0 0 0,1 0 0 0 0,-2 0 0 0 0,-1 0 0 0 0,0 0 0 0 0,1 0 0 0 0,0 0 0 0 0,0 0 0 0 0,2 0 0 0 0,0 0 0 0 0,1 0 0 0 0,-3 0 0 0 0,-1 0 0 0 0,0 0 0 0 0,1 0 0 0 0,0 0 0 0 0,0 0 0 0 0,2 0 0 0 0,0 0 0 0 0,1 0 0 0 0,-1 0 0 0 0,1 0 0 0 0,-1 0 0 0 0,2 0 0 0 0,-3 0 0 0 0,3 0 0 0 0,-3 0 0 0 0,1 0 0 0 0,2 0 0 0 0,-3 0 0 0 0,1 0 0 0 0,2 0 0 0 0,-3 0 0 0 0,3 0 0 0 0,-2 0 0 0 0,-1 0 0 0 0,4 0 0 0 0,5 0 0 0 0,0 0 0 0 0,-2 0 0 0 0,0 0 0 0 0,-3 0 0 0 0,0 0 0 0 0,-2 0 0 0 0,-1 0 0 0 0,1 0 0 0 0,-1 0 0 0 0,0 0 0 0 0,0 0 0 0 0,-1 0 0 0 0,3 0 0 0 0,1 0 0 0 0,1 0 0 0 0,-1 0 0 0 0,0 0 0 0 0,0 0 0 0 0,-2 0 0 0 0,1 0 0 0 0,-1 0 0 0 0,-1 0 0 0 0,0 0 0 0 0,0 0 0 0 0,1 0 0 0 0,-1 0 0 0 0,-1 0 0 0 0,3 0 0 0 0,-2 0 0 0 0,-1 0 0 0 0,3 0 0 0 0,-2 0 0 0 0,-2 0 0 0 0,-2 0 0 0 0,1 0 0 0 0,1 0 0 0 0,0 0 0 0 0,1 0 0 0 0,0 0 0 0 0,1 0 0 0 0,2 0 0 0 0,-3 0 0 0 0,3 0 0 0 0,-2 0 0 0 0,1 0 0 0 0,-1 0 0 0 0,-1 0 0 0 0,3 0 0 0 0,-2 0 0 0 0,1 0 0 0 0,-1 0 0 0 0,0 0 0 0 0,1 0 0 0 0,-1 0 0 0 0,0 0 0 0 0,1 0 0 0 0,-1 0 0 0 0,-2 0 0 0 0,-1 0 0 0 0,-1 0 0 0 0,2 0 0 0 0,1 0 0 0 0,-1 0 0 0 0,2 0 0 0 0,-1 0 0 0 0,3 0 0 0 0,-6 0 0 0 0,3 0 0 0 0,-3 0 0 0 0,1 0 0 0 0,3 0 0 0 0,-2 0 0 0 0,2 0 0 0 0,-1 0 0 0 0,3 0 0 0 0,-2 0 0 0 0,1 0 0 0 0,2 0 0 0 0,1 0 0 0 0,-1 0 0 0 0,2 0 0 0 0,-4 0 0 0 0,1 0 0 0 0,-1 0 0 0 0,0 0 0 0 0,-1 0 0 0 0,2 0 0 0 0,-3 0 0 0 0,1 0 0 0 0,0 0 0 0 0,1 0 0 0 0,-1 0 0 0 0,3 0 0 0 0,1 0 0 0 0,-1 0 0 0 0,2 0 0 0 0,-4 0 0 0 0,1 0 0 0 0,-1 0 0 0 0,0 0 0 0 0,-1 0 0 0 0,2 0 0 0 0,-3 0 0 0 0,1 0 0 0 0,0 0 0 0 0,1 0 0 0 0,-1 0 0 0 0,0 0 0 0 0,1 0 0 0 0,-1 0 0 0 0,1 0 0 0 0,-1 0 0 0 0,0 0 0 0 0,1 0 0 0 0,-1 0 0 0 0,0 0 0 0 0,1 0 0 0 0,-1 0 0 0 0,1 0 0 0 0,-1 0 0 0 0,0 0 0 0 0,1 0 0 0 0,-1 0 0 0 0,0 0 0 0 0,1 0 0 0 0,-1 0 0 0 0,-2 0 0 0 0,-1 0 0 0 0,0 0 0 0 0,1 0 0 0 0,0 0 0 0 0,0 0 0 0 0,2 0 0 0 0,0 0 0 0 0,1 0 0 0 0,-1 0 0 0 0,1 0 0 0 0,-1 0 0 0 0,1 0 0 0 0,-1 0 0 0 0,3 0 0 0 0,-1 0 0 0 0,-3 0 0 0 0,1 0 0 0 0,0 0 0 0 0,0 0 0 0 0,0 0 0 0 0,-4 0 0 0 0,1 0 0 0 0,-1 0 0 0 0,3 0 0 0 0,-1 0 0 0 0,2 0 0 0 0,-1 0 0 0 0,1 0 0 0 0,0 0 0 0 0,1 0 0 0 0,-1 0 0 0 0,2 0 0 0 0,-3 0 0 0 0,3 0 0 0 0,-3 0 0 0 0,1 0 0 0 0,2 0 0 0 0,-3 0 0 0 0,1 0 0 0 0,2 0 0 0 0,-3 0 0 0 0,3 0 0 0 0,-2 0 0 0 0,-2 0 0 0 0,0 0 0 0 0,3 0 0 0 0,1 0 0 0 0,-1 0 0 0 0,-1 0 0 0 0,1 0 0 0 0,4 0 0 0 0,-2 0 0 0 0,1 0 0 0 0,-1 0 0 0 0,0 0 0 0 0,-2 0 0 0 0,1 0 0 0 0,-2 0 0 0 0,1 0 0 0 0,-1 0 0 0 0,0 0 0 0 0,1 0 0 0 0,-1 0 0 0 0,-1 0 0 0 0,3 0 0 0 0,1 0 0 0 0,0 0 0 0 0,1 0 0 0 0,-1 0 0 0 0,0 0 0 0 0,-1 0 0 0 0,-1 0 0 0 0,-1 0 0 0 0,1 0 0 0 0,-1 0 0 0 0,0 0 0 0 0,1 0 0 0 0,-1 0 0 0 0,0 0 0 0 0,1 0 0 0 0,-1 0 0 0 0,0 0 0 0 0,1 0 0 0 0,-1 0 0 0 0,-1 0 0 0 0,3 0 0 0 0,-2 0 0 0 0,1 0 0 0 0,-1 0 0 0 0,0 0 0 0 0,1 0 0 0 0,-1 0 0 0 0,-1 0 0 0 0,3 0 0 0 0,-2 0 0 0 0,1 0 0 0 0,-1 0 0 0 0,0 0 0 0 0,1 0 0 0 0,-4 0 0 0 0,-1 0 0 0 0,2 0 0 0 0,-1 0 0 0 0,1 0 0 0 0,2 0 0 0 0,0 0 0 0 0,0 0 0 0 0,-1 0 0 0 0,3 0 0 0 0,-2 0 0 0 0,1 0 0 0 0,-1 0 0 0 0,-2 0 0 0 0,-1 0 0 0 0,-1 0 0 0 0,2 0 0 0 0,1 0 0 0 0,-1 0 0 0 0,2 0 0 0 0,-1 0 0 0 0,3 0 0 0 0,-2 0 0 0 0,1 0 0 0 0,-1 0 0 0 0,1 0 0 0 0,-1 0 0 0 0,1 0 0 0 0,-1 0 0 0 0,0 0 0 0 0,1 0 0 0 0,-1 0 0 0 0,0 0 0 0 0,1 0 0 0 0,-1 0 0 0 0,1 0 0 0 0,-1 0 0 0 0,0 0 0 0 0,1 0 0 0 0,-1 0 0 0 0,0 0 0 0 0,1 0 0 0 0,-1 0 0 0 0,1 0 0 0 0,-1 0 0 0 0,0 0 0 0 0,1 0 0 0 0,-1 0 0 0 0,0 0 0 0 0,1 0 0 0 0,-1 0 0 0 0,1 0 0 0 0,-4 0 0 0 0,0 0 0 0 0,-1 0 0 0 0,2 0 0 0 0,1 0 0 0 0,0 0 0 0 0,1 0 0 0 0,-3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31.95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34305 17534 16383 0 0,'0'0'0'0'0,"0"0"0"0"0,-2 0 0 0 0,-1 0 0 0 0,-3 0 0 0 0,1 0 0 0 0,-1 0 0 0 0,0 0 0 0 0,0 0 0 0 0,0 0 0 0 0,1 0 0 0 0,0 0 0 0 0,-1 0 0 0 0,0 0 0 0 0,0 0 0 0 0,0 0 0 0 0,0 0 0 0 0,-1 0 0 0 0,0 0 0 0 0,1 0 0 0 0,0 0 0 0 0,0 0 0 0 0,1 0 0 0 0,-2 0 0 0 0,1 0 0 0 0,-2 0 0 0 0,0 0 0 0 0,0 0 0 0 0,-1 0 0 0 0,1 0 0 0 0,1 0 0 0 0,0 0 0 0 0,0 0 0 0 0,0 0 0 0 0,-1 0 0 0 0,2 0 0 0 0,0 0 0 0 0,-1 0 0 0 0,2 0 0 0 0,-1 0 0 0 0,0 0 0 0 0,-1 0 0 0 0,1 0 0 0 0,0 0 0 0 0,0 0 0 0 0,-1 0 0 0 0,1 0 0 0 0,-1 0 0 0 0,1 0 0 0 0,-1 0 0 0 0,-1 0 0 0 0,2 0 0 0 0,0 0 0 0 0,-1 0 0 0 0,0 0 0 0 0,-1 0 0 0 0,0 0 0 0 0,0 0 0 0 0,-1 0 0 0 0,2 0 0 0 0,1 0 0 0 0,-1 0 0 0 0,0 0 0 0 0,1 0 0 0 0,0 0 0 0 0,-1 0 0 0 0,0 0 0 0 0,0 0 0 0 0,-1 0 0 0 0,0 0 0 0 0,-1 0 0 0 0,1 0 0 0 0,0 0 0 0 0,2 0 0 0 0,-1 0 0 0 0,0 0 0 0 0,-1 0 0 0 0,0 0 0 0 0,0 0 0 0 0,0 0 0 0 0,1 0 0 0 0,0 0 0 0 0,0 0 0 0 0,0 0 0 0 0,0 0 0 0 0,-1 0 0 0 0,-1 0 0 0 0,1 0 0 0 0,-1 0 0 0 0,1 0 0 0 0,-1 0 0 0 0,1 0 0 0 0,-1 0 0 0 0,0 0 0 0 0,1 0 0 0 0,-1 0 0 0 0,1 0 0 0 0,-1 0 0 0 0,1 0 0 0 0,-1 0 0 0 0,1 0 0 0 0,-1 0 0 0 0,1 0 0 0 0,-1 0 0 0 0,1 0 0 0 0,-1 0 0 0 0,0 0 0 0 0,1 0 0 0 0,-1 0 0 0 0,1 0 0 0 0,-1 0 0 0 0,1 0 0 0 0,-1 0 0 0 0,1 0 0 0 0,-1 0 0 0 0,1 0 0 0 0,-1 0 0 0 0,1 0 0 0 0,-1 0 0 0 0,1 0 0 0 0,-1 0 0 0 0,2 0 0 0 0,0 0 0 0 0,1 0 0 0 0,-1 0 0 0 0,-1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34.24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35117 17534 16383 0 0,'2'0'0'0'0,"1"0"0"0"0,2 0 0 0 0,2 0 0 0 0,1 0 0 0 0,0 0 0 0 0,1 0 0 0 0,0 0 0 0 0,0 0 0 0 0,-2 0 0 0 0,0 0 0 0 0,0 0 0 0 0,0 0 0 0 0,0 0 0 0 0,1 0 0 0 0,1 0 0 0 0,-1 0 0 0 0,0 0 0 0 0,1 0 0 0 0,0 0 0 0 0,-1 0 0 0 0,1 0 0 0 0,-1 0 0 0 0,1 0 0 0 0,0 0 0 0 0,-1 0 0 0 0,1 0 0 0 0,-1 0 0 0 0,-1 0 0 0 0,0 0 0 0 0,0 0 0 0 0,-2 0 0 0 0,1 0 0 0 0,0 0 0 0 0,0 0 0 0 0,2 0 0 0 0,-2 0 0 0 0,0 0 0 0 0,1 0 0 0 0,0 0 0 0 0,1 0 0 0 0,-2 0 0 0 0,1 0 0 0 0,-1 0 0 0 0,2 0 0 0 0,-1 0 0 0 0,1 0 0 0 0,0 0 0 0 0,1 0 0 0 0,-1 0 0 0 0,1 0 0 0 0,0 0 0 0 0,-2 0 0 0 0,-1 0 0 0 0,1 0 0 0 0,0 0 0 0 0,1 0 0 0 0,0 0 0 0 0,-2 0 0 0 0,1 0 0 0 0,1 0 0 0 0,1 0 0 0 0,0 0 0 0 0,1 0 0 0 0,-1 0 0 0 0,-1 0 0 0 0,-1 0 0 0 0,0 0 0 0 0,0 0 0 0 0,0 0 0 0 0,1 0 0 0 0,0 0 0 0 0,1 0 0 0 0,-2 0 0 0 0,-1 0 0 0 0,1 0 0 0 0,0 0 0 0 0,1 0 0 0 0,0 0 0 0 0,0 0 0 0 0,0 0 0 0 0,1 0 0 0 0,-1 0 0 0 0,1 0 0 0 0,0 0 0 0 0,-1 0 0 0 0,-1 0 0 0 0,0 0 0 0 0,0 0 0 0 0,0 0 0 0 0,0 0 0 0 0,1 0 0 0 0,0 0 0 0 0,1 0 0 0 0,-1 0 0 0 0,1 0 0 0 0,0 0 0 0 0,-1 0 0 0 0,1 0 0 0 0,-1 0 0 0 0,1 0 0 0 0,-1 0 0 0 0,1 0 0 0 0,0 0 0 0 0,-1 0 0 0 0,1 0 0 0 0,-1 0 0 0 0,1 0 0 0 0,-1 0 0 0 0,1 0 0 0 0,-1 0 0 0 0,1 0 0 0 0,-1 0 0 0 0,1 0 0 0 0,-1 0 0 0 0,-1 0 0 0 0,0 0 0 0 0,0 0 0 0 0,0 0 0 0 0,0 0 0 0 0,1 0 0 0 0,0 0 0 0 0,1 0 0 0 0,-2 0 0 0 0,-1 0 0 0 0,1 0 0 0 0,0 0 0 0 0,1 0 0 0 0,0 0 0 0 0,0 0 0 0 0,1 0 0 0 0,-2 0 0 0 0,-1 0 0 0 0,1 0 0 0 0,-1 0 0 0 0,-1 0 0 0 0,1 0 0 0 0,1 0 0 0 0,0 0 0 0 0,1 0 0 0 0,-1 0 0 0 0,0 0 0 0 0,-1 0 0 0 0,2 0 0 0 0,-1 0 0 0 0,0 0 0 0 0,-1 0 0 0 0,1 0 0 0 0,0 0 0 0 0,0 0 0 0 0,0 0 0 0 0,-1 0 0 0 0,-1 0 0 0 0,1 0 0 0 0,-1 0 0 0 0,2 0 0 0 0,0 0 0 0 0,1 0 0 0 0,0 0 0 0 0,0 0 0 0 0,1 0 0 0 0,-2 0 0 0 0,0 0 0 0 0,0 0 0 0 0,0 0 0 0 0,-1 0 0 0 0,0 0 0 0 0,0 0 0 0 0,1 0 0 0 0,1 0 0 0 0,0 0 0 0 0,0 0 0 0 0,-1 0 0 0 0,0 0 0 0 0,0 0 0 0 0,0 0 0 0 0,0 0 0 0 0,1 0 0 0 0,0 0 0 0 0,1 0 0 0 0,-2 0 0 0 0,0 0 0 0 0,-1 0 0 0 0,0 0 0 0 0,-2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37.6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35085 16178 16383 0 0,'-2'0'0'0'0,"1"0"0"0"0,-3 0 0 0 0,-1 0 0 0 0,-1 0 0 0 0,0 0 0 0 0,0 0 0 0 0,-1 0 0 0 0,1 0 0 0 0,1 0 0 0 0,-2 0 0 0 0,2 0 0 0 0,1 0 0 0 0,-1 0 0 0 0,1 0 0 0 0,-2 0 0 0 0,0 0 0 0 0,0 0 0 0 0,0 0 0 0 0,-1 0 0 0 0,-1 0 0 0 0,0 0 0 0 0,1 0 0 0 0,1 0 0 0 0,0 0 0 0 0,1 0 0 0 0,-1 0 0 0 0,0 0 0 0 0,0 0 0 0 0,0 0 0 0 0,-1 0 0 0 0,-2 0 0 0 0,1 0 0 0 0,0 0 0 0 0,1 0 0 0 0,-1 0 0 0 0,1 0 0 0 0,1 0 0 0 0,0 0 0 0 0,0 0 0 0 0,1 0 0 0 0,-1 0 0 0 0,-1 0 0 0 0,0 0 0 0 0,0 0 0 0 0,1 0 0 0 0,-1 0 0 0 0,0 0 0 0 0,1 0 0 0 0,0 0 0 0 0,-1 0 0 0 0,0 0 0 0 0,0 0 0 0 0,-1 0 0 0 0,-1 0 0 0 0,1 0 0 0 0,-1 0 0 0 0,1 0 0 0 0,-1 0 0 0 0,0 0 0 0 0,1 0 0 0 0,-2 0 0 0 0,1 0 0 0 0,0 0 0 0 0,1 0 0 0 0,0 0 0 0 0,0 0 0 0 0,0 0 0 0 0,-1 0 0 0 0,1 0 0 0 0,1 0 0 0 0,0 0 0 0 0,1 0 0 0 0,-1 0 0 0 0,1 0 0 0 0,0 0 0 0 0,-1 0 0 0 0,-1 0 0 0 0,0 0 0 0 0,0 0 0 0 0,0 0 0 0 0,-1 0 0 0 0,0 0 0 0 0,1 0 0 0 0,0 0 0 0 0,1 0 0 0 0,1 0 0 0 0,-1 0 0 0 0,1 0 0 0 0,-2 0 0 0 0,0 0 0 0 0,0 0 0 0 0,1 0 0 0 0,1 0 0 0 0,-1 0 0 0 0,0 0 0 0 0,-1 0 0 0 0,0 0 0 0 0,0 0 0 0 0,-1 0 0 0 0,2 0 0 0 0,1 0 0 0 0,-1 0 0 0 0,0 0 0 0 0,-1 0 0 0 0,0 0 0 0 0,0 0 0 0 0,0 0 0 0 0,-1 0 0 0 0,1 0 0 0 0,-1 0 0 0 0,2 0 0 0 0,0 0 0 0 0,0 0 0 0 0,0 0 0 0 0,0 0 0 0 0,-1 0 0 0 0,0 0 0 0 0,-1 0 0 0 0,1 0 0 0 0,-1 0 0 0 0,1 0 0 0 0,-1 0 0 0 0,0 0 0 0 0,1 0 0 0 0,-1 0 0 0 0,1 0 0 0 0,-1 0 0 0 0,1 0 0 0 0,-1 0 0 0 0,1 0 0 0 0,-1 0 0 0 0,1 0 0 0 0,-1 0 0 0 0,0 0 0 0 0,1 0 0 0 0,-1 0 0 0 0,1 0 0 0 0,-1 0 0 0 0,1 0 0 0 0,-1 0 0 0 0,2 0 0 0 0,1 0 0 0 0,-1 0 0 0 0,0 0 0 0 0,-1 0 0 0 0,0 0 0 0 0,0 0 0 0 0,1 0 0 0 0,1 0 0 0 0,-1 0 0 0 0,0 0 0 0 0,-1 0 0 0 0,0 0 0 0 0,0 0 0 0 0,0 0 0 0 0,-1 0 0 0 0,1 0 0 0 0,-1 0 0 0 0,2 0 0 0 0,0 0 0 0 0,0 0 0 0 0,0 0 0 0 0,0 0 0 0 0,-1 0 0 0 0,0 0 0 0 0,-1 0 0 0 0,1 0 0 0 0,1 0 0 0 0,0 0 0 0 0,0 0 0 0 0,0 0 0 0 0,0 0 0 0 0,0 0 0 0 0,1 0 0 0 0,-1 0 0 0 0,0 0 0 0 0,0 0 0 0 0,-1 0 0 0 0,-1 0 0 0 0,1 0 0 0 0,-1 0 0 0 0,1 0 0 0 0,-1 0 0 0 0,1 0 0 0 0,-1 0 0 0 0,0 0 0 0 0,1 0 0 0 0,-1 0 0 0 0,1 0 0 0 0,-1 0 0 0 0,1 0 0 0 0,-1 0 0 0 0,1 0 0 0 0,-1 0 0 0 0,0 0 0 0 0,1 0 0 0 0,1 0 0 0 0,0 0 0 0 0,1 0 0 0 0,-1 0 0 0 0,-1 0 0 0 0,0 0 0 0 0,0 0 0 0 0,0 0 0 0 0,-1 0 0 0 0,0 0 0 0 0,1 0 0 0 0,-1 0 0 0 0,1 0 0 0 0,-1 0 0 0 0,0 0 0 0 0,1 0 0 0 0,1 0 0 0 0,0 0 0 0 0,1 0 0 0 0,-2 0 0 0 0,1 0 0 0 0,-1 0 0 0 0,0 0 0 0 0,0 0 0 0 0,-1 0 0 0 0,0 0 0 0 0,2 0 0 0 0,1 0 0 0 0,-1 0 0 0 0,1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39.61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38160 16178 16383 0 0,'1'0'0'0'0,"1"0"0"0"0,2 0 0 0 0,0 0 0 0 0,1 0 0 0 0,1 0 0 0 0,0 0 0 0 0,0 0 0 0 0,-1 0 0 0 0,2 0 0 0 0,-2 0 0 0 0,1 0 0 0 0,0 0 0 0 0,1 0 0 0 0,0 0 0 0 0,1 0 0 0 0,1 0 0 0 0,-1 0 0 0 0,1 0 0 0 0,0 0 0 0 0,-1 0 0 0 0,1 0 0 0 0,-1 0 0 0 0,1 0 0 0 0,0 0 0 0 0,-2 0 0 0 0,-1 0 0 0 0,1 0 0 0 0,-1 0 0 0 0,-1 0 0 0 0,1 0 0 0 0,1 0 0 0 0,0 0 0 0 0,1 0 0 0 0,0 0 0 0 0,1 0 0 0 0,-1 0 0 0 0,1 0 0 0 0,0 0 0 0 0,-1 0 0 0 0,1 0 0 0 0,-2 0 0 0 0,0 0 0 0 0,0 0 0 0 0,0 0 0 0 0,0 0 0 0 0,-1 0 0 0 0,1 0 0 0 0,-1 0 0 0 0,1 0 0 0 0,1 0 0 0 0,0 0 0 0 0,0 0 0 0 0,1 0 0 0 0,-1 0 0 0 0,-1 0 0 0 0,0 0 0 0 0,0 0 0 0 0,0 0 0 0 0,0 0 0 0 0,0 0 0 0 0,-1 0 0 0 0,1 0 0 0 0,-2 0 0 0 0,1 0 0 0 0,0 0 0 0 0,-1 0 0 0 0,1 0 0 0 0,0 0 0 0 0,-1 0 0 0 0,1 0 0 0 0,0 0 0 0 0,1 0 0 0 0,-1 0 0 0 0,0 0 0 0 0,-1 0 0 0 0,0 0 0 0 0,1 0 0 0 0,-1 0 0 0 0,0 0 0 0 0,1 0 0 0 0,-1 0 0 0 0,1 0 0 0 0,0 0 0 0 0,-1 0 0 0 0,1 0 0 0 0,0 0 0 0 0,0 0 0 0 0,-1 0 0 0 0,0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49.81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40343 15450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53.98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35261 15450 16383 0 0,'-2'0'0'0'0,"0"0"0"0"0,0 0 0 0 0,-1 0 0 0 0,-1 0 0 0 0,0 0 0 0 0,-2 0 0 0 0,0 0 0 0 0,-1 0 0 0 0,1 0 0 0 0,0 0 0 0 0,-1 0 0 0 0,0 0 0 0 0,1 0 0 0 0,0 0 0 0 0,1 0 0 0 0,0 0 0 0 0,-1 0 0 0 0,1 0 0 0 0,0 0 0 0 0,-1 0 0 0 0,-1 0 0 0 0,0 0 0 0 0,-1 0 0 0 0,-1 0 0 0 0,1 0 0 0 0,-1 0 0 0 0,0 0 0 0 0,1 0 0 0 0,0 0 0 0 0,2 0 0 0 0,-1 0 0 0 0,0 0 0 0 0,1 0 0 0 0,0 0 0 0 0,0 0 0 0 0,-1 0 0 0 0,-1 0 0 0 0,0 0 0 0 0,2 0 0 0 0,-1 0 0 0 0,0 0 0 0 0,0 0 0 0 0,-1 0 0 0 0,2 0 0 0 0,0 0 0 0 0,-1 0 0 0 0,0 0 0 0 0,-1 0 0 0 0,0 0 0 0 0,2 0 0 0 0,-1 0 0 0 0,0 0 0 0 0,0 0 0 0 0,0 0 0 0 0,-1 0 0 0 0,-1 0 0 0 0,1 0 0 0 0,1 0 0 0 0,0 0 0 0 0,0 0 0 0 0,0 0 0 0 0,0 0 0 0 0,-1 0 0 0 0,0 0 0 0 0,-1 0 0 0 0,1 0 0 0 0,-1 0 0 0 0,0 0 0 0 0,2 0 0 0 0,1 0 0 0 0,-1 0 0 0 0,0 0 0 0 0,-1 0 0 0 0,0 0 0 0 0,0 0 0 0 0,0 0 0 0 0,-1 0 0 0 0,1 0 0 0 0,1 0 0 0 0,0 0 0 0 0,0 0 0 0 0,0 0 0 0 0,0 0 0 0 0,-1 0 0 0 0,1 0 0 0 0,0 0 0 0 0,1 0 0 0 0,-1 0 0 0 0,-1 0 0 0 0,0 0 0 0 0,0 0 0 0 0,-1 0 0 0 0,1 0 0 0 0,-1 0 0 0 0,1 0 0 0 0,-1 0 0 0 0,0 0 0 0 0,1 0 0 0 0,-1 0 0 0 0,1 0 0 0 0,-1 0 0 0 0,1 0 0 0 0,-1 0 0 0 0,1 0 0 0 0,-1 0 0 0 0,2 0 0 0 0,0 0 0 0 0,1 0 0 0 0,-1 0 0 0 0,-1 0 0 0 0,0 0 0 0 0,0 0 0 0 0,0 0 0 0 0,-1 0 0 0 0,1 0 0 0 0,-1 0 0 0 0,0 0 0 0 0,1 0 0 0 0,-1 0 0 0 0,1 0 0 0 0,-1 0 0 0 0,0 0 0 0 0,1 0 0 0 0,-1 0 0 0 0,-1 0 0 0 0,0 0 0 0 0,0 0 0 0 0,0 0 0 0 0,0 0 0 0 0,1 0 0 0 0,1 0 0 0 0,2 0 0 0 0,-1 0 0 0 0,0 0 0 0 0,0 0 0 0 0,-1 0 0 0 0,0 0 0 0 0,-1 0 0 0 0,1 0 0 0 0,-1 0 0 0 0,1 0 0 0 0,-1 0 0 0 0,0 0 0 0 0,1 0 0 0 0,-1 0 0 0 0,1 0 0 0 0,-1 0 0 0 0,1 0 0 0 0,-1 0 0 0 0,0 0 0 0 0,1 0 0 0 0,-1 0 0 0 0,1 0 0 0 0,-1 0 0 0 0,1 0 0 0 0,1 0 0 0 0,0 0 0 0 0,0 0 0 0 0,0 0 0 0 0,0 0 0 0 0,-1 0 0 0 0,0 0 0 0 0,-1 0 0 0 0,2 0 0 0 0,1 0 0 0 0,-1 0 0 0 0,0 0 0 0 0,-1 0 0 0 0,0 0 0 0 0,0 0 0 0 0,0 0 0 0 0,-1 0 0 0 0,1 0 0 0 0,-1 0 0 0 0,0 0 0 0 0,1 0 0 0 0,-1 0 0 0 0,2 0 0 0 0,0 0 0 0 0,1 0 0 0 0,-1 0 0 0 0,-1 0 0 0 0,0 0 0 0 0,0 0 0 0 0,0 0 0 0 0,-1 0 0 0 0,1 0 0 0 0,-1 0 0 0 0,0 0 0 0 0,1 0 0 0 0,-1 0 0 0 0,1 0 0 0 0,-1 0 0 0 0,2 0 0 0 0,0 0 0 0 0,1 0 0 0 0,-1 0 0 0 0,-1 0 0 0 0,0 0 0 0 0,0 0 0 0 0,0 0 0 0 0,-1 0 0 0 0,1 0 0 0 0,-1 0 0 0 0,0 0 0 0 0,2 0 0 0 0,1 0 0 0 0,-1 0 0 0 0,0 0 0 0 0,-1 0 0 0 0,0 0 0 0 0,0 0 0 0 0,0 0 0 0 0,1 0 0 0 0,0 0 0 0 0,0 0 0 0 0,0 0 0 0 0,0 0 0 0 0,0 0 0 0 0,1 0 0 0 0,-1 0 0 0 0,0 0 0 0 0,0 0 0 0 0,-1 0 0 0 0,-1 0 0 0 0,1 0 0 0 0,-1 0 0 0 0,1 0 0 0 0,-1 0 0 0 0,1 0 0 0 0,0 0 0 0 0,2 0 0 0 0,-1 0 0 0 0,0 0 0 0 0,0 0 0 0 0,-1 0 0 0 0,-1 0 0 0 0,1 0 0 0 0,0 0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5:17.2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30601 14896 16383 0 0,'-1'0'0'0'0,"-4"0"0"0"0,-1 0 0 0 0,-2 0 0 0 0,0 0 0 0 0,0 0 0 0 0,0 0 0 0 0,-1 0 0 0 0,-1 0 0 0 0,2 0 0 0 0,0 0 0 0 0,0 0 0 0 0,-1 0 0 0 0,0 0 0 0 0,0 0 0 0 0,0 0 0 0 0,1 0 0 0 0,0 0 0 0 0,0 0 0 0 0,-2 0 0 0 0,1 0 0 0 0,-1 0 0 0 0,1 0 0 0 0,5 0 0 0 0,4 0 0 0 0,4 0 0 0 0,3 0 0 0 0,2 0 0 0 0,1 0 0 0 0,2 0 0 0 0,-1 0 0 0 0,0 0 0 0 0,0 0 0 0 0,0 0 0 0 0,-1 0 0 0 0,1 0 0 0 0,-1 0 0 0 0,1 0 0 0 0,-3 0 0 0 0,0 0 0 0 0,0 0 0 0 0,1 0 0 0 0,0 0 0 0 0,1 0 0 0 0,0 0 0 0 0,0 0 0 0 0,0 0 0 0 0,1 0 0 0 0,-1 0 0 0 0,1 0 0 0 0,-1 0 0 0 0,0 0 0 0 0,1 0 0 0 0,-1 0 0 0 0,1 0 0 0 0,-1 0 0 0 0,0 0 0 0 0,1 0 0 0 0,-1 0 0 0 0,1 0 0 0 0,-1 0 0 0 0,0 0 0 0 0,1 0 0 0 0,-1 0 0 0 0,0 0 0 0 0,1 0 0 0 0,-1 0 0 0 0,1 0 0 0 0,-1 0 0 0 0,0 0 0 0 0,1 0 0 0 0,-1 0 0 0 0,0 0 0 0 0,1 0 0 0 0,-1 0 0 0 0,1 0 0 0 0,-1 0 0 0 0,0 0 0 0 0,1 0 0 0 0,-1 0 0 0 0,0 0 0 0 0,3 0 0 0 0,-1 0 0 0 0,1 0 0 0 0,-1 0 0 0 0,0 0 0 0 0,-1 0 0 0 0,0 0 0 0 0,-1 0 0 0 0,1 0 0 0 0,-1 0 0 0 0,0 0 0 0 0,1 0 0 0 0,-1 0 0 0 0,0 0 0 0 0,0 0 0 0 0,1 0 0 0 0,-1 0 0 0 0,1 0 0 0 0,-1 0 0 0 0,0 0 0 0 0,1 0 0 0 0,-1 0 0 0 0,0 0 0 0 0,1 0 0 0 0,-1 0 0 0 0,1 0 0 0 0,-1 0 0 0 0,0 0 0 0 0,1 0 0 0 0,-1 0 0 0 0,0 0 0 0 0,1 0 0 0 0,-1 0 0 0 0,1 0 0 0 0,-1 0 0 0 0,0 0 0 0 0,1 0 0 0 0,-1 0 0 0 0,0 0 0 0 0,1 0 0 0 0,1 0 0 0 0,1 0 0 0 0,-1 0 0 0 0,2 0 0 0 0,0 0 0 0 0,-2 0 0 0 0,0 0 0 0 0,0 0 0 0 0,-1 0 0 0 0,1 0 0 0 0,-1 0 0 0 0,-1 0 0 0 0,1 0 0 0 0,-1 0 0 0 0,0 0 0 0 0,1 0 0 0 0,-1 0 0 0 0,0 0 0 0 0,1 0 0 0 0,-1 0 0 0 0,0 0 0 0 0,1 0 0 0 0,-1 0 0 0 0,1 0 0 0 0,-1 0 0 0 0,0 0 0 0 0,1 0 0 0 0,-1 0 0 0 0,0 0 0 0 0,1 0 0 0 0,-1 0 0 0 0,2 0 0 0 0,1 0 0 0 0,0 0 0 0 0,-1 0 0 0 0,0 0 0 0 0,-1 0 0 0 0,0 0 0 0 0,-1 0 0 0 0,0 0 0 0 0,1 0 0 0 0,-1 0 0 0 0,0 0 0 0 0,1 0 0 0 0,-1 0 0 0 0,0 0 0 0 0,1 0 0 0 0,-1 0 0 0 0,0 0 0 0 0,1 0 0 0 0,-1 0 0 0 0,1 0 0 0 0,-1 0 0 0 0,0 0 0 0 0,1 0 0 0 0,-1 0 0 0 0,0 0 0 0 0,1 0 0 0 0,-1 0 0 0 0,1 0 0 0 0,-1 0 0 0 0,0 0 0 0 0,1 0 0 0 0,-1 0 0 0 0,0 0 0 0 0,1 0 0 0 0,-1 0 0 0 0,2 0 0 0 0,1 0 0 0 0,0 0 0 0 0,1 0 0 0 0,0 0 0 0 0,-1 0 0 0 0,0 0 0 0 0,-2 0 0 0 0,2 0 0 0 0,0 0 0 0 0,2 0 0 0 0,-1 0 0 0 0,2 0 0 0 0,-1 0 0 0 0,-1 0 0 0 0,-1 0 0 0 0,1 0 0 0 0,0 0 0 0 0,-1 0 0 0 0,0 0 0 0 0,1 0 0 0 0,1 0 0 0 0,0 0 0 0 0,1 0 0 0 0,-1 0 0 0 0,-1 0 0 0 0,-1 0 0 0 0,-1 0 0 0 0,-1 0 0 0 0,2 0 0 0 0,-1 0 0 0 0,2 0 0 0 0,1 0 0 0 0,-2 0 0 0 0,2 0 0 0 0,-1 0 0 0 0,2 0 0 0 0,-1 0 0 0 0,0 0 0 0 0,0 0 0 0 0,0 0 0 0 0,-2 0 0 0 0,-1 0 0 0 0,-1 0 0 0 0,-1 0 0 0 0,1 0 0 0 0,-1 0 0 0 0,0 0 0 0 0,0 0 0 0 0,2 0 0 0 0,1 0 0 0 0,1 0 0 0 0,1 0 0 0 0,-2 0 0 0 0,0 0 0 0 0,1 0 0 0 0,0 0 0 0 0,-1 0 0 0 0,-1 0 0 0 0,0 0 0 0 0,-1 0 0 0 0,0 0 0 0 0,-1 0 0 0 0,0 0 0 0 0,0 0 0 0 0,1 0 0 0 0,-1 0 0 0 0,2 0 0 0 0,1 0 0 0 0,-1 0 0 0 0,0 0 0 0 0,0 0 0 0 0,-1 0 0 0 0,0 0 0 0 0,0 0 0 0 0,-1 0 0 0 0,0 0 0 0 0,1 0 0 0 0,-1 0 0 0 0,0 0 0 0 0,0 0 0 0 0,1 0 0 0 0,-1 0 0 0 0,0 0 0 0 0,1 0 0 0 0,-1 0 0 0 0,1 0 0 0 0,-1 0 0 0 0,0 0 0 0 0,1 0 0 0 0,-1 0 0 0 0,0 0 0 0 0,1 0 0 0 0,-1 0 0 0 0,1 0 0 0 0,1 0 0 0 0,0 0 0 0 0,1 0 0 0 0,-1 0 0 0 0,0 0 0 0 0,-1 0 0 0 0,0 0 0 0 0,-1 0 0 0 0,3 0 0 0 0,-1 0 0 0 0,1 0 0 0 0,-1 0 0 0 0,-1 0 0 0 0,2 0 0 0 0,0 0 0 0 0,0 0 0 0 0,-1 0 0 0 0,0 0 0 0 0,-1 0 0 0 0,0 0 0 0 0,-1 0 0 0 0,1 0 0 0 0,1 0 0 0 0,2 0 0 0 0,1 0 0 0 0,1 0 0 0 0,0 0 0 0 0,-2 0 0 0 0,0 0 0 0 0,-2 0 0 0 0,-1 0 0 0 0,0 0 0 0 0,-1 0 0 0 0,1 0 0 0 0,-1 0 0 0 0,0 0 0 0 0,0 0 0 0 0,0 0 0 0 0,1 0 0 0 0,-1 0 0 0 0,0 0 0 0 0,1 0 0 0 0,-1 0 0 0 0,0 0 0 0 0,1 0 0 0 0,-1 0 0 0 0,1 0 0 0 0,1 0 0 0 0,0 0 0 0 0,1 0 0 0 0,-1 0 0 0 0,0 0 0 0 0,-1 0 0 0 0,2 0 0 0 0,-1 0 0 0 0,1 0 0 0 0,-1 0 0 0 0,0 0 0 0 0,-1 0 0 0 0,0 0 0 0 0,-1 0 0 0 0,0 0 0 0 0,1 0 0 0 0,-1 0 0 0 0,0 0 0 0 0,1 0 0 0 0,-1 0 0 0 0,0 0 0 0 0,1 0 0 0 0,-1 0 0 0 0,0 0 0 0 0,1 0 0 0 0,-1 0 0 0 0,0 0 0 0 0,1 0 0 0 0,-1 0 0 0 0,2 0 0 0 0,1 0 0 0 0,0 0 0 0 0,1 0 0 0 0,0 0 0 0 0,-1 0 0 0 0,0 0 0 0 0,-2 0 0 0 0,-1 0 0 0 0,-2 0 0 0 0,0 0 0 0 0,1 0 0 0 0,0 0 0 0 0,0 0 0 0 0,1 0 0 0 0,0 0 0 0 0,1 0 0 0 0,-1 0 0 0 0,0 0 0 0 0,1 0 0 0 0,-1 0 0 0 0,-1 0 0 0 0,-1 0 0 0 0,2 0 0 0 0,1 0 0 0 0,2 0 0 0 0,1 0 0 0 0,-1 0 0 0 0,0 0 0 0 0,-1 0 0 0 0,0 0 0 0 0,-2 0 0 0 0,1 0 0 0 0,-1 0 0 0 0,1 0 0 0 0,-1 0 0 0 0,0 0 0 0 0,0 0 0 0 0,1 0 0 0 0,-1 0 0 0 0,0 0 0 0 0,1 0 0 0 0,-1 0 0 0 0,0 0 0 0 0,1 0 0 0 0,-1 0 0 0 0,1 0 0 0 0,-1 0 0 0 0,-1 0 0 0 0,-1 0 0 0 0,0 0 0 0 0,0 0 0 0 0,1 0 0 0 0,1 0 0 0 0,0 0 0 0 0,0 0 0 0 0,1 0 0 0 0,-1 0 0 0 0,0 0 0 0 0,1 0 0 0 0,-1 0 0 0 0,3 0 0 0 0,-1 0 0 0 0,3 0 0 0 0,-1 0 0 0 0,0 0 0 0 0,-1 0 0 0 0,-1 0 0 0 0,1 0 0 0 0,0 0 0 0 0,0 0 0 0 0,-1 0 0 0 0,0 0 0 0 0,-1 0 0 0 0,-1 0 0 0 0,1 0 0 0 0,-1 0 0 0 0,0 0 0 0 0,1 0 0 0 0,-1 0 0 0 0,0 0 0 0 0,1 0 0 0 0,-1 0 0 0 0,2 0 0 0 0,1 0 0 0 0,-1 0 0 0 0,1 0 0 0 0,-2 0 0 0 0,0 0 0 0 0,0 0 0 0 0,0 0 0 0 0,-1 0 0 0 0,0 0 0 0 0,1 0 0 0 0,-1 0 0 0 0,0 0 0 0 0,1 0 0 0 0,-1 0 0 0 0,0 0 0 0 0,1 0 0 0 0,-1 0 0 0 0,0 0 0 0 0,1 0 0 0 0,-1 0 0 0 0,1 0 0 0 0,-1 0 0 0 0,0 0 0 0 0,1 0 0 0 0,-1 0 0 0 0,0 0 0 0 0,1 0 0 0 0,-1 0 0 0 0,1 0 0 0 0,-1 0 0 0 0,0 0 0 0 0,1 0 0 0 0,-1 0 0 0 0,0 0 0 0 0,1 0 0 0 0,-1 0 0 0 0,1 0 0 0 0,-1 0 0 0 0,0 0 0 0 0,2 0 0 0 0,1 0 0 0 0,0 0 0 0 0,-1 0 0 0 0,0 0 0 0 0,1 0 0 0 0,0 0 0 0 0,-1 0 0 0 0,1 0 0 0 0,-2 0 0 0 0,0 0 0 0 0,0 0 0 0 0,-1 0 0 0 0,3 0 0 0 0,-1 0 0 0 0,2 0 0 0 0,1 0 0 0 0,-1 0 0 0 0,-1 0 0 0 0,-1 0 0 0 0,1 0 0 0 0,0 0 0 0 0,0 0 0 0 0,-1 0 0 0 0,-1 0 0 0 0,0 0 0 0 0,0 0 0 0 0,-1 0 0 0 0,1 0 0 0 0,1 0 0 0 0,0 0 0 0 0,1 0 0 0 0,-1 0 0 0 0,-1 0 0 0 0,1 0 0 0 0,-2 0 0 0 0,1 0 0 0 0,-1 0 0 0 0,1 0 0 0 0,1 0 0 0 0,0 0 0 0 0,3 0 0 0 0,-1 0 0 0 0,0 0 0 0 0,-1 0 0 0 0,-1 0 0 0 0,-1 0 0 0 0,0 0 0 0 0,0 0 0 0 0,-1 0 0 0 0,0 0 0 0 0,0 0 0 0 0,0 0 0 0 0,2 0 0 0 0,1 0 0 0 0,0 0 0 0 0,-1 0 0 0 0,-1 0 0 0 0,1 0 0 0 0,-2 0 0 0 0,1 0 0 0 0,-1 0 0 0 0,1 0 0 0 0,1 0 0 0 0,0 0 0 0 0,1 0 0 0 0,-1 0 0 0 0,0 0 0 0 0,-1 0 0 0 0,0 0 0 0 0,-1 0 0 0 0,1 0 0 0 0,-1 0 0 0 0,0 0 0 0 0,0 0 0 0 0,1 0 0 0 0,-1 0 0 0 0,0 0 0 0 0,1 0 0 0 0,-1 0 0 0 0,0 0 0 0 0,1 0 0 0 0,-1 0 0 0 0,1 0 0 0 0,-1 0 0 0 0,0 0 0 0 0,1 0 0 0 0,-1 0 0 0 0,0 0 0 0 0,1 0 0 0 0,-1 0 0 0 0,1 0 0 0 0,-1 0 0 0 0,0 0 0 0 0,1 0 0 0 0,-1 0 0 0 0,1 0 0 0 0,-1 0 0 0 0,0 0 0 0 0,1 0 0 0 0,-1 0 0 0 0,0 0 0 0 0,1 0 0 0 0,-1 0 0 0 0,1 0 0 0 0,-1 0 0 0 0,0 0 0 0 0,1 0 0 0 0,-1 0 0 0 0,0 0 0 0 0,1 0 0 0 0,-1 0 0 0 0,1 0 0 0 0,-1 0 0 0 0,0 0 0 0 0,1 0 0 0 0,-1 0 0 0 0,0 0 0 0 0,1 0 0 0 0,-1 0 0 0 0,1 0 0 0 0,-1 0 0 0 0,0 0 0 0 0,1 0 0 0 0,-1 0 0 0 0,0 0 0 0 0,1 0 0 0 0,-1 0 0 0 0,-1 0 0 0 0,-1 0 0 0 0,0 0 0 0 0,1 0 0 0 0,0 0 0 0 0,0 0 0 0 0,1 0 0 0 0,0 0 0 0 0,1 0 0 0 0,-1 0 0 0 0,1 0 0 0 0,-1 0 0 0 0,1 0 0 0 0,-1 0 0 0 0,0 0 0 0 0,1 0 0 0 0,-1 0 0 0 0,1 0 0 0 0,-1 0 0 0 0,0 0 0 0 0,1 0 0 0 0,-1 0 0 0 0,0 0 0 0 0,1 0 0 0 0,-1 0 0 0 0,1 0 0 0 0,-1 0 0 0 0,0 0 0 0 0,1 0 0 0 0,-1 0 0 0 0,0 0 0 0 0,1 0 0 0 0,-1 0 0 0 0,1 0 0 0 0,-3 0 0 0 0,0 0 0 0 0,-1 0 0 0 0,-1 0 0 0 0,1 0 0 0 0,0 0 0 0 0,0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5:31.27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35626 14763 16383 0 0,'-3'0'0'0'0,"-3"0"0"0"0,-5 0 0 0 0,-2 0 0 0 0,-1 0 0 0 0,-2 0 0 0 0,-2 0 0 0 0,1 0 0 0 0,-1 0 0 0 0,3 0 0 0 0,-3 0 0 0 0,1 0 0 0 0,1 0 0 0 0,-2 0 0 0 0,2 0 0 0 0,0 0 0 0 0,-1 0 0 0 0,1 0 0 0 0,0 0 0 0 0,-1 0 0 0 0,1 0 0 0 0,0 0 0 0 0,-2 0 0 0 0,3 0 0 0 0,-3 0 0 0 0,2 0 0 0 0,0 0 0 0 0,-1 0 0 0 0,1 0 0 0 0,-2 0 0 0 0,3 0 0 0 0,-1 0 0 0 0,-2 0 0 0 0,2 0 0 0 0,0 0 0 0 0,-1 0 0 0 0,1 0 0 0 0,-1 0 0 0 0,1 0 0 0 0,0 0 0 0 0,-2 0 0 0 0,2 0 0 0 0,1 0 0 0 0,-3 0 0 0 0,2 0 0 0 0,-1 0 0 0 0,1 0 0 0 0,0 0 0 0 0,-2 0 0 0 0,3 0 0 0 0,-1 0 0 0 0,-2 0 0 0 0,2 0 0 0 0,-1 0 0 0 0,1 0 0 0 0,0 0 0 0 0,-1 0 0 0 0,1 0 0 0 0,0 0 0 0 0,-2 0 0 0 0,2 0 0 0 0,-1 0 0 0 0,1 0 0 0 0,0 0 0 0 0,-1 0 0 0 0,1 0 0 0 0,0 0 0 0 0,-2 0 0 0 0,3 0 0 0 0,-3 0 0 0 0,2 0 0 0 0,0 0 0 0 0,-1 0 0 0 0,1 0 0 0 0,0 0 0 0 0,-1 0 0 0 0,1 0 0 0 0,-2 0 0 0 0,2 0 0 0 0,0 0 0 0 0,-1 0 0 0 0,1 0 0 0 0,0 0 0 0 0,-1 0 0 0 0,-2 0 0 0 0,-2 0 0 0 0,2 0 0 0 0,0 0 0 0 0,0 0 0 0 0,1 0 0 0 0,1 0 0 0 0,-1 0 0 0 0,2 0 0 0 0,1 0 0 0 0,-3 0 0 0 0,2 0 0 0 0,0 0 0 0 0,0 0 0 0 0,-1 0 0 0 0,1 0 0 0 0,-1 0 0 0 0,1 0 0 0 0,0 0 0 0 0,-2 0 0 0 0,2 0 0 0 0,0 0 0 0 0,-1 0 0 0 0,1 0 0 0 0,-1 0 0 0 0,1 0 0 0 0,0 0 0 0 0,-2 0 0 0 0,2 0 0 0 0,1 0 0 0 0,-3 0 0 0 0,2 0 0 0 0,-1 0 0 0 0,1 0 0 0 0,0 0 0 0 0,-1 0 0 0 0,1 0 0 0 0,0 0 0 0 0,-2 0 0 0 0,2 0 0 0 0,-1 0 0 0 0,1 0 0 0 0,0 0 0 0 0,-1 0 0 0 0,1 0 0 0 0,0 0 0 0 0,-2 0 0 0 0,2 0 0 0 0,-1 0 0 0 0,1 0 0 0 0,0 0 0 0 0,-1 0 0 0 0,1 0 0 0 0,0 0 0 0 0,-1 0 0 0 0,1 0 0 0 0,-2 0 0 0 0,2 0 0 0 0,0 0 0 0 0,-1 0 0 0 0,1 0 0 0 0,0 0 0 0 0,-1 0 0 0 0,1 0 0 0 0,-2 0 0 0 0,2 0 0 0 0,0 0 0 0 0,-1 0 0 0 0,1 0 0 0 0,0 0 0 0 0,-1 0 0 0 0,1 0 0 0 0,-2 0 0 0 0,2 0 0 0 0,1 0 0 0 0,-3 0 0 0 0,2 0 0 0 0,0 0 0 0 0,-1 0 0 0 0,1 0 0 0 0,-1 0 0 0 0,1 0 0 0 0,0 0 0 0 0,-2 0 0 0 0,2 0 0 0 0,0 0 0 0 0,-1 0 0 0 0,1 0 0 0 0,-1 0 0 0 0,4 0 0 0 0,0 0 0 0 0,0 0 0 0 0,-1 0 0 0 0,0 0 0 0 0,-2 0 0 0 0,0 0 0 0 0,-3 0 0 0 0,0 0 0 0 0,-5 0 0 0 0,-1 0 0 0 0,-1 0 0 0 0,1 0 0 0 0,3 0 0 0 0,3 0 0 0 0,-1 0 0 0 0,3 0 0 0 0,1 0 0 0 0,-1 0 0 0 0,1 0 0 0 0,0 0 0 0 0,0 0 0 0 0,0 0 0 0 0,0 0 0 0 0,-1 0 0 0 0,1 0 0 0 0,0 0 0 0 0,-5 0 0 0 0,2 0 0 0 0,-1 0 0 0 0,1 0 0 0 0,-1 0 0 0 0,3 0 0 0 0,-1 0 0 0 0,-1 0 0 0 0,-1 0 0 0 0,1 0 0 0 0,0 0 0 0 0,0 0 0 0 0,1 0 0 0 0,1 0 0 0 0,1 0 0 0 0,-2 0 0 0 0,2 0 0 0 0,0 0 0 0 0,-1 0 0 0 0,1 0 0 0 0,0 0 0 0 0,-1 0 0 0 0,1 0 0 0 0,0 0 0 0 0,-2 0 0 0 0,3 0 0 0 0,-1 0 0 0 0,-2 0 0 0 0,2 0 0 0 0,-1 0 0 0 0,1 0 0 0 0,0 0 0 0 0,2 0 0 0 0,1 0 0 0 0,0 0 0 0 0,-1 0 0 0 0,0 0 0 0 0,-1 0 0 0 0,0 0 0 0 0,-1 0 0 0 0,-2 0 0 0 0,2 0 0 0 0,-1 0 0 0 0,1 0 0 0 0,-2 0 0 0 0,3 0 0 0 0,0 0 0 0 0,3 0 0 0 0,-1 0 0 0 0,-1 0 0 0 0,-1 0 0 0 0,1 0 0 0 0,1 0 0 0 0,1 0 0 0 0,-1 0 0 0 0,-1 0 0 0 0,-1 0 0 0 0,-1 0 0 0 0,0 0 0 0 0,1 0 0 0 0,-3 0 0 0 0,2 0 0 0 0,-1 0 0 0 0,1 0 0 0 0,0 0 0 0 0,-2 0 0 0 0,3 0 0 0 0,-3 0 0 0 0,2 0 0 0 0,0 0 0 0 0,2 0 0 0 0,1 0 0 0 0,1 0 0 0 0,-3 0 0 0 0,1 0 0 0 0,0 0 0 0 0,-2 0 0 0 0,-2 0 0 0 0,2 0 0 0 0,2 0 0 0 0,1 0 0 0 0,1 0 0 0 0,-3 0 0 0 0,1 0 0 0 0,0 0 0 0 0,-2 0 0 0 0,-2 0 0 0 0,3 0 0 0 0,-1 0 0 0 0,-2 0 0 0 0,2 0 0 0 0,-1 0 0 0 0,1 0 0 0 0,-2 0 0 0 0,3 0 0 0 0,-1 0 0 0 0,-2 0 0 0 0,2 0 0 0 0,-1 0 0 0 0,1 0 0 0 0,0 0 0 0 0,-1 0 0 0 0,1 0 0 0 0,0 0 0 0 0,-2 0 0 0 0,2 0 0 0 0,-1 0 0 0 0,1 0 0 0 0,0 0 0 0 0,2 0 0 0 0,1 0 0 0 0,0 0 0 0 0,-1 0 0 0 0,0 0 0 0 0,0 0 0 0 0,-2 0 0 0 0,1 0 0 0 0,9 0 0 0 0,6 0 0 0 0,6 0 0 0 0,5 0 0 0 0,4 0 0 0 0,2 0 0 0 0,1 0 0 0 0,-1 0 0 0 0,1 0 0 0 0,-1 0 0 0 0,1 0 0 0 0,-1 0 0 0 0,-1 0 0 0 0,1 0 0 0 0,-1 0 0 0 0,0 0 0 0 0,2 0 0 0 0,-2 0 0 0 0,0 0 0 0 0,1 0 0 0 0,-1 0 0 0 0,0 0 0 0 0,1 0 0 0 0,-1 0 0 0 0,0 0 0 0 0,2 0 0 0 0,-3 0 0 0 0,3 0 0 0 0,-2 0 0 0 0,0 0 0 0 0,1 0 0 0 0,-1 0 0 0 0,2 0 0 0 0,-3 0 0 0 0,1 0 0 0 0,2 0 0 0 0,-2 0 0 0 0,-2 0 0 0 0,-1 0 0 0 0,-1 0 0 0 0,1 0 0 0 0,1 0 0 0 0,2 0 0 0 0,0 0 0 0 0,0 0 0 0 0,2 0 0 0 0,-3 0 0 0 0,1 0 0 0 0,2 0 0 0 0,-2 0 0 0 0,1 0 0 0 0,-1 0 0 0 0,2 0 0 0 0,-3 0 0 0 0,1 0 0 0 0,2 0 0 0 0,-2 0 0 0 0,1 0 0 0 0,-1 0 0 0 0,0 0 0 0 0,1 0 0 0 0,-1 0 0 0 0,0 0 0 0 0,2 0 0 0 0,-2 0 0 0 0,1 0 0 0 0,-1 0 0 0 0,0 0 0 0 0,1 0 0 0 0,-1 0 0 0 0,0 0 0 0 0,2 0 0 0 0,-3 0 0 0 0,3 0 0 0 0,-2 0 0 0 0,3 0 0 0 0,2 0 0 0 0,-2 0 0 0 0,1 0 0 0 0,-2 0 0 0 0,-1 0 0 0 0,1 0 0 0 0,-4 0 0 0 0,-1 0 0 0 0,-1 0 0 0 0,3 0 0 0 0,-1 0 0 0 0,0 0 0 0 0,2 0 0 0 0,0 0 0 0 0,0 0 0 0 0,1 0 0 0 0,-1 0 0 0 0,2 0 0 0 0,-2 0 0 0 0,1 0 0 0 0,-1 0 0 0 0,2 0 0 0 0,-3 0 0 0 0,1 0 0 0 0,2 0 0 0 0,-2 0 0 0 0,0 0 0 0 0,1 0 0 0 0,-1 0 0 0 0,1 0 0 0 0,-1 0 0 0 0,0 0 0 0 0,2 0 0 0 0,-2 0 0 0 0,-1 0 0 0 0,3 0 0 0 0,-2 0 0 0 0,1 0 0 0 0,-1 0 0 0 0,0 0 0 0 0,2 0 0 0 0,-3 0 0 0 0,1 0 0 0 0,2 0 0 0 0,-2 0 0 0 0,1 0 0 0 0,-1 0 0 0 0,0 0 0 0 0,1 0 0 0 0,-1 0 0 0 0,0 0 0 0 0,2 0 0 0 0,-2 0 0 0 0,1 0 0 0 0,-1 0 0 0 0,0 0 0 0 0,1 0 0 0 0,2 0 0 0 0,13 0 0 0 0,5 0 0 0 0,1 0 0 0 0,-5 0 0 0 0,-4 0 0 0 0,-5 0 0 0 0,-4 0 0 0 0,-1 0 0 0 0,-3 0 0 0 0,0 0 0 0 0,0 0 0 0 0,0 0 0 0 0,0 0 0 0 0,0 0 0 0 0,0 0 0 0 0,-1 0 0 0 0,3 0 0 0 0,-2 0 0 0 0,0 0 0 0 0,1 0 0 0 0,-1 0 0 0 0,2 0 0 0 0,1 0 0 0 0,3 0 0 0 0,2 0 0 0 0,0 0 0 0 0,-4 0 0 0 0,1 0 0 0 0,-4 0 0 0 0,4 0 0 0 0,3 0 0 0 0,-4 0 0 0 0,0 0 0 0 0,-3 0 0 0 0,2 0 0 0 0,0 0 0 0 0,2 0 0 0 0,-2 0 0 0 0,2 0 0 0 0,-1 0 0 0 0,4 0 0 0 0,-2 0 0 0 0,1 0 0 0 0,-3 0 0 0 0,2 0 0 0 0,2 0 0 0 0,2 0 0 0 0,-4 0 0 0 0,-1 0 0 0 0,-1 0 0 0 0,-2 0 0 0 0,-1 0 0 0 0,2 0 0 0 0,2 0 0 0 0,-2 0 0 0 0,3 0 0 0 0,0 0 0 0 0,-1 0 0 0 0,-2 0 0 0 0,3 0 0 0 0,-1 0 0 0 0,0 0 0 0 0,-1 0 0 0 0,1 0 0 0 0,0 0 0 0 0,-1 0 0 0 0,3 0 0 0 0,-1 0 0 0 0,-2 0 0 0 0,4 0 0 0 0,0 0 0 0 0,2 0 0 0 0,-3 0 0 0 0,1 0 0 0 0,3 0 0 0 0,-1 0 0 0 0,-4 0 0 0 0,3 0 0 0 0,-2 0 0 0 0,2 0 0 0 0,-1 0 0 0 0,0 0 0 0 0,3 0 0 0 0,0 0 0 0 0,-3 0 0 0 0,-1 0 0 0 0,4 0 0 0 0,-1 0 0 0 0,-4 0 0 0 0,3 0 0 0 0,1 0 0 0 0,-1 0 0 0 0,-1 0 0 0 0,0 0 0 0 0,-2 0 0 0 0,0 0 0 0 0,1 0 0 0 0,2 0 0 0 0,1 0 0 0 0,-4 0 0 0 0,2 0 0 0 0,3 0 0 0 0,-2 0 0 0 0,-3 0 0 0 0,1 0 0 0 0,-1 0 0 0 0,2 0 0 0 0,1 0 0 0 0,-3 0 0 0 0,2 0 0 0 0,0 0 0 0 0,-3 0 0 0 0,2 0 0 0 0,0 0 0 0 0,-3 0 0 0 0,-1 0 0 0 0,4 0 0 0 0,0 0 0 0 0,5 0 0 0 0,0 0 0 0 0,1 0 0 0 0,-2 0 0 0 0,-2 0 0 0 0,2 0 0 0 0,-1 0 0 0 0,-3 0 0 0 0,1 0 0 0 0,-3 0 0 0 0,0 0 0 0 0,-2 0 0 0 0,0 0 0 0 0,0 0 0 0 0,-2 0 0 0 0,1 0 0 0 0,-2 0 0 0 0,-1 0 0 0 0,3 0 0 0 0,1 0 0 0 0,0 0 0 0 0,2 0 0 0 0,-2 0 0 0 0,0 0 0 0 0,-2 0 0 0 0,1 0 0 0 0,-2 0 0 0 0,0 0 0 0 0,1 0 0 0 0,-1 0 0 0 0,0 0 0 0 0,1 0 0 0 0,-1 0 0 0 0,3 0 0 0 0,2 0 0 0 0,-2 0 0 0 0,2 0 0 0 0,-4 0 0 0 0,1 0 0 0 0,-1 0 0 0 0,1 0 0 0 0,-3 0 0 0 0,1 0 0 0 0,2 0 0 0 0,-2 0 0 0 0,0 0 0 0 0,1 0 0 0 0,-1 0 0 0 0,0 0 0 0 0,1 0 0 0 0,-1 0 0 0 0,0 0 0 0 0,2 0 0 0 0,-2 0 0 0 0,1 0 0 0 0,-1 0 0 0 0,0 0 0 0 0,1 0 0 0 0,-1 0 0 0 0,0 0 0 0 0,1 0 0 0 0,-1 0 0 0 0,2 0 0 0 0,-2 0 0 0 0,0 0 0 0 0,1 0 0 0 0,-1 0 0 0 0,0 0 0 0 0,1 0 0 0 0,-1 0 0 0 0,2 0 0 0 0,-2 0 0 0 0,0 0 0 0 0,1 0 0 0 0,-1 0 0 0 0,0 0 0 0 0,1 0 0 0 0,-1 0 0 0 0,2 0 0 0 0,-2 0 0 0 0,-1 0 0 0 0,3 0 0 0 0,-2 0 0 0 0,0 0 0 0 0,1 0 0 0 0,-1 0 0 0 0,1 0 0 0 0,-1 0 0 0 0,0 0 0 0 0,2 0 0 0 0,-2 0 0 0 0,0 0 0 0 0,4 0 0 0 0,-1 0 0 0 0,2 0 0 0 0,1 0 0 0 0,0 0 0 0 0,-1 0 0 0 0,0 0 0 0 0,-2 0 0 0 0,-2 0 0 0 0,1 0 0 0 0,-2 0 0 0 0,0 0 0 0 0,1 0 0 0 0,-1 0 0 0 0,0 0 0 0 0,0 0 0 0 0,1 0 0 0 0,-1 0 0 0 0,0 0 0 0 0,1 0 0 0 0,-1 0 0 0 0,0 0 0 0 0,2 0 0 0 0,-2 0 0 0 0,1 0 0 0 0,-1 0 0 0 0,0 0 0 0 0,1 0 0 0 0,-1 0 0 0 0,0 0 0 0 0,2 0 0 0 0,-3 0 0 0 0,3 0 0 0 0,-2 0 0 0 0,0 0 0 0 0,1 0 0 0 0,-1 0 0 0 0,0 0 0 0 0,1 0 0 0 0,-1 0 0 0 0,2 0 0 0 0,-2 0 0 0 0,0 0 0 0 0,1 0 0 0 0,-1 0 0 0 0,0 0 0 0 0,1 0 0 0 0,-1 0 0 0 0,2 0 0 0 0,-2 0 0 0 0,-1 0 0 0 0,3 0 0 0 0,-2 0 0 0 0,0 0 0 0 0,1 0 0 0 0,-1 0 0 0 0,2 0 0 0 0,-3 0 0 0 0,1 0 0 0 0,2 0 0 0 0,-2 0 0 0 0,0 0 0 0 0,1 0 0 0 0,-1 0 0 0 0,1 0 0 0 0,-1 0 0 0 0,0 0 0 0 0,2 0 0 0 0,-2 0 0 0 0,-1 0 0 0 0,0 0 0 0 0,-3 0 0 0 0,1 0 0 0 0,1 0 0 0 0,1 0 0 0 0,1 0 0 0 0,-2 0 0 0 0,3 0 0 0 0,-1 0 0 0 0,0 0 0 0 0,2 0 0 0 0,-2 0 0 0 0,1 0 0 0 0,-1 0 0 0 0,1 0 0 0 0,-1 0 0 0 0,2 0 0 0 0,-2 0 0 0 0,0 0 0 0 0,1 0 0 0 0,-1 0 0 0 0,0 0 0 0 0,1 0 0 0 0,-1 0 0 0 0,2 0 0 0 0,-2 0 0 0 0,-1 0 0 0 0,3 0 0 0 0,1 0 0 0 0,0 0 0 0 0,2 0 0 0 0,-2 0 0 0 0,0 0 0 0 0,-2 0 0 0 0,1 0 0 0 0,-2 0 0 0 0,1 0 0 0 0,-1 0 0 0 0,0 0 0 0 0,1 0 0 0 0,-1 0 0 0 0,0 0 0 0 0,2 0 0 0 0,-2 0 0 0 0,-1 0 0 0 0,3 0 0 0 0,-2 0 0 0 0,1 0 0 0 0,-1 0 0 0 0,0 0 0 0 0,2 0 0 0 0,-3 0 0 0 0,1 0 0 0 0,2 0 0 0 0,-2 0 0 0 0,1 0 0 0 0,-1 0 0 0 0,0 0 0 0 0,1 0 0 0 0,-1 0 0 0 0,0 0 0 0 0,2 0 0 0 0,-2 0 0 0 0,1 0 0 0 0,-1 0 0 0 0,0 0 0 0 0,1 0 0 0 0,-1 0 0 0 0,0 0 0 0 0,2 0 0 0 0,-3 0 0 0 0,3 0 0 0 0,-2 0 0 0 0,-2 0 0 0 0,-1 0 0 0 0,0 0 0 0 0,-1 0 0 0 0,3 0 0 0 0,0 0 0 0 0,1 0 0 0 0,0 0 0 0 0,0 0 0 0 0,2 0 0 0 0,-4 0 0 0 0,-1 0 0 0 0,-1 0 0 0 0,3 0 0 0 0,-1 0 0 0 0,0 0 0 0 0,2 0 0 0 0,2 0 0 0 0,-3 0 0 0 0,1 0 0 0 0,2 0 0 0 0,-2 0 0 0 0,1 0 0 0 0,-1 0 0 0 0,2 0 0 0 0,-3 0 0 0 0,1 0 0 0 0,2 0 0 0 0,-2 0 0 0 0,0 0 0 0 0,1 0 0 0 0,-1 0 0 0 0,1 0 0 0 0,-1 0 0 0 0,0 0 0 0 0,2 0 0 0 0,-2 0 0 0 0,-1 0 0 0 0,3 0 0 0 0,-2 0 0 0 0,1 0 0 0 0,-1 0 0 0 0,0 0 0 0 0,2 0 0 0 0,-3 0 0 0 0,1 0 0 0 0,2 0 0 0 0,-2 0 0 0 0,1 0 0 0 0,-1 0 0 0 0,0 0 0 0 0,1 0 0 0 0,-1 0 0 0 0,0 0 0 0 0,2 0 0 0 0,-2 0 0 0 0,1 0 0 0 0,-1 0 0 0 0,0 0 0 0 0,1 0 0 0 0,-1 0 0 0 0,0 0 0 0 0,2 0 0 0 0,-3 0 0 0 0,3 0 0 0 0,-2 0 0 0 0,0 0 0 0 0,1 0 0 0 0,-1 0 0 0 0,0 0 0 0 0,1 0 0 0 0,-1 0 0 0 0,2 0 0 0 0,-2 0 0 0 0,0 0 0 0 0,1 0 0 0 0,-1 0 0 0 0,0 0 0 0 0,1 0 0 0 0,-1 0 0 0 0,2 0 0 0 0,-2 0 0 0 0,-1 0 0 0 0,3 0 0 0 0,-2 0 0 0 0,0 0 0 0 0,1 0 0 0 0,-1 0 0 0 0,2 0 0 0 0,-3 0 0 0 0,1 0 0 0 0,2 0 0 0 0,-2 0 0 0 0,0 0 0 0 0,1 0 0 0 0,-1 0 0 0 0,1 0 0 0 0,-1 0 0 0 0,0 0 0 0 0,2 0 0 0 0,-2 0 0 0 0,-1 0 0 0 0,3 0 0 0 0,-2 0 0 0 0,1 0 0 0 0,-1 0 0 0 0,0 0 0 0 0,2 0 0 0 0,-3 0 0 0 0,3 0 0 0 0,-2 0 0 0 0,0 0 0 0 0,1 0 0 0 0,-1 0 0 0 0,0 0 0 0 0,1 0 0 0 0,-1 0 0 0 0,2 0 0 0 0,-2 0 0 0 0,0 0 0 0 0,1 0 0 0 0,-1 0 0 0 0,0 0 0 0 0,1 0 0 0 0,-1 0 0 0 0,2 0 0 0 0,-2 0 0 0 0,-1 0 0 0 0,3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5:32.83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52216 14763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12.48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33773 20246 16383 0 0,'-1'0'0'0'0,"-3"0"0"0"0,-1 0 0 0 0,-2 0 0 0 0,0 0 0 0 0,0 0 0 0 0,0 0 0 0 0,0 0 0 0 0,-1 0 0 0 0,1 0 0 0 0,0 0 0 0 0,1 0 0 0 0,-1 0 0 0 0,0 0 0 0 0,-1 0 0 0 0,0 0 0 0 0,0 0 0 0 0,0 0 0 0 0,-1 0 0 0 0,0 0 0 0 0,1 0 0 0 0,-1 0 0 0 0,1 0 0 0 0,-1 0 0 0 0,0 0 0 0 0,1 0 0 0 0,1 0 0 0 0,0 0 0 0 0,1 0 0 0 0,-2 0 0 0 0,1 0 0 0 0,-1 0 0 0 0,0 0 0 0 0,0 0 0 0 0,-1 0 0 0 0,0 0 0 0 0,2 0 0 0 0,1 0 0 0 0,-1 0 0 0 0,0 0 0 0 0,-1 0 0 0 0,2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15.76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33629 20246 16383 0 0,'1'0'0'0'0,"3"0"0"0"0,1 0 0 0 0,2 0 0 0 0,0 0 0 0 0,2 0 0 0 0,0 0 0 0 0,0 0 0 0 0,-1 0 0 0 0,1 0 0 0 0,0 0 0 0 0,0 0 0 0 0,-1 0 0 0 0,1 0 0 0 0,-1 0 0 0 0,1 0 0 0 0,0 0 0 0 0,-2 0 0 0 0,-1 0 0 0 0,1 0 0 0 0,0 0 0 0 0,0 0 0 0 0,1 0 0 0 0,0 0 0 0 0,1 0 0 0 0,-1 0 0 0 0,1 0 0 0 0,0 0 0 0 0,-1 0 0 0 0,1 0 0 0 0,-1 0 0 0 0,1 0 0 0 0,0 0 0 0 0,-1 0 0 0 0,1 0 0 0 0,-1 0 0 0 0,1 0 0 0 0,-1 0 0 0 0,1 0 0 0 0,-1 0 0 0 0,1 0 0 0 0,-1 0 0 0 0,1 0 0 0 0,-1 0 0 0 0,1 0 0 0 0,-1 0 0 0 0,1 0 0 0 0,-2 0 0 0 0,0 0 0 0 0,-1 0 0 0 0,1 0 0 0 0,1 0 0 0 0,0 0 0 0 0,0 0 0 0 0,0 0 0 0 0,1 0 0 0 0,0 0 0 0 0,-1 0 0 0 0,-1 0 0 0 0,0 0 0 0 0,0 0 0 0 0,0 0 0 0 0,0 0 0 0 0,1 0 0 0 0,0 0 0 0 0,1 0 0 0 0,-2 0 0 0 0,-1 0 0 0 0,1 0 0 0 0,0 0 0 0 0,1 0 0 0 0,0 0 0 0 0,0 0 0 0 0,0 0 0 0 0,1 0 0 0 0,-2 0 0 0 0,0 0 0 0 0,0 0 0 0 0,0 0 0 0 0,0 0 0 0 0,1 0 0 0 0,0 0 0 0 0,1 0 0 0 0,-1 0 0 0 0,1 0 0 0 0,0 0 0 0 0,-2 0 0 0 0,-1 0 0 0 0,1 0 0 0 0,0 0 0 0 0,1 0 0 0 0,0 0 0 0 0,0 0 0 0 0,0 0 0 0 0,1 0 0 0 0,-1 0 0 0 0,1 0 0 0 0,-1 0 0 0 0,0 0 0 0 0,-2 0 0 0 0,1 0 0 0 0,0 0 0 0 0,1 0 0 0 0,-1 0 0 0 0,0 0 0 0 0,0 0 0 0 0,-1 0 0 0 0,1 0 0 0 0,1 0 0 0 0,0 0 0 0 0,0 0 0 0 0,1 0 0 0 0,-1 0 0 0 0,1 0 0 0 0,-1 0 0 0 0,1 0 0 0 0,0 0 0 0 0,-1 0 0 0 0,1 0 0 0 0,-1 0 0 0 0,1 0 0 0 0,-1 0 0 0 0,-1 0 0 0 0,0 0 0 0 0,0 0 0 0 0,0 0 0 0 0,0 0 0 0 0,1 0 0 0 0,0 0 0 0 0,1 0 0 0 0,-1 0 0 0 0,1 0 0 0 0,-1 0 0 0 0,1 0 0 0 0,0 0 0 0 0,-1 0 0 0 0,1 0 0 0 0,-1 0 0 0 0,1 0 0 0 0,-1 0 0 0 0,1 0 0 0 0,0 0 0 0 0,-1 0 0 0 0,1 0 0 0 0,-1 0 0 0 0,1 0 0 0 0,-1 0 0 0 0,1 0 0 0 0,-1 0 0 0 0,1 0 0 0 0,-1 0 0 0 0,1 0 0 0 0,-1 0 0 0 0,1 0 0 0 0,-1 0 0 0 0,1 0 0 0 0,0 0 0 0 0,-1 0 0 0 0,1 0 0 0 0,-1 0 0 0 0,-1 0 0 0 0,0 0 0 0 0,0 0 0 0 0,0 0 0 0 0,0 0 0 0 0,1 0 0 0 0,0 0 0 0 0,1 0 0 0 0,-1 0 0 0 0,1 0 0 0 0,-1 0 0 0 0,1 0 0 0 0,0 0 0 0 0,-1 0 0 0 0,1 0 0 0 0,-1 0 0 0 0,1 0 0 0 0,-1 0 0 0 0,1 0 0 0 0,-1 0 0 0 0,1 0 0 0 0,-1 0 0 0 0,1 0 0 0 0,-1 0 0 0 0,1 0 0 0 0,0 0 0 0 0,-1 0 0 0 0,1 0 0 0 0,-1 0 0 0 0,1 0 0 0 0,-1 0 0 0 0,1 0 0 0 0,-1 0 0 0 0,1 0 0 0 0,-1 0 0 0 0,1 0 0 0 0,-1 0 0 0 0,1 0 0 0 0,-1 0 0 0 0,1 0 0 0 0,0 0 0 0 0,-1 0 0 0 0,1 0 0 0 0,-1 0 0 0 0,-1 0 0 0 0,0 0 0 0 0,0 0 0 0 0,0 0 0 0 0,0 0 0 0 0,1 0 0 0 0,0 0 0 0 0,1 0 0 0 0,-1 0 0 0 0,1 0 0 0 0,-1 0 0 0 0,1 0 0 0 0,0 0 0 0 0,-1 0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18.7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33478 20246 16383 0 0,'-1'0'0'0'0,"-2"0"0"0"0,-3 0 0 0 0,0 0 0 0 0,-1 0 0 0 0,1 0 0 0 0,-1 0 0 0 0,0 0 0 0 0,-1 0 0 0 0,0 0 0 0 0,-1 0 0 0 0,2 0 0 0 0,2 0 0 0 0,1 0 0 0 0,2 0 0 0 0,2 0 0 0 0,1 0 0 0 0,2 0 0 0 0,2 0 0 0 0,-2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24.09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33581 18857 16383 0 0,'-2'0'0'0'0,"-1"0"0"0"0,-1 0 0 0 0,-1 0 0 0 0,-1 0 0 0 0,1 0 0 0 0,-1 0 0 0 0,0 0 0 0 0,0 0 0 0 0,0 0 0 0 0,2 0 0 0 0,-1 0 0 0 0,-1 0 0 0 0,-1 0 0 0 0,2 0 0 0 0,-1 0 0 0 0,-1 0 0 0 0,2 0 0 0 0,-1 0 0 0 0,0 0 0 0 0,-1 0 0 0 0,1 0 0 0 0,0 0 0 0 0,-1 0 0 0 0,0 0 0 0 0,0 0 0 0 0,-1 0 0 0 0,-1 0 0 0 0,1 0 0 0 0,1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6T21:56:27.38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33761 18857 16383 0 0,'2'0'0'0'0,"1"0"0"0"0,2 0 0 0 0,2 0 0 0 0,1 0 0 0 0,0 0 0 0 0,1 0 0 0 0,0 0 0 0 0,0 0 0 0 0,0 0 0 0 0,-1 0 0 0 0,1 0 0 0 0,0 0 0 0 0,-1 0 0 0 0,1 0 0 0 0,-2 0 0 0 0,-1 0 0 0 0,1 0 0 0 0,0 0 0 0 0,1 0 0 0 0,-1 0 0 0 0,2 0 0 0 0,-1 0 0 0 0,1 0 0 0 0,-1 0 0 0 0,1 0 0 0 0,-1 0 0 0 0,1 0 0 0 0,0 0 0 0 0,-1 0 0 0 0,1 0 0 0 0,-1 0 0 0 0,1 0 0 0 0,-1 0 0 0 0,1 0 0 0 0,-1 0 0 0 0,1 0 0 0 0,-1 0 0 0 0,1 0 0 0 0,0 0 0 0 0,-2 0 0 0 0,-1 0 0 0 0,1 0 0 0 0,0 0 0 0 0,0 0 0 0 0,1 0 0 0 0,1 0 0 0 0,-3 0 0 0 0,1 0 0 0 0,0 0 0 0 0,0 0 0 0 0,1 0 0 0 0,-1 0 0 0 0,2 0 0 0 0,-1 0 0 0 0,1 0 0 0 0,-1 0 0 0 0,1 0 0 0 0,0 0 0 0 0,-1 0 0 0 0,1 0 0 0 0,-1 0 0 0 0,1 0 0 0 0,-1 0 0 0 0,1 0 0 0 0,-1 0 0 0 0,1 0 0 0 0,-1 0 0 0 0,1 0 0 0 0,0 0 0 0 0,-2 0 0 0 0,-1 0 0 0 0,1 0 0 0 0,0 0 0 0 0,0 0 0 0 0,0 0 0 0 0,-1 0 0 0 0,1 0 0 0 0,0 0 0 0 0,0 0 0 0 0,1 0 0 0 0,0 0 0 0 0,1 0 0 0 0,0 0 0 0 0,-1 0 0 0 0,1 0 0 0 0,-1 0 0 0 0,1 0 0 0 0,0 0 0 0 0,-1 0 0 0 0,1 0 0 0 0,-1 0 0 0 0,1 0 0 0 0,-1 0 0 0 0,1 0 0 0 0,-2 0 0 0 0,0 0 0 0 0,-1 0 0 0 0,1 0 0 0 0,1 0 0 0 0,0 0 0 0 0,0 0 0 0 0,0 0 0 0 0,1 0 0 0 0,-2 0 0 0 0,0 0 0 0 0,-1 0 0 0 0,1 0 0 0 0,1 0 0 0 0,-2 0 0 0 0,1 0 0 0 0,-1 0 0 0 0,1 0 0 0 0,1 0 0 0 0,0 0 0 0 0,0 0 0 0 0,1 0 0 0 0,-1 0 0 0 0,1 0 0 0 0,-2 0 0 0 0,0 0 0 0 0,-1 0 0 0 0,1 0 0 0 0,1 0 0 0 0,0 0 0 0 0,0 0 0 0 0,0 0 0 0 0,1 0 0 0 0,0 0 0 0 0,-1 0 0 0 0,1 0 0 0 0,-1 0 0 0 0,1 0 0 0 0,-2 0 0 0 0,0 0 0 0 0,-1 0 0 0 0,1 0 0 0 0,1 0 0 0 0,0 0 0 0 0,0 0 0 0 0,0 0 0 0 0,1 0 0 0 0,0 0 0 0 0,-1 0 0 0 0,1 0 0 0 0,-1 0 0 0 0,-1 0 0 0 0,0 0 0 0 0,0 0 0 0 0,0 0 0 0 0,0 0 0 0 0,1 0 0 0 0,-1 0 0 0 0,-1 0 0 0 0,1 0 0 0 0,0 0 0 0 0,1 0 0 0 0,0 0 0 0 0,0 0 0 0 0,0 0 0 0 0,1 0 0 0 0,0 0 0 0 0,-1 0 0 0 0,1 0 0 0 0,-2 0 0 0 0,0 0 0 0 0,-1 0 0 0 0,1 0 0 0 0,2 0 0 0 0,1 0 0 0 0,0 0 0 0 0,0 0 0 0 0,0 0 0 0 0,-3 0 0 0 0,1 0 0 0 0,-2 0 0 0 0,2 0 0 0 0,-1 0 0 0 0,1 0 0 0 0,0 0 0 0 0,0 0 0 0 0,1 0 0 0 0,-2 0 0 0 0,0 0 0 0 0,-1 0 0 0 0,0 0 0 0 0,0 0 0 0 0,0 0 0 0 0,0 0 0 0 0,2 0 0 0 0,0 0 0 0 0,0 0 0 0 0,0 0 0 0 0,1 0 0 0 0,0 0 0 0 0,-1 0 0 0 0,1 0 0 0 0,0 0 0 0 0,-1 0 0 0 0,1 0 0 0 0,-1 0 0 0 0,-1 0 0 0 0,0 0 0 0 0,0 0 0 0 0,0 0 0 0 0,0 0 0 0 0,1 0 0 0 0,-1 0 0 0 0,-1 0 0 0 0,1 0 0 0 0,-1 0 0 0 0,-1 0 0 0 0,1 0 0 0 0,1 0 0 0 0,0 0 0 0 0,0 0 0 0 0,-1 0 0 0 0,1 0 0 0 0,0 0 0 0 0,1 0 0 0 0,0 0 0 0 0,0 0 0 0 0,0 0 0 0 0,0 0 0 0 0,-3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3DFEA-296B-468C-A9CB-B7BE5973F470}" type="datetimeFigureOut">
              <a:rPr lang="de-DE" smtClean="0"/>
              <a:t>17.01.2024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3D20A-B889-4442-9030-96164F8A95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2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Calibri"/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3D20A-B889-4442-9030-96164F8A959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97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832-C293-4411-9341-C4708573C119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65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3D3DB-EA2A-4782-B031-501F4BACFF5B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0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582-AF75-4B25-928A-6153E13181DF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95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FCCC-1025-4B8E-B187-50DB3A4ECE47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6470372F-DF3C-E2BF-107F-6110551CA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508" y="213170"/>
            <a:ext cx="1526707" cy="618468"/>
          </a:xfrm>
          <a:prstGeom prst="rect">
            <a:avLst/>
          </a:prstGeom>
        </p:spPr>
      </p:pic>
      <p:pic>
        <p:nvPicPr>
          <p:cNvPr id="8" name="Grafik 7" descr="Ein Bild, das Schrift, Text, Logo, Grafiken enthält.">
            <a:extLst>
              <a:ext uri="{FF2B5EF4-FFF2-40B4-BE49-F238E27FC236}">
                <a16:creationId xmlns:a16="http://schemas.microsoft.com/office/drawing/2014/main" id="{BB2E8BC9-156A-8845-27B8-CBE68661ED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03" y="213170"/>
            <a:ext cx="2029969" cy="6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B908-4503-44C5-840E-D1CA73D2439C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E9F4-AD4F-4AF5-84DE-844C29C37C7C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54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3A129-E0C7-4994-8BA9-0CDD949451CF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5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C815-ED50-4D35-B069-F52EDF234DEE}" type="datetime1">
              <a:rPr lang="de-DE" smtClean="0"/>
              <a:t>17.01.2024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47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6F1E3-BB37-49D7-9B79-D4330A90A529}" type="datetime1">
              <a:rPr lang="de-DE" smtClean="0"/>
              <a:t>17.01.2024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3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55E2AC-F6E7-4C31-8DC6-C77C56B2B1DD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563C5-09AA-44E9-A6EC-58498A6A328B}" type="datetime1">
              <a:rPr lang="de-DE" smtClean="0"/>
              <a:t>17.01.2024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A6A80-E36A-4A84-B792-5B670624351A}" type="datetime1">
              <a:rPr lang="de-DE" smtClean="0"/>
              <a:t>17.01.2024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D88D60-10B0-47BD-AF70-499E1632A82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www.doubleslash.de%2F&amp;psig=AOvVaw2bUfWmvogioMQTxuAPqkEN&amp;ust=1697359294212000&amp;source=images&amp;cd=vfe&amp;opi=89978449&amp;ved=0CBEQjRxqFwoTCMDLwPDB9YEDFQAAAAAdAAAAABA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url?sa=i&amp;url=https%3A%2F%2Fwww.hs-esslingen.de%2F&amp;psig=AOvVaw05nGlisw5HEpc_XLYFVC9X&amp;ust=1697364466243000&amp;source=images&amp;cd=vfe&amp;opi=89978449&amp;ved=0CBEQjRxqFwoTCIjJxezB9YEDFQAAAAAdAAAAABA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%3A%2F%2Fwww.doubleslash.de%2F&amp;psig=AOvVaw2bUfWmvogioMQTxuAPqkEN&amp;ust=1697359294212000&amp;source=images&amp;cd=vfe&amp;opi=89978449&amp;ved=0CBEQjRxqFwoTCMDLwPDB9YEDFQAAAAAdAAAAABA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google.com/url?sa=i&amp;url=https%3A%2F%2Fwww.hs-esslingen.de%2F&amp;psig=AOvVaw05nGlisw5HEpc_XLYFVC9X&amp;ust=1697364466243000&amp;source=images&amp;cd=vfe&amp;opi=89978449&amp;ved=0CBEQjRxqFwoTCIjJxezB9YEDFQAAAAAdAAAAABA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31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i&amp;url=https%3A%2F%2Fgithub.com%2Factions&amp;psig=AOvVaw3Rqh6NhF-A2m70W2Brkuxj&amp;ust=1697370210201000&amp;source=images&amp;cd=vfe&amp;opi=89978449&amp;ved=0CBEQjRxqFwoTCNjx7PvA9YEDFQAAAAAdAAAAABAE" TargetMode="External"/><Relationship Id="rId13" Type="http://schemas.openxmlformats.org/officeDocument/2006/relationships/hyperlink" Target="http://en.wikipedia.org/wiki/File:Postgresql_elephant.svg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hyperlink" Target="https://www.google.com/url?sa=i&amp;url=https%3A%2F%2Fmedium.com%2F%40tosinfarai%2Fgetting-started-with-spring-boot-ae7a9653a61e&amp;psig=AOvVaw3n811GyHMHmRZlYOyA7i4I&amp;ust=1697369891727000&amp;source=images&amp;cd=vfe&amp;opi=89978449&amp;ved=0CBEQjRxqFwoTCJiVubnB9YEDFQAAAAAdAAAAABAE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www.docker.com%2Fcompany%2Fnewsroom%2Fmedia-resources%2F&amp;psig=AOvVaw0QVnyAAc_NbECxnuQy--2q&amp;ust=1697369983725000&amp;source=images&amp;cd=vfe&amp;opi=89978449&amp;ved=0CBEQjRxqFwoTCJCV0K3B9YEDFQAAAAAdAAAAABAE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8.png"/><Relationship Id="rId10" Type="http://schemas.openxmlformats.org/officeDocument/2006/relationships/hyperlink" Target="https://www.google.com/url?sa=i&amp;url=https%3A%2F%2Faruva.medium.com%2Ftop-intellij-plugins-for-a-superior-programming-experience-2afb8cf36308&amp;psig=AOvVaw2Qd5FhaDD6fBqvdQg4SqtB&amp;ust=1697370050307000&amp;source=images&amp;cd=vfe&amp;opi=89978449&amp;ved=0CBEQjRxqFwoTCIjSr5_B9YEDFQAAAAAdAAAAABAE" TargetMode="External"/><Relationship Id="rId4" Type="http://schemas.openxmlformats.org/officeDocument/2006/relationships/hyperlink" Target="https://www.google.com/url?sa=i&amp;url=https%3A%2F%2Fwww.vectorlogo.zone%2Flogos%2Fangular%2Findex.html&amp;psig=AOvVaw1UqhwcKh-yF-y_jakgwN8m&amp;ust=1697369846939000&amp;source=images&amp;cd=vfe&amp;opi=89978449&amp;ved=0CBEQjRxqFwoTCIi288PB9YEDFQAAAAAdAAAAABAE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1D2C1-602E-DDA9-3BE9-AEC00E802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7200" b="1">
                <a:solidFill>
                  <a:srgbClr val="00A5E1"/>
                </a:solidFill>
                <a:latin typeface="Arial"/>
                <a:cs typeface="Arial"/>
              </a:rPr>
              <a:t>Fuhrparkmanagement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7F9DD8-DEED-84D5-CD30-416A1FC14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de-DE" sz="3400" err="1"/>
              <a:t>ENDpräsentation</a:t>
            </a:r>
            <a:endParaRPr lang="de-DE" sz="3400"/>
          </a:p>
          <a:p>
            <a:endParaRPr lang="de-DE"/>
          </a:p>
          <a:p>
            <a:endParaRPr lang="de-DE"/>
          </a:p>
          <a:p>
            <a:r>
              <a:rPr lang="de-DE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Team: Leonard Deininger, Okan </a:t>
            </a:r>
            <a:r>
              <a:rPr lang="de-DE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Kizilagil</a:t>
            </a:r>
            <a:r>
              <a:rPr lang="de-DE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, Cedric Schaaf, Nick Habermann, Edwin Starz</a:t>
            </a:r>
            <a:endParaRPr lang="de-DE" sz="1800">
              <a:latin typeface="Arial"/>
              <a:cs typeface="Arial"/>
            </a:endParaRPr>
          </a:p>
        </p:txBody>
      </p:sp>
      <p:pic>
        <p:nvPicPr>
          <p:cNvPr id="5" name="Grafik 4" descr="Ein Bild, das Schrift, Text, Logo, Grafiken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BCEEDA9B-7389-10E5-B880-CA717781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18" y="1226010"/>
            <a:ext cx="3578162" cy="1090153"/>
          </a:xfrm>
          <a:prstGeom prst="rect">
            <a:avLst/>
          </a:prstGeom>
        </p:spPr>
      </p:pic>
      <p:pic>
        <p:nvPicPr>
          <p:cNvPr id="6" name="Grafik 5" descr="Ein Bild, das Schrift, Text, Grafiken, Logo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461FB065-D627-F726-4D4D-0155C0FF1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6" y="1259380"/>
            <a:ext cx="2854734" cy="115645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705E26-278C-4EAE-ED1B-5AE6E69E0A7F}"/>
              </a:ext>
            </a:extLst>
          </p:cNvPr>
          <p:cNvSpPr txBox="1"/>
          <p:nvPr/>
        </p:nvSpPr>
        <p:spPr>
          <a:xfrm>
            <a:off x="5359394" y="1600200"/>
            <a:ext cx="4239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/>
              <a:t>x</a:t>
            </a:r>
            <a:endParaRPr lang="de-DE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805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8550D-8EC5-69E9-93A5-1B8D1EFD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Calibri Light"/>
                <a:cs typeface="Calibri Light"/>
              </a:rPr>
              <a:t>Fazit: Was haben wir gelernt? </a:t>
            </a:r>
            <a:endParaRPr lang="de-DE" b="1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C7D3C-654B-1EAB-85DD-670D3C66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Verbesserte Programmierkenntnisse</a:t>
            </a:r>
            <a:endParaRPr lang="de-DE"/>
          </a:p>
          <a:p>
            <a:pPr>
              <a:buFont typeface="Arial,Sans-Serif" panose="020F0502020204030204" pitchFamily="34" charset="0"/>
              <a:buChar char="•"/>
            </a:pPr>
            <a:r>
              <a:rPr lang="de-DE">
                <a:cs typeface="Calibri" panose="020F0502020204030204"/>
              </a:rPr>
              <a:t> Anwendung von Development Tools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Frontend- / Backend- und Datenbankarbeit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Agiles Software Development</a:t>
            </a:r>
          </a:p>
          <a:p>
            <a:pPr>
              <a:buFont typeface="Arial,Sans-Serif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Arbeit für einen Kunden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Koordination und Arbeitsteilung im Team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ea typeface="Calibri"/>
                <a:cs typeface="Calibri" panose="020F0502020204030204"/>
              </a:rPr>
              <a:t> Problemlösung</a:t>
            </a:r>
          </a:p>
          <a:p>
            <a:pPr>
              <a:buFont typeface="Arial" panose="020F0502020204030204" pitchFamily="34" charset="0"/>
              <a:buChar char="•"/>
            </a:pPr>
            <a:endParaRPr lang="de-DE"/>
          </a:p>
          <a:p>
            <a:pPr>
              <a:buFont typeface="Arial" panose="020F0502020204030204" pitchFamily="34" charset="0"/>
              <a:buChar char="•"/>
            </a:pPr>
            <a:endParaRPr lang="de-DE">
              <a:solidFill>
                <a:srgbClr val="404040"/>
              </a:solidFill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 sz="1200">
              <a:solidFill>
                <a:srgbClr val="000000"/>
              </a:solidFill>
              <a:ea typeface="Calibri" panose="020F0502020204030204"/>
              <a:cs typeface="Arial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 sz="12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 sz="140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 sz="1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4FF15-AB5B-5FF7-3A7B-92CD266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5" name="Grafik 4" descr="Ein Bild, das Kleidung, Menschliches Gesicht, Person, Lächeln enthält.&#10;&#10;Beschreibung automatisch generiert.">
            <a:extLst>
              <a:ext uri="{FF2B5EF4-FFF2-40B4-BE49-F238E27FC236}">
                <a16:creationId xmlns:a16="http://schemas.microsoft.com/office/drawing/2014/main" id="{2C8FBFE5-D962-D390-648A-F1E0BD41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314" y="2072053"/>
            <a:ext cx="3440095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2CCB5-66CD-CDD1-A8F4-861290BE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Calibri Light"/>
                <a:cs typeface="Calibri Light"/>
              </a:rPr>
              <a:t>Ausblick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1EC6B-A99C-CCC8-DA26-ABB73DF43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>
                <a:latin typeface="Calibri"/>
                <a:ea typeface="Calibri"/>
                <a:cs typeface="Arial"/>
              </a:rPr>
              <a:t>Features</a:t>
            </a:r>
            <a:endParaRPr lang="de-DE"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ea typeface="Calibri"/>
                <a:cs typeface="Arial"/>
              </a:rPr>
              <a:t>Hilfe-Menü und/oder interaktive Hilfe-Popups bei der Erstbenutzung</a:t>
            </a:r>
            <a:endParaRPr lang="de-DE">
              <a:latin typeface="Calibri"/>
              <a:ea typeface="Calibri"/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ea typeface="Calibri"/>
                <a:cs typeface="Arial"/>
              </a:rPr>
              <a:t>Mehr Statistiken, z.B. gefahrene Kilometer, meiste Mitfahrer</a:t>
            </a:r>
            <a:endParaRPr lang="de-DE">
              <a:latin typeface="Calibri"/>
              <a:ea typeface="Calibri"/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ea typeface="Calibri"/>
                <a:cs typeface="Calibri" panose="020F0502020204030204"/>
              </a:rPr>
              <a:t>Zwischenstopps zu Fahrten hinzufügen können</a:t>
            </a:r>
          </a:p>
          <a:p>
            <a:pPr marL="383540" lvl="1">
              <a:buFont typeface="Courier New"/>
              <a:buChar char="o"/>
            </a:pPr>
            <a:endParaRPr lang="de-DE" sz="16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>
                <a:latin typeface="Calibri"/>
                <a:ea typeface="Calibri"/>
                <a:cs typeface="Calibri"/>
              </a:rPr>
              <a:t>Quality </a:t>
            </a:r>
            <a:r>
              <a:rPr lang="de-DE" err="1">
                <a:latin typeface="Calibri"/>
                <a:ea typeface="Calibri"/>
                <a:cs typeface="Calibri"/>
              </a:rPr>
              <a:t>of</a:t>
            </a:r>
            <a:r>
              <a:rPr lang="de-DE">
                <a:latin typeface="Calibri"/>
                <a:ea typeface="Calibri"/>
                <a:cs typeface="Calibri"/>
              </a:rPr>
              <a:t> Life</a:t>
            </a:r>
          </a:p>
          <a:p>
            <a:pPr marL="383540" lvl="1">
              <a:buFont typeface="Courier New"/>
              <a:buChar char="o"/>
            </a:pPr>
            <a:r>
              <a:rPr lang="de-DE" err="1">
                <a:latin typeface="Calibri"/>
                <a:ea typeface="Calibri"/>
                <a:cs typeface="Arial"/>
              </a:rPr>
              <a:t>Autocomplete</a:t>
            </a:r>
            <a:r>
              <a:rPr lang="de-DE">
                <a:latin typeface="Calibri"/>
                <a:ea typeface="Calibri"/>
                <a:cs typeface="Arial"/>
              </a:rPr>
              <a:t>-Funktion bei Adresseingabe</a:t>
            </a:r>
            <a:endParaRPr lang="de-DE">
              <a:latin typeface="Calibri"/>
              <a:ea typeface="Calibri"/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ea typeface="Calibri"/>
                <a:cs typeface="Arial"/>
              </a:rPr>
              <a:t>Bilder für die eingetragenen Autos</a:t>
            </a:r>
            <a:endParaRPr lang="de-DE">
              <a:latin typeface="Calibri"/>
              <a:ea typeface="Calibri"/>
              <a:cs typeface="Calibri" panose="020F0502020204030204"/>
            </a:endParaRP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ea typeface="Calibri"/>
                <a:cs typeface="Arial"/>
              </a:rPr>
              <a:t>Dark-Mode</a:t>
            </a:r>
          </a:p>
          <a:p>
            <a:pPr marL="383540" lvl="1">
              <a:buFont typeface="Courier New"/>
              <a:buChar char="o"/>
            </a:pPr>
            <a:r>
              <a:rPr lang="de-DE">
                <a:latin typeface="Calibri"/>
                <a:cs typeface="Arial"/>
              </a:rPr>
              <a:t>Intuitiveres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C53E9-CA87-3637-172C-8BF6A24C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6186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5E1A2-02FB-3EEE-4349-98F4E16E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7EAFA3-2E78-4AF3-37EC-8CC8CAB64E57}"/>
              </a:ext>
            </a:extLst>
          </p:cNvPr>
          <p:cNvSpPr txBox="1"/>
          <p:nvPr/>
        </p:nvSpPr>
        <p:spPr>
          <a:xfrm>
            <a:off x="1115568" y="954989"/>
            <a:ext cx="861364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4800" b="1">
                <a:solidFill>
                  <a:schemeClr val="tx1">
                    <a:lumMod val="75000"/>
                    <a:lumOff val="25000"/>
                  </a:schemeClr>
                </a:solidFill>
                <a:latin typeface="Calibri Light"/>
                <a:ea typeface="Calibri Light"/>
                <a:cs typeface="Calibri Light"/>
              </a:rPr>
              <a:t>Danke für Ihre Aufmerksamkeit</a:t>
            </a:r>
            <a:endParaRPr lang="de-DE">
              <a:solidFill>
                <a:schemeClr val="tx1">
                  <a:lumMod val="75000"/>
                  <a:lumOff val="2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Grafik 1" descr="Ein Bild, das Schrift, Text, Logo, Grafiken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D714B59D-C4BA-D0E3-F4BF-DC466A049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44" y="3054810"/>
            <a:ext cx="3578162" cy="1090153"/>
          </a:xfrm>
          <a:prstGeom prst="rect">
            <a:avLst/>
          </a:prstGeom>
        </p:spPr>
      </p:pic>
      <p:pic>
        <p:nvPicPr>
          <p:cNvPr id="3" name="Grafik 2" descr="Ein Bild, das Schrift, Text, Grafiken, Logo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9FAEEADB-8E0A-1EA1-9996-060495709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62" y="3088180"/>
            <a:ext cx="2854734" cy="115645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E53E01A-43F5-356B-89B9-B0B502AB8B58}"/>
              </a:ext>
            </a:extLst>
          </p:cNvPr>
          <p:cNvSpPr txBox="1"/>
          <p:nvPr/>
        </p:nvSpPr>
        <p:spPr>
          <a:xfrm>
            <a:off x="5546720" y="3429000"/>
            <a:ext cx="4239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3200"/>
              <a:t>x</a:t>
            </a:r>
            <a:endParaRPr lang="de-DE" sz="3200"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FECAD9-C614-6492-252B-5BFED9D855F2}"/>
              </a:ext>
            </a:extLst>
          </p:cNvPr>
          <p:cNvSpPr txBox="1"/>
          <p:nvPr/>
        </p:nvSpPr>
        <p:spPr>
          <a:xfrm>
            <a:off x="1734820" y="2278380"/>
            <a:ext cx="846328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2800"/>
              <a:t>für weitere Fragen stehen wir gerne zur Verfügung</a:t>
            </a:r>
            <a:endParaRPr lang="de-DE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842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176B8-CF00-421A-5041-898F4434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Agenda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B54F6-2285-099E-7579-CC1E0CC3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43" y="1893962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Rückblick</a:t>
            </a:r>
            <a:endParaRPr lang="de-DE">
              <a:latin typeface="Calibri"/>
              <a:ea typeface="Calibri" panose="020F0502020204030204"/>
              <a:cs typeface="Calibri"/>
            </a:endParaRPr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Vergleich wie es tatsächlich lief</a:t>
            </a:r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Technologien</a:t>
            </a:r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Live-Demo</a:t>
            </a:r>
            <a:endParaRPr lang="de-DE">
              <a:latin typeface="Calibri"/>
              <a:ea typeface="Calibri" panose="020F0502020204030204"/>
              <a:cs typeface="Calibri"/>
            </a:endParaRPr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</a:t>
            </a:r>
            <a:r>
              <a:rPr lang="de-DE">
                <a:latin typeface="Calibri"/>
                <a:ea typeface="+mn-lt"/>
                <a:cs typeface="Calibri"/>
              </a:rPr>
              <a:t>Fazit: </a:t>
            </a:r>
            <a:r>
              <a:rPr lang="de-DE">
                <a:latin typeface="Calibri"/>
                <a:ea typeface="+mn-lt"/>
                <a:cs typeface="+mn-lt"/>
              </a:rPr>
              <a:t>Was haben wir gelernt</a:t>
            </a:r>
          </a:p>
          <a:p>
            <a:pPr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r>
              <a:rPr lang="de-DE">
                <a:latin typeface="Calibri"/>
                <a:ea typeface="+mn-lt"/>
                <a:cs typeface="+mn-lt"/>
              </a:rPr>
              <a:t> Ausblick</a:t>
            </a:r>
          </a:p>
          <a:p>
            <a:pPr lvl="0">
              <a:lnSpc>
                <a:spcPct val="150000"/>
              </a:lnSpc>
              <a:buClr>
                <a:srgbClr val="4A66AC"/>
              </a:buClr>
              <a:buFont typeface="Arial" panose="020F0502020204030204" pitchFamily="34" charset="0"/>
              <a:buChar char="•"/>
              <a:defRPr/>
            </a:pPr>
            <a:endParaRPr lang="de-DE" sz="2000">
              <a:latin typeface="Arial"/>
              <a:ea typeface="+mn-lt"/>
              <a:cs typeface="+mn-lt"/>
            </a:endParaRP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C9821667-38D2-BB3F-981F-5C86E5A1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044" y="6492875"/>
            <a:ext cx="4629912" cy="365125"/>
          </a:xfrm>
        </p:spPr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207414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D8576-ABA0-CD49-0E13-F25E3E11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Calibri Light"/>
                <a:cs typeface="Calibri Light"/>
              </a:rPr>
              <a:t>Rückblick auf die ursprüngliche Aufgabe</a:t>
            </a:r>
            <a:endParaRPr lang="de-DE" b="1"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134A0-4243-575D-DFF6-EF947DD4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de-DE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Fuhrparkmanagement Web-Applikation</a:t>
            </a:r>
            <a:endParaRPr lang="de-DE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Anlegen/Bearbeiten von Fahrten mit Poolfahrzeugen</a:t>
            </a:r>
            <a:endParaRPr lang="de-DE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Erstellung von Outlook-Terminen</a:t>
            </a:r>
            <a:endParaRPr lang="de-DE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Ablösung der unpraktischen Übergangslösung</a:t>
            </a:r>
            <a:endParaRPr lang="de-DE">
              <a:ea typeface="Calibri" panose="020F0502020204030204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BCF3FA-A549-23CB-EC90-A7370CEF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374831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3F792-C401-B58D-8628-9267E05F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/>
              <a:t>UI-Entwürfe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56FE08-D043-3E53-DBC4-094F37BB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6" name="Grafik 5" descr="Ein Bild, das Text, Screenshot, Zahl, Display enthält.&#10;&#10;Beschreibung automatisch generiert.">
            <a:extLst>
              <a:ext uri="{FF2B5EF4-FFF2-40B4-BE49-F238E27FC236}">
                <a16:creationId xmlns:a16="http://schemas.microsoft.com/office/drawing/2014/main" id="{6B182C35-4C47-55A5-DF84-B8AAF095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3" y="1888901"/>
            <a:ext cx="6210374" cy="3860253"/>
          </a:xfrm>
          <a:prstGeom prst="rect">
            <a:avLst/>
          </a:prstGeom>
        </p:spPr>
      </p:pic>
      <p:pic>
        <p:nvPicPr>
          <p:cNvPr id="8" name="Grafik 7" descr="Ein Bild, das Text, Screenshot, Zahl, Reihe enthält.&#10;&#10;Beschreibung automatisch generiert.">
            <a:extLst>
              <a:ext uri="{FF2B5EF4-FFF2-40B4-BE49-F238E27FC236}">
                <a16:creationId xmlns:a16="http://schemas.microsoft.com/office/drawing/2014/main" id="{E8DD8219-7F23-7CE4-3187-4D4AC576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69" y="1999063"/>
            <a:ext cx="5893833" cy="347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14149-15B7-4E17-A9CA-7BEF4D33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Calibri Light"/>
                <a:cs typeface="Calibri Light"/>
              </a:rPr>
              <a:t>Projektmanagement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0CD2E-5478-2777-D5C6-F12786873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34600" cy="4269316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 panose="020F0502020204030204"/>
              </a:rPr>
              <a:t> Agil: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ea typeface="Calibri"/>
                <a:cs typeface="Calibri" panose="020F0502020204030204"/>
              </a:rPr>
              <a:t>Kanban Board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 err="1">
                <a:ea typeface="Calibri"/>
                <a:cs typeface="Calibri" panose="020F0502020204030204"/>
              </a:rPr>
              <a:t>Scrum</a:t>
            </a:r>
            <a:r>
              <a:rPr lang="de-DE" sz="2000">
                <a:ea typeface="Calibri"/>
                <a:cs typeface="Calibri" panose="020F0502020204030204"/>
              </a:rPr>
              <a:t> (Wöchentliche Sprint-Reviews)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de-DE">
                <a:cs typeface="Calibri" panose="020F0502020204030204"/>
              </a:rPr>
              <a:t> Wöchentlicher </a:t>
            </a:r>
            <a:r>
              <a:rPr lang="de-DE" err="1">
                <a:cs typeface="Calibri" panose="020F0502020204030204"/>
              </a:rPr>
              <a:t>Sync</a:t>
            </a:r>
            <a:r>
              <a:rPr lang="de-DE">
                <a:cs typeface="Calibri" panose="020F0502020204030204"/>
              </a:rPr>
              <a:t>-Ablauf:</a:t>
            </a:r>
            <a:endParaRPr lang="de-DE">
              <a:ea typeface="Calibri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cs typeface="Calibri"/>
              </a:rPr>
              <a:t>Vorbereitung auf </a:t>
            </a:r>
            <a:r>
              <a:rPr lang="de-DE" sz="2000" err="1">
                <a:cs typeface="Calibri"/>
              </a:rPr>
              <a:t>Sync</a:t>
            </a:r>
            <a:r>
              <a:rPr lang="de-DE" sz="2000">
                <a:cs typeface="Calibri"/>
              </a:rPr>
              <a:t> </a:t>
            </a:r>
            <a:endParaRPr lang="de-DE" sz="2000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cs typeface="Calibri"/>
              </a:rPr>
              <a:t>Fortschritte vorstellen und Fragen klären</a:t>
            </a:r>
            <a:endParaRPr lang="de-DE" sz="2000">
              <a:ea typeface="Calibri" panose="020F0502020204030204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cs typeface="Calibri"/>
              </a:rPr>
              <a:t>Was war uns wichtig?</a:t>
            </a:r>
            <a:endParaRPr lang="de-DE" sz="2000">
              <a:ea typeface="Calibri" panose="020F0502020204030204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ea typeface="Calibri" panose="020F0502020204030204"/>
                <a:cs typeface="Calibri"/>
              </a:rPr>
              <a:t>Stimmt das mit dem Kundenplan überein?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 sz="2000">
                <a:cs typeface="Calibri"/>
              </a:rPr>
              <a:t>Neue Aufgaben besprechen</a:t>
            </a:r>
            <a:endParaRPr lang="de-DE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sz="20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de-DE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33F265-1A6B-AE4A-AA7E-BAD310DB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165216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BE896-1DEA-109E-459B-720D7357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Zeitplanung 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98E805-6DD2-97EC-BF29-65CCE2D6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3" name="Grafik 2" descr="Ein Bild, das Text, Screenshot, Zahl, parallel enthält.&#10;&#10;Beschreibung automatisch generiert.">
            <a:extLst>
              <a:ext uri="{FF2B5EF4-FFF2-40B4-BE49-F238E27FC236}">
                <a16:creationId xmlns:a16="http://schemas.microsoft.com/office/drawing/2014/main" id="{D6C88B43-8700-5479-C9F7-D330BCB9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4" y="1927387"/>
            <a:ext cx="9976069" cy="38669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F381454E-F3B3-45C0-5F17-6A7455A0D1A7}"/>
                  </a:ext>
                </a:extLst>
              </p14:cNvPr>
              <p14:cNvContentPartPr/>
              <p14:nvPr/>
            </p14:nvContentPartPr>
            <p14:xfrm>
              <a:off x="6811016" y="3944475"/>
              <a:ext cx="3932636" cy="2988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F381454E-F3B3-45C0-5F17-6A7455A0D1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5019" y="3346875"/>
                <a:ext cx="4004269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080FA37-83A0-2472-E4F3-72B27A969E4E}"/>
                  </a:ext>
                </a:extLst>
              </p14:cNvPr>
              <p14:cNvContentPartPr/>
              <p14:nvPr/>
            </p14:nvContentPartPr>
            <p14:xfrm>
              <a:off x="6809972" y="3813739"/>
              <a:ext cx="2488574" cy="2988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080FA37-83A0-2472-E4F3-72B27A969E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3974" y="3216139"/>
                <a:ext cx="2560211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33A39F8B-1CC8-E593-DB73-7F206B47FA39}"/>
                  </a:ext>
                </a:extLst>
              </p14:cNvPr>
              <p14:cNvContentPartPr/>
              <p14:nvPr/>
            </p14:nvContentPartPr>
            <p14:xfrm>
              <a:off x="6813708" y="3798798"/>
              <a:ext cx="3929943" cy="2988"/>
            </p14:xfrm>
          </p:contentPart>
        </mc:Choice>
        <mc:Fallback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33A39F8B-1CC8-E593-DB73-7F206B47F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77710" y="3201198"/>
                <a:ext cx="400158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B5F3C581-169D-260F-512A-4BF90117F90F}"/>
                  </a:ext>
                </a:extLst>
              </p14:cNvPr>
              <p14:cNvContentPartPr/>
              <p14:nvPr/>
            </p14:nvContentPartPr>
            <p14:xfrm>
              <a:off x="9272576" y="3798798"/>
              <a:ext cx="2988" cy="2988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B5F3C581-169D-260F-512A-4BF90117F9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73776" y="3201198"/>
                <a:ext cx="5976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0DD5C7AF-1141-7D19-0BB5-F5DA6A5E274E}"/>
                  </a:ext>
                </a:extLst>
              </p14:cNvPr>
              <p14:cNvContentPartPr/>
              <p14:nvPr/>
            </p14:nvContentPartPr>
            <p14:xfrm>
              <a:off x="10107309" y="5127432"/>
              <a:ext cx="110317" cy="2458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0DD5C7AF-1141-7D19-0BB5-F5DA6A5E27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71375" y="4635832"/>
                <a:ext cx="181825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ACA58ED6-E04A-09AC-5CDA-66418C6572A0}"/>
                  </a:ext>
                </a:extLst>
              </p14:cNvPr>
              <p14:cNvContentPartPr/>
              <p14:nvPr/>
            </p14:nvContentPartPr>
            <p14:xfrm>
              <a:off x="10122376" y="5127432"/>
              <a:ext cx="632607" cy="2458"/>
            </p14:xfrm>
          </p:contentPart>
        </mc:Choice>
        <mc:Fallback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ACA58ED6-E04A-09AC-5CDA-66418C6572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86392" y="4635832"/>
                <a:ext cx="704216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2355E735-499C-5F78-BDC8-50E1E11E65E5}"/>
                  </a:ext>
                </a:extLst>
              </p14:cNvPr>
              <p14:cNvContentPartPr/>
              <p14:nvPr/>
            </p14:nvContentPartPr>
            <p14:xfrm>
              <a:off x="10100326" y="5127432"/>
              <a:ext cx="31268" cy="2458"/>
            </p14:xfrm>
          </p:contentPart>
        </mc:Choice>
        <mc:Fallback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2355E735-499C-5F78-BDC8-50E1E11E65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64386" y="4635832"/>
                <a:ext cx="102789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0BD77D7-B0FA-801F-7201-2563B7F82BCA}"/>
                  </a:ext>
                </a:extLst>
              </p14:cNvPr>
              <p14:cNvContentPartPr/>
              <p14:nvPr/>
            </p14:nvContentPartPr>
            <p14:xfrm>
              <a:off x="10101366" y="4998383"/>
              <a:ext cx="64026" cy="2458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0BD77D7-B0FA-801F-7201-2563B7F82B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65597" y="4506783"/>
                <a:ext cx="135206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2EDB699D-410A-A92C-5D39-77AABBC33300}"/>
                  </a:ext>
                </a:extLst>
              </p14:cNvPr>
              <p14:cNvContentPartPr/>
              <p14:nvPr/>
            </p14:nvContentPartPr>
            <p14:xfrm>
              <a:off x="10134667" y="4998383"/>
              <a:ext cx="625139" cy="2458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2EDB699D-410A-A92C-5D39-77AABBC333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98698" y="4506783"/>
                <a:ext cx="696717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F90A2FF-42AD-B12C-252B-16277573E34B}"/>
                  </a:ext>
                </a:extLst>
              </p14:cNvPr>
              <p14:cNvContentPartPr/>
              <p14:nvPr/>
            </p14:nvContentPartPr>
            <p14:xfrm>
              <a:off x="10101168" y="4875480"/>
              <a:ext cx="325394" cy="2458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F90A2FF-42AD-B12C-252B-16277573E3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065213" y="4383880"/>
                <a:ext cx="396945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3B37B42C-59F0-EC58-1C1B-F088952D5712}"/>
                  </a:ext>
                </a:extLst>
              </p14:cNvPr>
              <p14:cNvContentPartPr/>
              <p14:nvPr/>
            </p14:nvContentPartPr>
            <p14:xfrm>
              <a:off x="10260642" y="4875480"/>
              <a:ext cx="496453" cy="2458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3B37B42C-59F0-EC58-1C1B-F088952D57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24667" y="4383880"/>
                <a:ext cx="568043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70905A83-1E58-6569-7978-D7DACF07074F}"/>
                  </a:ext>
                </a:extLst>
              </p14:cNvPr>
              <p14:cNvContentPartPr/>
              <p14:nvPr/>
            </p14:nvContentPartPr>
            <p14:xfrm>
              <a:off x="10100565" y="4749504"/>
              <a:ext cx="608674" cy="2458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70905A83-1E58-6569-7978-D7DACF0707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4591" y="4257904"/>
                <a:ext cx="680262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64ED6FC9-538D-7D53-7F46-2569B3C6D3FF}"/>
                  </a:ext>
                </a:extLst>
              </p14:cNvPr>
              <p14:cNvContentPartPr/>
              <p14:nvPr/>
            </p14:nvContentPartPr>
            <p14:xfrm>
              <a:off x="10543320" y="4749504"/>
              <a:ext cx="212720" cy="2458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64ED6FC9-538D-7D53-7F46-2569B3C6D3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07388" y="4257904"/>
                <a:ext cx="284226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F593F02F-86EE-90B4-302C-662EF54C9BD8}"/>
                  </a:ext>
                </a:extLst>
              </p14:cNvPr>
              <p14:cNvContentPartPr/>
              <p14:nvPr/>
            </p14:nvContentPartPr>
            <p14:xfrm>
              <a:off x="10746110" y="4681907"/>
              <a:ext cx="2458" cy="2458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F593F02F-86EE-90B4-302C-662EF54C9B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500310" y="4190307"/>
                <a:ext cx="491600" cy="9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A041A216-A3C8-94F5-746D-FCE7256E2704}"/>
                  </a:ext>
                </a:extLst>
              </p14:cNvPr>
              <p14:cNvContentPartPr/>
              <p14:nvPr/>
            </p14:nvContentPartPr>
            <p14:xfrm>
              <a:off x="10104393" y="4681907"/>
              <a:ext cx="657079" cy="2458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A041A216-A3C8-94F5-746D-FCE7256E270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68428" y="4190307"/>
                <a:ext cx="728649" cy="9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7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C888-1987-B9F8-8F2E-C846AFEAD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E7C38-EEFC-D516-8210-9204C9F2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ea typeface="Calibri Light"/>
                <a:cs typeface="Calibri Light"/>
              </a:rPr>
              <a:t>Herausforderungen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C813A-8D27-02A6-0010-899DC797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Erste Planung vs. Tatsächlicher Ablauf</a:t>
            </a:r>
            <a:endParaRPr lang="de-DE">
              <a:ea typeface="Calibri" panose="020F0502020204030204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cs typeface="Calibri"/>
              </a:rPr>
              <a:t>Anforderungen wöchentlich bearbeiten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cs typeface="Calibri"/>
              </a:rPr>
              <a:t>Wöchentliches Meeting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ea typeface="Calibri"/>
                <a:cs typeface="Calibri"/>
              </a:rPr>
              <a:t>ERM Entwurf</a:t>
            </a:r>
          </a:p>
          <a:p>
            <a:pPr marL="200660" lvl="1" indent="0">
              <a:buNone/>
            </a:pPr>
            <a:endParaRPr lang="de-DE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de-DE">
                <a:cs typeface="Calibri"/>
              </a:rPr>
              <a:t>Aufwandsschätzung vs. Realer Aufwand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cs typeface="Calibri"/>
              </a:rPr>
              <a:t>Ca. 580 Stunden im Voraus geplant 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cs typeface="Calibri"/>
              </a:rPr>
              <a:t>Dokumentierte Zeit ca. 650 Stunden</a:t>
            </a: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de-DE">
                <a:ea typeface="Calibri"/>
                <a:cs typeface="Calibri"/>
              </a:rPr>
              <a:t>Ungeplante Herausforderungen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de-DE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de-DE">
              <a:ea typeface="Calibri" panose="020F0502020204030204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de-DE">
              <a:ea typeface="Calibri" panose="020F0502020204030204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135121-96B3-B33F-8A6F-8F0BDA8F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</p:spTree>
    <p:extLst>
      <p:ext uri="{BB962C8B-B14F-4D97-AF65-F5344CB8AC3E}">
        <p14:creationId xmlns:p14="http://schemas.microsoft.com/office/powerpoint/2010/main" val="363097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22D4-D1D5-957A-1830-43456C27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5FD56-35F2-2826-BA4A-026A60F2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Technologien</a:t>
            </a:r>
            <a:endParaRPr lang="de-DE" b="1">
              <a:ea typeface="Calibri Light"/>
              <a:cs typeface="Calibri Ligh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3722F-7865-642B-42DE-07B4EAB2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6651"/>
            <a:ext cx="4995918" cy="44350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/>
              <a:t>Frontend: </a:t>
            </a:r>
            <a:r>
              <a:rPr lang="de-DE">
                <a:cs typeface="Calibri"/>
              </a:rPr>
              <a:t>Angular</a:t>
            </a: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r>
              <a:rPr lang="de-DE">
                <a:solidFill>
                  <a:srgbClr val="404040"/>
                </a:solidFill>
                <a:cs typeface="Calibri"/>
              </a:rPr>
              <a:t>Backend</a:t>
            </a:r>
            <a:r>
              <a:rPr lang="de-DE"/>
              <a:t>: Spring Boot</a:t>
            </a: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Datenbank (DBMS): PostgreSQL</a:t>
            </a:r>
            <a:br>
              <a:rPr lang="de-DE"/>
            </a:br>
            <a:br>
              <a:rPr lang="de-DE"/>
            </a:br>
            <a:br>
              <a:rPr lang="de-DE"/>
            </a:br>
            <a:r>
              <a:rPr lang="de-DE" err="1"/>
              <a:t>Containerization</a:t>
            </a:r>
            <a:r>
              <a:rPr lang="de-DE"/>
              <a:t>: Docker</a:t>
            </a: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r>
              <a:rPr lang="de-DE">
                <a:cs typeface="Calibri"/>
              </a:rPr>
              <a:t>CI/CD Pipeline: GitHub Actions</a:t>
            </a: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br>
              <a:rPr lang="de-DE">
                <a:cs typeface="Calibri"/>
              </a:rPr>
            </a:br>
            <a:r>
              <a:rPr lang="de-DE">
                <a:cs typeface="Calibri"/>
              </a:rPr>
              <a:t>Entwicklungsumgebung (IDE):</a:t>
            </a:r>
            <a:endParaRPr lang="de-DE"/>
          </a:p>
          <a:p>
            <a:pPr marL="0" indent="0">
              <a:buNone/>
            </a:pPr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  <a:p>
            <a:endParaRPr lang="de-DE">
              <a:cs typeface="Calibri"/>
            </a:endParaRPr>
          </a:p>
          <a:p>
            <a:pPr marL="0" indent="0">
              <a:buNone/>
            </a:pPr>
            <a:endParaRPr lang="de-DE">
              <a:cs typeface="Calibri"/>
            </a:endParaRPr>
          </a:p>
          <a:p>
            <a:endParaRPr lang="de-DE">
              <a:cs typeface="Calibri"/>
            </a:endParaRPr>
          </a:p>
          <a:p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04AC7D-4766-FE4B-8281-0BD0819B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pic>
        <p:nvPicPr>
          <p:cNvPr id="6" name="Grafik 5" descr="Ein Bild, das Schrift, Grafiken, Logo, Symbol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2F4DECA7-7F1B-F183-D0C4-D0A3C883A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09" b="14052"/>
          <a:stretch/>
        </p:blipFill>
        <p:spPr>
          <a:xfrm>
            <a:off x="3516377" y="2468929"/>
            <a:ext cx="632482" cy="773175"/>
          </a:xfrm>
          <a:prstGeom prst="rect">
            <a:avLst/>
          </a:prstGeom>
        </p:spPr>
      </p:pic>
      <p:pic>
        <p:nvPicPr>
          <p:cNvPr id="8" name="Grafik 7" descr="Ein Bild, das Schrift, Logo, Grafiken, Symbol enthält.&#10;&#10;Automatisch generierte Beschreibung">
            <a:hlinkClick r:id="rId4"/>
            <a:extLst>
              <a:ext uri="{FF2B5EF4-FFF2-40B4-BE49-F238E27FC236}">
                <a16:creationId xmlns:a16="http://schemas.microsoft.com/office/drawing/2014/main" id="{CB45DE69-7EDF-799A-A204-F4644EB4AC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8" r="68950" b="22727"/>
          <a:stretch/>
        </p:blipFill>
        <p:spPr>
          <a:xfrm>
            <a:off x="3153011" y="1765488"/>
            <a:ext cx="621809" cy="527110"/>
          </a:xfrm>
          <a:prstGeom prst="rect">
            <a:avLst/>
          </a:prstGeom>
        </p:spPr>
      </p:pic>
      <p:pic>
        <p:nvPicPr>
          <p:cNvPr id="10" name="Grafik 9" descr="Ein Bild, das Schrift, Logo, Screenshot, Grafiken enthält.&#10;&#10;Automatisch generierte Beschreibung">
            <a:hlinkClick r:id="rId6"/>
            <a:extLst>
              <a:ext uri="{FF2B5EF4-FFF2-40B4-BE49-F238E27FC236}">
                <a16:creationId xmlns:a16="http://schemas.microsoft.com/office/drawing/2014/main" id="{6D671655-3157-31FC-847A-D921496AA99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6" b="22042"/>
          <a:stretch/>
        </p:blipFill>
        <p:spPr>
          <a:xfrm>
            <a:off x="3735910" y="4131086"/>
            <a:ext cx="1494180" cy="606588"/>
          </a:xfrm>
          <a:prstGeom prst="rect">
            <a:avLst/>
          </a:prstGeom>
        </p:spPr>
      </p:pic>
      <p:pic>
        <p:nvPicPr>
          <p:cNvPr id="12" name="Grafik 11" descr="Ein Bild, das Kreis, Grafiken, Symbol, Schrift enthält.&#10;&#10;Automatisch generierte Beschreibung">
            <a:hlinkClick r:id="rId8"/>
            <a:extLst>
              <a:ext uri="{FF2B5EF4-FFF2-40B4-BE49-F238E27FC236}">
                <a16:creationId xmlns:a16="http://schemas.microsoft.com/office/drawing/2014/main" id="{A58D8164-CA8D-52C9-9CBA-E6816B0A73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29" y="5018583"/>
            <a:ext cx="530036" cy="530036"/>
          </a:xfrm>
          <a:prstGeom prst="rect">
            <a:avLst/>
          </a:prstGeom>
        </p:spPr>
      </p:pic>
      <p:pic>
        <p:nvPicPr>
          <p:cNvPr id="5" name="Grafik 4" descr="Ein Bild, das Grafiken, Schrift, Grafikdesign, Logo enthält.&#10;&#10;Automatisch generierte Beschreibung">
            <a:hlinkClick r:id="rId10"/>
            <a:extLst>
              <a:ext uri="{FF2B5EF4-FFF2-40B4-BE49-F238E27FC236}">
                <a16:creationId xmlns:a16="http://schemas.microsoft.com/office/drawing/2014/main" id="{D9FEE4CA-A703-62C3-144B-CBB030F60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940" y="5669924"/>
            <a:ext cx="1734429" cy="693429"/>
          </a:xfrm>
          <a:prstGeom prst="rect">
            <a:avLst/>
          </a:prstGeom>
        </p:spPr>
      </p:pic>
      <p:pic>
        <p:nvPicPr>
          <p:cNvPr id="11" name="Grafik 10" descr="Ein Bild, das Clipart, Grafiken, Symbol, Design enthält.&#10;&#10;Beschreibung automatisch generiert.">
            <a:extLst>
              <a:ext uri="{FF2B5EF4-FFF2-40B4-BE49-F238E27FC236}">
                <a16:creationId xmlns:a16="http://schemas.microsoft.com/office/drawing/2014/main" id="{BE06D530-0411-D645-A3A6-857D2AEEA6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648511" y="3410187"/>
            <a:ext cx="509479" cy="54735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3D53035-A130-5A0A-16CC-AD47830D06F3}"/>
              </a:ext>
            </a:extLst>
          </p:cNvPr>
          <p:cNvSpPr txBox="1"/>
          <p:nvPr/>
        </p:nvSpPr>
        <p:spPr>
          <a:xfrm>
            <a:off x="6944390" y="5417177"/>
            <a:ext cx="793012" cy="51687"/>
          </a:xfrm>
          <a:prstGeom prst="rect">
            <a:avLst/>
          </a:prstGeom>
        </p:spPr>
        <p:txBody>
          <a:bodyPr lIns="91440" tIns="45720" rIns="91440" bIns="45720" anchor="t">
            <a:normAutofit fontScale="25000" lnSpcReduction="20000"/>
          </a:bodyPr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F36A964-8D9B-CF9C-2014-FB59B4B4BDA5}"/>
              </a:ext>
            </a:extLst>
          </p:cNvPr>
          <p:cNvSpPr txBox="1"/>
          <p:nvPr/>
        </p:nvSpPr>
        <p:spPr>
          <a:xfrm>
            <a:off x="6341241" y="1846316"/>
            <a:ext cx="5235151" cy="3785652"/>
          </a:xfrm>
          <a:prstGeom prst="rect">
            <a:avLst/>
          </a:prstGeom>
          <a:solidFill>
            <a:srgbClr val="D5FFA8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>
                <a:cs typeface="Calibri"/>
              </a:rPr>
              <a:t>REST API Spezifikation: Swagger/</a:t>
            </a:r>
            <a:r>
              <a:rPr lang="de-DE" sz="2000" err="1">
                <a:cs typeface="Calibri"/>
              </a:rPr>
              <a:t>OpenAPI</a:t>
            </a:r>
            <a:endParaRPr lang="de-DE" sz="2000">
              <a:cs typeface="Calibri"/>
            </a:endParaRPr>
          </a:p>
          <a:p>
            <a:br>
              <a:rPr lang="de-DE" sz="2000">
                <a:cs typeface="Calibri"/>
              </a:rPr>
            </a:br>
            <a:br>
              <a:rPr lang="de-DE" sz="2000">
                <a:cs typeface="Calibri"/>
              </a:rPr>
            </a:br>
            <a:r>
              <a:rPr lang="de-DE" sz="2000">
                <a:ea typeface="+mn-lt"/>
                <a:cs typeface="+mn-lt"/>
              </a:rPr>
              <a:t>Authentifizierung</a:t>
            </a:r>
            <a:r>
              <a:rPr lang="de-DE" sz="2000">
                <a:cs typeface="Calibri"/>
              </a:rPr>
              <a:t>: JSON Web Token</a:t>
            </a:r>
            <a:endParaRPr lang="de-DE" sz="2000">
              <a:ea typeface="Calibri"/>
              <a:cs typeface="Calibri"/>
            </a:endParaRPr>
          </a:p>
          <a:p>
            <a:br>
              <a:rPr lang="de-DE" sz="2000">
                <a:cs typeface="Calibri"/>
              </a:rPr>
            </a:br>
            <a:br>
              <a:rPr lang="de-DE" sz="2000">
                <a:cs typeface="Calibri"/>
              </a:rPr>
            </a:br>
            <a:r>
              <a:rPr lang="de-DE" sz="2000">
                <a:cs typeface="Calibri"/>
              </a:rPr>
              <a:t>E-Mail-Versand: </a:t>
            </a:r>
            <a:r>
              <a:rPr lang="de-DE" sz="2000" err="1">
                <a:cs typeface="Calibri"/>
              </a:rPr>
              <a:t>MailHog</a:t>
            </a:r>
            <a:br>
              <a:rPr lang="de-DE" sz="2000">
                <a:cs typeface="Calibri"/>
              </a:rPr>
            </a:br>
            <a:br>
              <a:rPr lang="de-DE" sz="2000">
                <a:cs typeface="Calibri"/>
              </a:rPr>
            </a:br>
            <a:br>
              <a:rPr lang="de-DE" sz="2000">
                <a:cs typeface="Calibri"/>
              </a:rPr>
            </a:br>
            <a:r>
              <a:rPr lang="de-DE" sz="2000">
                <a:cs typeface="Calibri"/>
              </a:rPr>
              <a:t>Cloud Hosting: </a:t>
            </a:r>
            <a:r>
              <a:rPr lang="de-DE" sz="2000" err="1">
                <a:cs typeface="Calibri"/>
              </a:rPr>
              <a:t>BwCloud</a:t>
            </a:r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F173BC-3E08-844E-D4BB-58BCDA279C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8793" y="3667318"/>
            <a:ext cx="694450" cy="503403"/>
          </a:xfrm>
          <a:prstGeom prst="rect">
            <a:avLst/>
          </a:prstGeom>
        </p:spPr>
      </p:pic>
      <p:pic>
        <p:nvPicPr>
          <p:cNvPr id="17" name="Grafik 16" descr="Ein Bild, das Grafiken, Logo, Schrift, Symbol enthält.&#10;&#10;Beschreibung automatisch generiert.">
            <a:extLst>
              <a:ext uri="{FF2B5EF4-FFF2-40B4-BE49-F238E27FC236}">
                <a16:creationId xmlns:a16="http://schemas.microsoft.com/office/drawing/2014/main" id="{C0C59187-D203-0751-602B-3635D94312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47027" y="4501955"/>
            <a:ext cx="650329" cy="650329"/>
          </a:xfrm>
          <a:prstGeom prst="rect">
            <a:avLst/>
          </a:prstGeom>
        </p:spPr>
      </p:pic>
      <p:pic>
        <p:nvPicPr>
          <p:cNvPr id="15" name="Grafik 14" descr="Ein Bild, das Grafiken, Kreis, Symbol, Cartoon enthält.&#10;&#10;Beschreibung automatisch generiert.">
            <a:extLst>
              <a:ext uri="{FF2B5EF4-FFF2-40B4-BE49-F238E27FC236}">
                <a16:creationId xmlns:a16="http://schemas.microsoft.com/office/drawing/2014/main" id="{59AAD093-675E-E237-DBDC-BBD7832C3B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56308" y="1817435"/>
            <a:ext cx="550044" cy="523770"/>
          </a:xfrm>
          <a:prstGeom prst="rect">
            <a:avLst/>
          </a:prstGeom>
        </p:spPr>
      </p:pic>
      <p:pic>
        <p:nvPicPr>
          <p:cNvPr id="7" name="Grafik 6" descr="Ein Bild, das Grafiken, Grafikdesign, Schrift, Symbol enthält.&#10;&#10;Beschreibung automatisch generiert.">
            <a:extLst>
              <a:ext uri="{FF2B5EF4-FFF2-40B4-BE49-F238E27FC236}">
                <a16:creationId xmlns:a16="http://schemas.microsoft.com/office/drawing/2014/main" id="{CED498CA-5F3E-4182-1C69-028E6FBD289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12983" y="2773000"/>
            <a:ext cx="1278762" cy="38564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51807B0-5504-B2F1-9BC5-3133D76614A4}"/>
              </a:ext>
            </a:extLst>
          </p:cNvPr>
          <p:cNvSpPr txBox="1"/>
          <p:nvPr/>
        </p:nvSpPr>
        <p:spPr>
          <a:xfrm>
            <a:off x="7456714" y="5696857"/>
            <a:ext cx="2298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0A8F46"/>
                </a:solidFill>
                <a:cs typeface="Calibri"/>
              </a:rPr>
              <a:t>+ neu dazugekommen</a:t>
            </a:r>
          </a:p>
        </p:txBody>
      </p:sp>
    </p:spTree>
    <p:extLst>
      <p:ext uri="{BB962C8B-B14F-4D97-AF65-F5344CB8AC3E}">
        <p14:creationId xmlns:p14="http://schemas.microsoft.com/office/powerpoint/2010/main" val="322979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F4E30-2747-D634-C434-44E26689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46" y="1505803"/>
            <a:ext cx="5393268" cy="1476157"/>
          </a:xfrm>
        </p:spPr>
        <p:txBody>
          <a:bodyPr>
            <a:noAutofit/>
          </a:bodyPr>
          <a:lstStyle/>
          <a:p>
            <a:r>
              <a:rPr lang="de-DE" sz="9600" b="1">
                <a:cs typeface="Calibri Light"/>
              </a:rPr>
              <a:t>Live-Demo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966B9-3345-D902-9C73-639FFA72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Deininger, Okan Kizilagil, Cedric Schaaf, Nick Habermann, Edwin Starz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3962FFE-E75B-429B-96D4-86241EF7FA9C}"/>
              </a:ext>
            </a:extLst>
          </p:cNvPr>
          <p:cNvSpPr txBox="1">
            <a:spLocks/>
          </p:cNvSpPr>
          <p:nvPr/>
        </p:nvSpPr>
        <p:spPr>
          <a:xfrm>
            <a:off x="1207347" y="3023151"/>
            <a:ext cx="5393268" cy="9173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b="1">
                <a:cs typeface="Calibri Light"/>
              </a:rPr>
              <a:t>slashDrive</a:t>
            </a:r>
          </a:p>
        </p:txBody>
      </p:sp>
      <p:pic>
        <p:nvPicPr>
          <p:cNvPr id="11" name="Grafik 10" descr="Ein Bild, das Grafiken, Kreis, Logo, Symbol enthält.&#10;&#10;Beschreibung automatisch generiert.">
            <a:extLst>
              <a:ext uri="{FF2B5EF4-FFF2-40B4-BE49-F238E27FC236}">
                <a16:creationId xmlns:a16="http://schemas.microsoft.com/office/drawing/2014/main" id="{5707B8BC-C7DE-2B10-3FB1-1E6F4AC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97" y="3236959"/>
            <a:ext cx="626535" cy="6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2517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457</Words>
  <Application>Microsoft Office PowerPoint</Application>
  <PresentationFormat>Breitbild</PresentationFormat>
  <Paragraphs>93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Courier New</vt:lpstr>
      <vt:lpstr>Rückblick</vt:lpstr>
      <vt:lpstr>Fuhrparkmanagement</vt:lpstr>
      <vt:lpstr>Agenda</vt:lpstr>
      <vt:lpstr>Rückblick auf die ursprüngliche Aufgabe</vt:lpstr>
      <vt:lpstr>UI-Entwürfe</vt:lpstr>
      <vt:lpstr>Projektmanagement</vt:lpstr>
      <vt:lpstr>Zeitplanung </vt:lpstr>
      <vt:lpstr>Herausforderungen</vt:lpstr>
      <vt:lpstr>Technologien</vt:lpstr>
      <vt:lpstr>Live-Demo</vt:lpstr>
      <vt:lpstr>Fazit: Was haben wir gelernt? </vt:lpstr>
      <vt:lpstr>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Fuhrparkmanagement</dc:title>
  <dc:creator>Edwin Starz</dc:creator>
  <cp:lastModifiedBy>Edwin Starz</cp:lastModifiedBy>
  <cp:revision>1</cp:revision>
  <dcterms:created xsi:type="dcterms:W3CDTF">2023-10-13T17:13:05Z</dcterms:created>
  <dcterms:modified xsi:type="dcterms:W3CDTF">2024-01-17T00:11:18Z</dcterms:modified>
</cp:coreProperties>
</file>