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3"/>
  </p:notesMasterIdLst>
  <p:sldIdLst>
    <p:sldId id="256" r:id="rId2"/>
    <p:sldId id="257" r:id="rId3"/>
    <p:sldId id="271" r:id="rId4"/>
    <p:sldId id="272" r:id="rId5"/>
    <p:sldId id="269" r:id="rId6"/>
    <p:sldId id="259" r:id="rId7"/>
    <p:sldId id="260" r:id="rId8"/>
    <p:sldId id="263" r:id="rId9"/>
    <p:sldId id="274" r:id="rId10"/>
    <p:sldId id="270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4A374-5046-40E2-925C-C4B419496F39}" v="71" dt="2023-10-24T13:10:43.473"/>
    <p1510:client id="{0F1C443F-1944-4113-B424-16679702C63F}" v="1" dt="2023-10-24T15:59:52.945"/>
    <p1510:client id="{274E1482-E444-41CB-8CF8-FD45454E7A41}" v="290" dt="2023-10-24T08:02:05.115"/>
    <p1510:client id="{3631B57B-AEEF-4700-BF76-B583108D2600}" v="463" dt="2023-10-24T16:38:23.416"/>
    <p1510:client id="{39339B36-FD2E-4B31-AD29-06DD329EBFFE}" v="124" dt="2023-10-24T12:28:27.569"/>
    <p1510:client id="{4E6BBC72-0140-467F-9C73-56443E766757}" v="334" dt="2023-10-24T16:37:15.637"/>
    <p1510:client id="{910E5607-C914-4C9B-AC13-380CD34C8A5B}" v="23" dt="2023-10-24T19:23:52.236"/>
    <p1510:client id="{A84CB3A6-7361-4BC0-BE2E-349638839DD7}" v="23" dt="2023-10-24T07:21:16.122"/>
    <p1510:client id="{BB039EF8-C558-4261-8C91-2FCBB04C3182}" v="27" dt="2023-10-24T13:11:02.842"/>
    <p1510:client id="{CE403FF6-5E41-4947-81F4-887241321101}" v="6" dt="2023-10-24T20:56:27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kan Kizilagil" userId="69b32665a8974ee2" providerId="Windows Live" clId="Web-{910E5607-C914-4C9B-AC13-380CD34C8A5B}"/>
    <pc:docChg chg="modSld">
      <pc:chgData name="Okan Kizilagil" userId="69b32665a8974ee2" providerId="Windows Live" clId="Web-{910E5607-C914-4C9B-AC13-380CD34C8A5B}" dt="2023-10-24T20:48:37.926" v="22" actId="20577"/>
      <pc:docMkLst>
        <pc:docMk/>
      </pc:docMkLst>
      <pc:sldChg chg="modSp">
        <pc:chgData name="Okan Kizilagil" userId="69b32665a8974ee2" providerId="Windows Live" clId="Web-{910E5607-C914-4C9B-AC13-380CD34C8A5B}" dt="2023-10-24T16:12:45.980" v="8" actId="20577"/>
        <pc:sldMkLst>
          <pc:docMk/>
          <pc:sldMk cId="2074149693" sldId="257"/>
        </pc:sldMkLst>
        <pc:spChg chg="mod">
          <ac:chgData name="Okan Kizilagil" userId="69b32665a8974ee2" providerId="Windows Live" clId="Web-{910E5607-C914-4C9B-AC13-380CD34C8A5B}" dt="2023-10-24T16:12:45.980" v="8" actId="20577"/>
          <ac:spMkLst>
            <pc:docMk/>
            <pc:sldMk cId="2074149693" sldId="257"/>
            <ac:spMk id="3" creationId="{68EB54F6-2285-099E-7579-CC1E0CC3538A}"/>
          </ac:spMkLst>
        </pc:spChg>
      </pc:sldChg>
      <pc:sldChg chg="modSp">
        <pc:chgData name="Okan Kizilagil" userId="69b32665a8974ee2" providerId="Windows Live" clId="Web-{910E5607-C914-4C9B-AC13-380CD34C8A5B}" dt="2023-10-24T16:12:21.510" v="7" actId="20577"/>
        <pc:sldMkLst>
          <pc:docMk/>
          <pc:sldMk cId="2579322752" sldId="263"/>
        </pc:sldMkLst>
        <pc:spChg chg="mod">
          <ac:chgData name="Okan Kizilagil" userId="69b32665a8974ee2" providerId="Windows Live" clId="Web-{910E5607-C914-4C9B-AC13-380CD34C8A5B}" dt="2023-10-24T16:12:21.510" v="7" actId="20577"/>
          <ac:spMkLst>
            <pc:docMk/>
            <pc:sldMk cId="2579322752" sldId="263"/>
            <ac:spMk id="2" creationId="{30A39A97-F1A3-C5DB-EB63-E8F667CBBFBC}"/>
          </ac:spMkLst>
        </pc:spChg>
      </pc:sldChg>
      <pc:sldChg chg="modSp">
        <pc:chgData name="Okan Kizilagil" userId="69b32665a8974ee2" providerId="Windows Live" clId="Web-{910E5607-C914-4C9B-AC13-380CD34C8A5B}" dt="2023-10-24T16:06:17.029" v="1" actId="1076"/>
        <pc:sldMkLst>
          <pc:docMk/>
          <pc:sldMk cId="4246157364" sldId="269"/>
        </pc:sldMkLst>
        <pc:picChg chg="mod">
          <ac:chgData name="Okan Kizilagil" userId="69b32665a8974ee2" providerId="Windows Live" clId="Web-{910E5607-C914-4C9B-AC13-380CD34C8A5B}" dt="2023-10-24T16:06:17.029" v="1" actId="1076"/>
          <ac:picMkLst>
            <pc:docMk/>
            <pc:sldMk cId="4246157364" sldId="269"/>
            <ac:picMk id="8" creationId="{E8DD8219-7F23-7CE4-3187-4D4AC5762039}"/>
          </ac:picMkLst>
        </pc:picChg>
      </pc:sldChg>
      <pc:sldChg chg="modSp">
        <pc:chgData name="Okan Kizilagil" userId="69b32665a8974ee2" providerId="Windows Live" clId="Web-{910E5607-C914-4C9B-AC13-380CD34C8A5B}" dt="2023-10-24T20:30:50.655" v="18" actId="20577"/>
        <pc:sldMkLst>
          <pc:docMk/>
          <pc:sldMk cId="2558178729" sldId="271"/>
        </pc:sldMkLst>
        <pc:graphicFrameChg chg="modGraphic">
          <ac:chgData name="Okan Kizilagil" userId="69b32665a8974ee2" providerId="Windows Live" clId="Web-{910E5607-C914-4C9B-AC13-380CD34C8A5B}" dt="2023-10-24T20:30:50.655" v="18" actId="20577"/>
          <ac:graphicFrameMkLst>
            <pc:docMk/>
            <pc:sldMk cId="2558178729" sldId="271"/>
            <ac:graphicFrameMk id="6" creationId="{57AB6C77-27E0-4D7C-770E-8992196E01BE}"/>
          </ac:graphicFrameMkLst>
        </pc:graphicFrameChg>
      </pc:sldChg>
      <pc:sldChg chg="modSp">
        <pc:chgData name="Okan Kizilagil" userId="69b32665a8974ee2" providerId="Windows Live" clId="Web-{910E5607-C914-4C9B-AC13-380CD34C8A5B}" dt="2023-10-24T20:48:37.926" v="22" actId="20577"/>
        <pc:sldMkLst>
          <pc:docMk/>
          <pc:sldMk cId="2553217537" sldId="272"/>
        </pc:sldMkLst>
        <pc:graphicFrameChg chg="modGraphic">
          <ac:chgData name="Okan Kizilagil" userId="69b32665a8974ee2" providerId="Windows Live" clId="Web-{910E5607-C914-4C9B-AC13-380CD34C8A5B}" dt="2023-10-24T20:48:37.926" v="22" actId="20577"/>
          <ac:graphicFrameMkLst>
            <pc:docMk/>
            <pc:sldMk cId="2553217537" sldId="272"/>
            <ac:graphicFrameMk id="6" creationId="{57AB6C77-27E0-4D7C-770E-8992196E01BE}"/>
          </ac:graphicFrameMkLst>
        </pc:graphicFrameChg>
      </pc:sldChg>
      <pc:sldChg chg="addSp delSp modSp">
        <pc:chgData name="Okan Kizilagil" userId="69b32665a8974ee2" providerId="Windows Live" clId="Web-{910E5607-C914-4C9B-AC13-380CD34C8A5B}" dt="2023-10-24T19:23:52.236" v="15" actId="14100"/>
        <pc:sldMkLst>
          <pc:docMk/>
          <pc:sldMk cId="3350788918" sldId="274"/>
        </pc:sldMkLst>
        <pc:picChg chg="add mod">
          <ac:chgData name="Okan Kizilagil" userId="69b32665a8974ee2" providerId="Windows Live" clId="Web-{910E5607-C914-4C9B-AC13-380CD34C8A5B}" dt="2023-10-24T19:23:52.236" v="15" actId="14100"/>
          <ac:picMkLst>
            <pc:docMk/>
            <pc:sldMk cId="3350788918" sldId="274"/>
            <ac:picMk id="3" creationId="{D6C88B43-8700-5479-C9F7-D330BCB94DA3}"/>
          </ac:picMkLst>
        </pc:picChg>
        <pc:picChg chg="del">
          <ac:chgData name="Okan Kizilagil" userId="69b32665a8974ee2" providerId="Windows Live" clId="Web-{910E5607-C914-4C9B-AC13-380CD34C8A5B}" dt="2023-10-24T19:23:28.485" v="9"/>
          <ac:picMkLst>
            <pc:docMk/>
            <pc:sldMk cId="3350788918" sldId="274"/>
            <ac:picMk id="5" creationId="{6913A7A3-071E-477A-49B1-52D0536ABC71}"/>
          </ac:picMkLst>
        </pc:picChg>
      </pc:sldChg>
    </pc:docChg>
  </pc:docChgLst>
  <pc:docChgLst>
    <pc:chgData name="Nick Habermann" userId="10f66f8e765e3ac9" providerId="Windows Live" clId="Web-{0F1C443F-1944-4113-B424-16679702C63F}"/>
    <pc:docChg chg="modSld sldOrd">
      <pc:chgData name="Nick Habermann" userId="10f66f8e765e3ac9" providerId="Windows Live" clId="Web-{0F1C443F-1944-4113-B424-16679702C63F}" dt="2023-10-24T16:19:08.796" v="10" actId="20577"/>
      <pc:docMkLst>
        <pc:docMk/>
      </pc:docMkLst>
      <pc:sldChg chg="modSp">
        <pc:chgData name="Nick Habermann" userId="10f66f8e765e3ac9" providerId="Windows Live" clId="Web-{0F1C443F-1944-4113-B424-16679702C63F}" dt="2023-10-24T16:19:08.796" v="10" actId="20577"/>
        <pc:sldMkLst>
          <pc:docMk/>
          <pc:sldMk cId="2558178729" sldId="271"/>
        </pc:sldMkLst>
        <pc:graphicFrameChg chg="modGraphic">
          <ac:chgData name="Nick Habermann" userId="10f66f8e765e3ac9" providerId="Windows Live" clId="Web-{0F1C443F-1944-4113-B424-16679702C63F}" dt="2023-10-24T16:19:08.796" v="10" actId="20577"/>
          <ac:graphicFrameMkLst>
            <pc:docMk/>
            <pc:sldMk cId="2558178729" sldId="271"/>
            <ac:graphicFrameMk id="6" creationId="{57AB6C77-27E0-4D7C-770E-8992196E01BE}"/>
          </ac:graphicFrameMkLst>
        </pc:graphicFrameChg>
      </pc:sldChg>
      <pc:sldChg chg="modSp">
        <pc:chgData name="Nick Habermann" userId="10f66f8e765e3ac9" providerId="Windows Live" clId="Web-{0F1C443F-1944-4113-B424-16679702C63F}" dt="2023-10-24T16:18:59.108" v="8" actId="20577"/>
        <pc:sldMkLst>
          <pc:docMk/>
          <pc:sldMk cId="2553217537" sldId="272"/>
        </pc:sldMkLst>
        <pc:graphicFrameChg chg="modGraphic">
          <ac:chgData name="Nick Habermann" userId="10f66f8e765e3ac9" providerId="Windows Live" clId="Web-{0F1C443F-1944-4113-B424-16679702C63F}" dt="2023-10-24T16:18:59.108" v="8" actId="20577"/>
          <ac:graphicFrameMkLst>
            <pc:docMk/>
            <pc:sldMk cId="2553217537" sldId="272"/>
            <ac:graphicFrameMk id="6" creationId="{57AB6C77-27E0-4D7C-770E-8992196E01BE}"/>
          </ac:graphicFrameMkLst>
        </pc:graphicFrameChg>
      </pc:sldChg>
      <pc:sldChg chg="ord">
        <pc:chgData name="Nick Habermann" userId="10f66f8e765e3ac9" providerId="Windows Live" clId="Web-{0F1C443F-1944-4113-B424-16679702C63F}" dt="2023-10-24T15:59:52.945" v="0"/>
        <pc:sldMkLst>
          <pc:docMk/>
          <pc:sldMk cId="1414359588" sldId="278"/>
        </pc:sldMkLst>
      </pc:sldChg>
    </pc:docChg>
  </pc:docChgLst>
  <pc:docChgLst>
    <pc:chgData name="Leonard Bernhauer" userId="04dba638d432cb52" providerId="Windows Live" clId="Web-{4E6BBC72-0140-467F-9C73-56443E766757}"/>
    <pc:docChg chg="modSld">
      <pc:chgData name="Leonard Bernhauer" userId="04dba638d432cb52" providerId="Windows Live" clId="Web-{4E6BBC72-0140-467F-9C73-56443E766757}" dt="2023-10-24T16:37:15.637" v="250" actId="20577"/>
      <pc:docMkLst>
        <pc:docMk/>
      </pc:docMkLst>
      <pc:sldChg chg="modSp">
        <pc:chgData name="Leonard Bernhauer" userId="04dba638d432cb52" providerId="Windows Live" clId="Web-{4E6BBC72-0140-467F-9C73-56443E766757}" dt="2023-10-24T15:42:28.637" v="146" actId="14100"/>
        <pc:sldMkLst>
          <pc:docMk/>
          <pc:sldMk cId="1787285026" sldId="259"/>
        </pc:sldMkLst>
        <pc:picChg chg="mod">
          <ac:chgData name="Leonard Bernhauer" userId="04dba638d432cb52" providerId="Windows Live" clId="Web-{4E6BBC72-0140-467F-9C73-56443E766757}" dt="2023-10-24T15:42:28.637" v="146" actId="14100"/>
          <ac:picMkLst>
            <pc:docMk/>
            <pc:sldMk cId="1787285026" sldId="259"/>
            <ac:picMk id="5" creationId="{61E2F359-F689-36EE-A9CF-4A89555A4D1D}"/>
          </ac:picMkLst>
        </pc:picChg>
      </pc:sldChg>
      <pc:sldChg chg="addSp delSp modSp">
        <pc:chgData name="Leonard Bernhauer" userId="04dba638d432cb52" providerId="Windows Live" clId="Web-{4E6BBC72-0140-467F-9C73-56443E766757}" dt="2023-10-24T16:37:15.637" v="250" actId="20577"/>
        <pc:sldMkLst>
          <pc:docMk/>
          <pc:sldMk cId="1589635545" sldId="260"/>
        </pc:sldMkLst>
        <pc:spChg chg="mod">
          <ac:chgData name="Leonard Bernhauer" userId="04dba638d432cb52" providerId="Windows Live" clId="Web-{4E6BBC72-0140-467F-9C73-56443E766757}" dt="2023-10-24T16:37:15.637" v="250" actId="20577"/>
          <ac:spMkLst>
            <pc:docMk/>
            <pc:sldMk cId="1589635545" sldId="260"/>
            <ac:spMk id="3" creationId="{F70ECFBE-AAFF-FA4C-2D5B-F5817F7F05BD}"/>
          </ac:spMkLst>
        </pc:spChg>
        <pc:spChg chg="add del mod">
          <ac:chgData name="Leonard Bernhauer" userId="04dba638d432cb52" providerId="Windows Live" clId="Web-{4E6BBC72-0140-467F-9C73-56443E766757}" dt="2023-10-24T15:36:56.456" v="15"/>
          <ac:spMkLst>
            <pc:docMk/>
            <pc:sldMk cId="1589635545" sldId="260"/>
            <ac:spMk id="7" creationId="{2DE7D55E-60A0-B8BD-6ED7-1293E4A636AF}"/>
          </ac:spMkLst>
        </pc:spChg>
        <pc:spChg chg="add mod">
          <ac:chgData name="Leonard Bernhauer" userId="04dba638d432cb52" providerId="Windows Live" clId="Web-{4E6BBC72-0140-467F-9C73-56443E766757}" dt="2023-10-24T16:36:57.902" v="248"/>
          <ac:spMkLst>
            <pc:docMk/>
            <pc:sldMk cId="1589635545" sldId="260"/>
            <ac:spMk id="9" creationId="{14FA163B-A58D-044D-4EDD-D538E12D0F51}"/>
          </ac:spMkLst>
        </pc:spChg>
        <pc:spChg chg="add mod">
          <ac:chgData name="Leonard Bernhauer" userId="04dba638d432cb52" providerId="Windows Live" clId="Web-{4E6BBC72-0140-467F-9C73-56443E766757}" dt="2023-10-24T15:41:01.963" v="121" actId="1076"/>
          <ac:spMkLst>
            <pc:docMk/>
            <pc:sldMk cId="1589635545" sldId="260"/>
            <ac:spMk id="13" creationId="{6CE8093E-AA3D-51CA-BEBC-208F3013CB48}"/>
          </ac:spMkLst>
        </pc:spChg>
        <pc:picChg chg="mod">
          <ac:chgData name="Leonard Bernhauer" userId="04dba638d432cb52" providerId="Windows Live" clId="Web-{4E6BBC72-0140-467F-9C73-56443E766757}" dt="2023-10-24T15:56:16.129" v="245" actId="1076"/>
          <ac:picMkLst>
            <pc:docMk/>
            <pc:sldMk cId="1589635545" sldId="260"/>
            <ac:picMk id="5" creationId="{82445803-1F37-1BA4-A264-08E35E5B39F8}"/>
          </ac:picMkLst>
        </pc:picChg>
        <pc:picChg chg="mod">
          <ac:chgData name="Leonard Bernhauer" userId="04dba638d432cb52" providerId="Windows Live" clId="Web-{4E6BBC72-0140-467F-9C73-56443E766757}" dt="2023-10-24T15:41:01.979" v="123" actId="1076"/>
          <ac:picMkLst>
            <pc:docMk/>
            <pc:sldMk cId="1589635545" sldId="260"/>
            <ac:picMk id="6" creationId="{93541557-DEE5-4ACF-0855-9B4071204253}"/>
          </ac:picMkLst>
        </pc:picChg>
        <pc:picChg chg="mod">
          <ac:chgData name="Leonard Bernhauer" userId="04dba638d432cb52" providerId="Windows Live" clId="Web-{4E6BBC72-0140-467F-9C73-56443E766757}" dt="2023-10-24T15:41:01.947" v="119" actId="1076"/>
          <ac:picMkLst>
            <pc:docMk/>
            <pc:sldMk cId="1589635545" sldId="260"/>
            <ac:picMk id="8" creationId="{F975694F-07FE-E8A4-A81C-A569DEDBA1EA}"/>
          </ac:picMkLst>
        </pc:picChg>
        <pc:picChg chg="mod">
          <ac:chgData name="Leonard Bernhauer" userId="04dba638d432cb52" providerId="Windows Live" clId="Web-{4E6BBC72-0140-467F-9C73-56443E766757}" dt="2023-10-24T15:56:22.364" v="247" actId="1076"/>
          <ac:picMkLst>
            <pc:docMk/>
            <pc:sldMk cId="1589635545" sldId="260"/>
            <ac:picMk id="10" creationId="{BEF55472-D632-11CB-B989-8392ADD087CB}"/>
          </ac:picMkLst>
        </pc:picChg>
        <pc:picChg chg="add mod">
          <ac:chgData name="Leonard Bernhauer" userId="04dba638d432cb52" providerId="Windows Live" clId="Web-{4E6BBC72-0140-467F-9C73-56443E766757}" dt="2023-10-24T15:54:38.470" v="165" actId="1076"/>
          <ac:picMkLst>
            <pc:docMk/>
            <pc:sldMk cId="1589635545" sldId="260"/>
            <ac:picMk id="11" creationId="{425AB31B-B9BA-9AD6-BA1C-C5D7D6ADA7EE}"/>
          </ac:picMkLst>
        </pc:picChg>
        <pc:picChg chg="mod">
          <ac:chgData name="Leonard Bernhauer" userId="04dba638d432cb52" providerId="Windows Live" clId="Web-{4E6BBC72-0140-467F-9C73-56443E766757}" dt="2023-10-24T15:56:17.739" v="246" actId="1076"/>
          <ac:picMkLst>
            <pc:docMk/>
            <pc:sldMk cId="1589635545" sldId="260"/>
            <ac:picMk id="12" creationId="{F0DF6577-3514-0C10-259D-AE21C69467E9}"/>
          </ac:picMkLst>
        </pc:picChg>
      </pc:sldChg>
    </pc:docChg>
  </pc:docChgLst>
  <pc:docChgLst>
    <pc:chgData name="Okan Kizilagil" userId="69b32665a8974ee2" providerId="Windows Live" clId="Web-{04E4A374-5046-40E2-925C-C4B419496F39}"/>
    <pc:docChg chg="modSld">
      <pc:chgData name="Okan Kizilagil" userId="69b32665a8974ee2" providerId="Windows Live" clId="Web-{04E4A374-5046-40E2-925C-C4B419496F39}" dt="2023-10-24T13:10:43.066" v="51" actId="20577"/>
      <pc:docMkLst>
        <pc:docMk/>
      </pc:docMkLst>
      <pc:sldChg chg="modSp">
        <pc:chgData name="Okan Kizilagil" userId="69b32665a8974ee2" providerId="Windows Live" clId="Web-{04E4A374-5046-40E2-925C-C4B419496F39}" dt="2023-10-24T13:03:50.442" v="24" actId="20577"/>
        <pc:sldMkLst>
          <pc:docMk/>
          <pc:sldMk cId="2074149693" sldId="257"/>
        </pc:sldMkLst>
        <pc:spChg chg="mod">
          <ac:chgData name="Okan Kizilagil" userId="69b32665a8974ee2" providerId="Windows Live" clId="Web-{04E4A374-5046-40E2-925C-C4B419496F39}" dt="2023-10-24T13:03:50.442" v="24" actId="20577"/>
          <ac:spMkLst>
            <pc:docMk/>
            <pc:sldMk cId="2074149693" sldId="257"/>
            <ac:spMk id="2" creationId="{C6C176B8-CF00-421A-5041-898F4434A594}"/>
          </ac:spMkLst>
        </pc:spChg>
        <pc:spChg chg="mod">
          <ac:chgData name="Okan Kizilagil" userId="69b32665a8974ee2" providerId="Windows Live" clId="Web-{04E4A374-5046-40E2-925C-C4B419496F39}" dt="2023-10-24T13:03:08.956" v="15" actId="20577"/>
          <ac:spMkLst>
            <pc:docMk/>
            <pc:sldMk cId="2074149693" sldId="257"/>
            <ac:spMk id="3" creationId="{68EB54F6-2285-099E-7579-CC1E0CC3538A}"/>
          </ac:spMkLst>
        </pc:spChg>
      </pc:sldChg>
      <pc:sldChg chg="modSp">
        <pc:chgData name="Okan Kizilagil" userId="69b32665a8974ee2" providerId="Windows Live" clId="Web-{04E4A374-5046-40E2-925C-C4B419496F39}" dt="2023-10-24T13:03:36.254" v="19" actId="20577"/>
        <pc:sldMkLst>
          <pc:docMk/>
          <pc:sldMk cId="1787285026" sldId="259"/>
        </pc:sldMkLst>
        <pc:spChg chg="mod">
          <ac:chgData name="Okan Kizilagil" userId="69b32665a8974ee2" providerId="Windows Live" clId="Web-{04E4A374-5046-40E2-925C-C4B419496F39}" dt="2023-10-24T13:03:36.254" v="19" actId="20577"/>
          <ac:spMkLst>
            <pc:docMk/>
            <pc:sldMk cId="1787285026" sldId="259"/>
            <ac:spMk id="2" creationId="{E08FB111-0795-0D01-95BD-A02FCF5242CC}"/>
          </ac:spMkLst>
        </pc:spChg>
      </pc:sldChg>
      <pc:sldChg chg="modSp">
        <pc:chgData name="Okan Kizilagil" userId="69b32665a8974ee2" providerId="Windows Live" clId="Web-{04E4A374-5046-40E2-925C-C4B419496F39}" dt="2023-10-24T13:03:34.097" v="18" actId="20577"/>
        <pc:sldMkLst>
          <pc:docMk/>
          <pc:sldMk cId="1589635545" sldId="260"/>
        </pc:sldMkLst>
        <pc:spChg chg="mod">
          <ac:chgData name="Okan Kizilagil" userId="69b32665a8974ee2" providerId="Windows Live" clId="Web-{04E4A374-5046-40E2-925C-C4B419496F39}" dt="2023-10-24T13:03:34.097" v="18" actId="20577"/>
          <ac:spMkLst>
            <pc:docMk/>
            <pc:sldMk cId="1589635545" sldId="260"/>
            <ac:spMk id="2" creationId="{8932D7AA-FA58-558A-191F-53439AE1E0EC}"/>
          </ac:spMkLst>
        </pc:spChg>
      </pc:sldChg>
      <pc:sldChg chg="modSp">
        <pc:chgData name="Okan Kizilagil" userId="69b32665a8974ee2" providerId="Windows Live" clId="Web-{04E4A374-5046-40E2-925C-C4B419496F39}" dt="2023-10-24T13:03:41.769" v="21" actId="20577"/>
        <pc:sldMkLst>
          <pc:docMk/>
          <pc:sldMk cId="385408477" sldId="262"/>
        </pc:sldMkLst>
        <pc:spChg chg="mod">
          <ac:chgData name="Okan Kizilagil" userId="69b32665a8974ee2" providerId="Windows Live" clId="Web-{04E4A374-5046-40E2-925C-C4B419496F39}" dt="2023-10-24T13:03:41.769" v="21" actId="20577"/>
          <ac:spMkLst>
            <pc:docMk/>
            <pc:sldMk cId="385408477" sldId="262"/>
            <ac:spMk id="2" creationId="{FCA96A18-AA2F-0CAF-FEE5-2D4433864BFD}"/>
          </ac:spMkLst>
        </pc:spChg>
      </pc:sldChg>
      <pc:sldChg chg="modSp">
        <pc:chgData name="Okan Kizilagil" userId="69b32665a8974ee2" providerId="Windows Live" clId="Web-{04E4A374-5046-40E2-925C-C4B419496F39}" dt="2023-10-24T13:03:31.878" v="17" actId="20577"/>
        <pc:sldMkLst>
          <pc:docMk/>
          <pc:sldMk cId="2579322752" sldId="263"/>
        </pc:sldMkLst>
        <pc:spChg chg="mod">
          <ac:chgData name="Okan Kizilagil" userId="69b32665a8974ee2" providerId="Windows Live" clId="Web-{04E4A374-5046-40E2-925C-C4B419496F39}" dt="2023-10-24T13:03:31.878" v="17" actId="20577"/>
          <ac:spMkLst>
            <pc:docMk/>
            <pc:sldMk cId="2579322752" sldId="263"/>
            <ac:spMk id="2" creationId="{30A39A97-F1A3-C5DB-EB63-E8F667CBBFBC}"/>
          </ac:spMkLst>
        </pc:spChg>
      </pc:sldChg>
      <pc:sldChg chg="modSp">
        <pc:chgData name="Okan Kizilagil" userId="69b32665a8974ee2" providerId="Windows Live" clId="Web-{04E4A374-5046-40E2-925C-C4B419496F39}" dt="2023-10-24T13:03:38.394" v="20" actId="20577"/>
        <pc:sldMkLst>
          <pc:docMk/>
          <pc:sldMk cId="4246157364" sldId="269"/>
        </pc:sldMkLst>
        <pc:spChg chg="mod">
          <ac:chgData name="Okan Kizilagil" userId="69b32665a8974ee2" providerId="Windows Live" clId="Web-{04E4A374-5046-40E2-925C-C4B419496F39}" dt="2023-10-24T13:03:38.394" v="20" actId="20577"/>
          <ac:spMkLst>
            <pc:docMk/>
            <pc:sldMk cId="4246157364" sldId="269"/>
            <ac:spMk id="2" creationId="{2313F792-C401-B58D-8628-9267E05F2EA7}"/>
          </ac:spMkLst>
        </pc:spChg>
      </pc:sldChg>
      <pc:sldChg chg="addSp modSp">
        <pc:chgData name="Okan Kizilagil" userId="69b32665a8974ee2" providerId="Windows Live" clId="Web-{04E4A374-5046-40E2-925C-C4B419496F39}" dt="2023-10-24T13:10:43.066" v="51" actId="20577"/>
        <pc:sldMkLst>
          <pc:docMk/>
          <pc:sldMk cId="1178424714" sldId="270"/>
        </pc:sldMkLst>
        <pc:spChg chg="mod">
          <ac:chgData name="Okan Kizilagil" userId="69b32665a8974ee2" providerId="Windows Live" clId="Web-{04E4A374-5046-40E2-925C-C4B419496F39}" dt="2023-10-24T13:05:19.273" v="39" actId="1076"/>
          <ac:spMkLst>
            <pc:docMk/>
            <pc:sldMk cId="1178424714" sldId="270"/>
            <ac:spMk id="5" creationId="{FE53E01A-43F5-356B-89B9-B0B502AB8B58}"/>
          </ac:spMkLst>
        </pc:spChg>
        <pc:spChg chg="add mod">
          <ac:chgData name="Okan Kizilagil" userId="69b32665a8974ee2" providerId="Windows Live" clId="Web-{04E4A374-5046-40E2-925C-C4B419496F39}" dt="2023-10-24T13:05:36.102" v="44" actId="1076"/>
          <ac:spMkLst>
            <pc:docMk/>
            <pc:sldMk cId="1178424714" sldId="270"/>
            <ac:spMk id="6" creationId="{B2FECAD9-C614-6492-252B-5BFED9D855F2}"/>
          </ac:spMkLst>
        </pc:spChg>
        <pc:spChg chg="mod">
          <ac:chgData name="Okan Kizilagil" userId="69b32665a8974ee2" providerId="Windows Live" clId="Web-{04E4A374-5046-40E2-925C-C4B419496F39}" dt="2023-10-24T13:10:43.066" v="51" actId="20577"/>
          <ac:spMkLst>
            <pc:docMk/>
            <pc:sldMk cId="1178424714" sldId="270"/>
            <ac:spMk id="8" creationId="{8E7EAFA3-2E78-4AF3-37EC-8CC8CAB64E57}"/>
          </ac:spMkLst>
        </pc:spChg>
      </pc:sldChg>
      <pc:sldChg chg="modSp">
        <pc:chgData name="Okan Kizilagil" userId="69b32665a8974ee2" providerId="Windows Live" clId="Web-{04E4A374-5046-40E2-925C-C4B419496F39}" dt="2023-10-24T13:03:48.145" v="23" actId="20577"/>
        <pc:sldMkLst>
          <pc:docMk/>
          <pc:sldMk cId="2558178729" sldId="271"/>
        </pc:sldMkLst>
        <pc:spChg chg="mod">
          <ac:chgData name="Okan Kizilagil" userId="69b32665a8974ee2" providerId="Windows Live" clId="Web-{04E4A374-5046-40E2-925C-C4B419496F39}" dt="2023-10-24T13:03:48.145" v="23" actId="20577"/>
          <ac:spMkLst>
            <pc:docMk/>
            <pc:sldMk cId="2558178729" sldId="271"/>
            <ac:spMk id="2" creationId="{79386770-BD31-1BF9-ABD3-8880D27D5634}"/>
          </ac:spMkLst>
        </pc:spChg>
      </pc:sldChg>
      <pc:sldChg chg="modSp">
        <pc:chgData name="Okan Kizilagil" userId="69b32665a8974ee2" providerId="Windows Live" clId="Web-{04E4A374-5046-40E2-925C-C4B419496F39}" dt="2023-10-24T13:03:44.035" v="22" actId="20577"/>
        <pc:sldMkLst>
          <pc:docMk/>
          <pc:sldMk cId="2553217537" sldId="272"/>
        </pc:sldMkLst>
        <pc:spChg chg="mod">
          <ac:chgData name="Okan Kizilagil" userId="69b32665a8974ee2" providerId="Windows Live" clId="Web-{04E4A374-5046-40E2-925C-C4B419496F39}" dt="2023-10-24T13:03:44.035" v="22" actId="20577"/>
          <ac:spMkLst>
            <pc:docMk/>
            <pc:sldMk cId="2553217537" sldId="272"/>
            <ac:spMk id="2" creationId="{79386770-BD31-1BF9-ABD3-8880D27D5634}"/>
          </ac:spMkLst>
        </pc:spChg>
      </pc:sldChg>
      <pc:sldChg chg="modSp">
        <pc:chgData name="Okan Kizilagil" userId="69b32665a8974ee2" providerId="Windows Live" clId="Web-{04E4A374-5046-40E2-925C-C4B419496F39}" dt="2023-10-24T13:03:28.113" v="16" actId="20577"/>
        <pc:sldMkLst>
          <pc:docMk/>
          <pc:sldMk cId="3350788918" sldId="274"/>
        </pc:sldMkLst>
        <pc:spChg chg="mod">
          <ac:chgData name="Okan Kizilagil" userId="69b32665a8974ee2" providerId="Windows Live" clId="Web-{04E4A374-5046-40E2-925C-C4B419496F39}" dt="2023-10-24T13:03:28.113" v="16" actId="20577"/>
          <ac:spMkLst>
            <pc:docMk/>
            <pc:sldMk cId="3350788918" sldId="274"/>
            <ac:spMk id="2" creationId="{C2ABE896-1DEA-109E-459B-720D73578AFE}"/>
          </ac:spMkLst>
        </pc:spChg>
      </pc:sldChg>
    </pc:docChg>
  </pc:docChgLst>
  <pc:docChgLst>
    <pc:chgData name="Leonard Bernhauer" userId="04dba638d432cb52" providerId="Windows Live" clId="Web-{BB039EF8-C558-4261-8C91-2FCBB04C3182}"/>
    <pc:docChg chg="modSld">
      <pc:chgData name="Leonard Bernhauer" userId="04dba638d432cb52" providerId="Windows Live" clId="Web-{BB039EF8-C558-4261-8C91-2FCBB04C3182}" dt="2023-10-24T13:11:02.842" v="26"/>
      <pc:docMkLst>
        <pc:docMk/>
      </pc:docMkLst>
      <pc:sldChg chg="modSp">
        <pc:chgData name="Leonard Bernhauer" userId="04dba638d432cb52" providerId="Windows Live" clId="Web-{BB039EF8-C558-4261-8C91-2FCBB04C3182}" dt="2023-10-24T11:41:26.331" v="1" actId="20577"/>
        <pc:sldMkLst>
          <pc:docMk/>
          <pc:sldMk cId="1787285026" sldId="259"/>
        </pc:sldMkLst>
        <pc:spChg chg="mod">
          <ac:chgData name="Leonard Bernhauer" userId="04dba638d432cb52" providerId="Windows Live" clId="Web-{BB039EF8-C558-4261-8C91-2FCBB04C3182}" dt="2023-10-24T11:41:26.331" v="1" actId="20577"/>
          <ac:spMkLst>
            <pc:docMk/>
            <pc:sldMk cId="1787285026" sldId="259"/>
            <ac:spMk id="3" creationId="{2227FF85-2759-B87C-D408-7E9E1D92B353}"/>
          </ac:spMkLst>
        </pc:spChg>
      </pc:sldChg>
      <pc:sldChg chg="modSp">
        <pc:chgData name="Leonard Bernhauer" userId="04dba638d432cb52" providerId="Windows Live" clId="Web-{BB039EF8-C558-4261-8C91-2FCBB04C3182}" dt="2023-10-24T11:51:10.030" v="24" actId="1076"/>
        <pc:sldMkLst>
          <pc:docMk/>
          <pc:sldMk cId="1589635545" sldId="260"/>
        </pc:sldMkLst>
        <pc:spChg chg="mod">
          <ac:chgData name="Leonard Bernhauer" userId="04dba638d432cb52" providerId="Windows Live" clId="Web-{BB039EF8-C558-4261-8C91-2FCBB04C3182}" dt="2023-10-24T11:51:10.030" v="24" actId="1076"/>
          <ac:spMkLst>
            <pc:docMk/>
            <pc:sldMk cId="1589635545" sldId="260"/>
            <ac:spMk id="2" creationId="{8932D7AA-FA58-558A-191F-53439AE1E0EC}"/>
          </ac:spMkLst>
        </pc:spChg>
        <pc:picChg chg="mod">
          <ac:chgData name="Leonard Bernhauer" userId="04dba638d432cb52" providerId="Windows Live" clId="Web-{BB039EF8-C558-4261-8C91-2FCBB04C3182}" dt="2023-10-24T11:45:55.851" v="19" actId="1076"/>
          <ac:picMkLst>
            <pc:docMk/>
            <pc:sldMk cId="1589635545" sldId="260"/>
            <ac:picMk id="6" creationId="{93541557-DEE5-4ACF-0855-9B4071204253}"/>
          </ac:picMkLst>
        </pc:picChg>
        <pc:picChg chg="mod">
          <ac:chgData name="Leonard Bernhauer" userId="04dba638d432cb52" providerId="Windows Live" clId="Web-{BB039EF8-C558-4261-8C91-2FCBB04C3182}" dt="2023-10-24T11:46:08.196" v="22" actId="1076"/>
          <ac:picMkLst>
            <pc:docMk/>
            <pc:sldMk cId="1589635545" sldId="260"/>
            <ac:picMk id="8" creationId="{F975694F-07FE-E8A4-A81C-A569DEDBA1EA}"/>
          </ac:picMkLst>
        </pc:picChg>
        <pc:picChg chg="mod">
          <ac:chgData name="Leonard Bernhauer" userId="04dba638d432cb52" providerId="Windows Live" clId="Web-{BB039EF8-C558-4261-8C91-2FCBB04C3182}" dt="2023-10-24T11:46:01.867" v="20" actId="1076"/>
          <ac:picMkLst>
            <pc:docMk/>
            <pc:sldMk cId="1589635545" sldId="260"/>
            <ac:picMk id="10" creationId="{BEF55472-D632-11CB-B989-8392ADD087CB}"/>
          </ac:picMkLst>
        </pc:picChg>
        <pc:picChg chg="mod">
          <ac:chgData name="Leonard Bernhauer" userId="04dba638d432cb52" providerId="Windows Live" clId="Web-{BB039EF8-C558-4261-8C91-2FCBB04C3182}" dt="2023-10-24T11:45:36.756" v="12" actId="1076"/>
          <ac:picMkLst>
            <pc:docMk/>
            <pc:sldMk cId="1589635545" sldId="260"/>
            <ac:picMk id="12" creationId="{F0DF6577-3514-0C10-259D-AE21C69467E9}"/>
          </ac:picMkLst>
        </pc:picChg>
      </pc:sldChg>
      <pc:sldChg chg="modSp">
        <pc:chgData name="Leonard Bernhauer" userId="04dba638d432cb52" providerId="Windows Live" clId="Web-{BB039EF8-C558-4261-8C91-2FCBB04C3182}" dt="2023-10-24T11:45:27.208" v="10" actId="14100"/>
        <pc:sldMkLst>
          <pc:docMk/>
          <pc:sldMk cId="2579322752" sldId="263"/>
        </pc:sldMkLst>
        <pc:picChg chg="mod">
          <ac:chgData name="Leonard Bernhauer" userId="04dba638d432cb52" providerId="Windows Live" clId="Web-{BB039EF8-C558-4261-8C91-2FCBB04C3182}" dt="2023-10-24T11:45:13.473" v="3" actId="1076"/>
          <ac:picMkLst>
            <pc:docMk/>
            <pc:sldMk cId="2579322752" sldId="263"/>
            <ac:picMk id="6" creationId="{CD95A1F8-FE7E-9D0C-4F05-F788E38C53DC}"/>
          </ac:picMkLst>
        </pc:picChg>
        <pc:picChg chg="mod">
          <ac:chgData name="Leonard Bernhauer" userId="04dba638d432cb52" providerId="Windows Live" clId="Web-{BB039EF8-C558-4261-8C91-2FCBB04C3182}" dt="2023-10-24T11:45:20.739" v="7" actId="14100"/>
          <ac:picMkLst>
            <pc:docMk/>
            <pc:sldMk cId="2579322752" sldId="263"/>
            <ac:picMk id="1028" creationId="{1E79A7FE-CFED-EC17-4D76-28A9CF927FD8}"/>
          </ac:picMkLst>
        </pc:picChg>
        <pc:picChg chg="mod">
          <ac:chgData name="Leonard Bernhauer" userId="04dba638d432cb52" providerId="Windows Live" clId="Web-{BB039EF8-C558-4261-8C91-2FCBB04C3182}" dt="2023-10-24T11:45:23.583" v="8" actId="1076"/>
          <ac:picMkLst>
            <pc:docMk/>
            <pc:sldMk cId="2579322752" sldId="263"/>
            <ac:picMk id="1030" creationId="{A4BD162D-F91D-76C7-43DB-7FA12723C6BE}"/>
          </ac:picMkLst>
        </pc:picChg>
        <pc:picChg chg="mod">
          <ac:chgData name="Leonard Bernhauer" userId="04dba638d432cb52" providerId="Windows Live" clId="Web-{BB039EF8-C558-4261-8C91-2FCBB04C3182}" dt="2023-10-24T11:45:27.208" v="10" actId="14100"/>
          <ac:picMkLst>
            <pc:docMk/>
            <pc:sldMk cId="2579322752" sldId="263"/>
            <ac:picMk id="1032" creationId="{5654312B-38CB-3D34-7F61-33A128DCD18D}"/>
          </ac:picMkLst>
        </pc:picChg>
        <pc:picChg chg="mod">
          <ac:chgData name="Leonard Bernhauer" userId="04dba638d432cb52" providerId="Windows Live" clId="Web-{BB039EF8-C558-4261-8C91-2FCBB04C3182}" dt="2023-10-24T11:45:18.786" v="6" actId="1076"/>
          <ac:picMkLst>
            <pc:docMk/>
            <pc:sldMk cId="2579322752" sldId="263"/>
            <ac:picMk id="1034" creationId="{9639EC55-1B27-0D4E-8B4C-D5090CF4732D}"/>
          </ac:picMkLst>
        </pc:picChg>
      </pc:sldChg>
      <pc:sldChg chg="mod modShow">
        <pc:chgData name="Leonard Bernhauer" userId="04dba638d432cb52" providerId="Windows Live" clId="Web-{BB039EF8-C558-4261-8C91-2FCBB04C3182}" dt="2023-10-24T13:10:59.701" v="25"/>
        <pc:sldMkLst>
          <pc:docMk/>
          <pc:sldMk cId="1784281788" sldId="277"/>
        </pc:sldMkLst>
      </pc:sldChg>
      <pc:sldChg chg="mod modShow">
        <pc:chgData name="Leonard Bernhauer" userId="04dba638d432cb52" providerId="Windows Live" clId="Web-{BB039EF8-C558-4261-8C91-2FCBB04C3182}" dt="2023-10-24T13:11:02.842" v="26"/>
        <pc:sldMkLst>
          <pc:docMk/>
          <pc:sldMk cId="1414359588" sldId="278"/>
        </pc:sldMkLst>
      </pc:sldChg>
    </pc:docChg>
  </pc:docChgLst>
  <pc:docChgLst>
    <pc:chgData name="Gastbenutzer" providerId="Windows Live" clId="Web-{616E6DC4-A722-46EA-8A4D-C5F120C18697}"/>
    <pc:docChg chg="modSld">
      <pc:chgData name="Gastbenutzer" userId="" providerId="Windows Live" clId="Web-{616E6DC4-A722-46EA-8A4D-C5F120C18697}" dt="2023-10-16T09:59:43.397" v="7" actId="14100"/>
      <pc:docMkLst>
        <pc:docMk/>
      </pc:docMkLst>
      <pc:sldChg chg="modSp">
        <pc:chgData name="Gastbenutzer" userId="" providerId="Windows Live" clId="Web-{616E6DC4-A722-46EA-8A4D-C5F120C18697}" dt="2023-10-16T09:59:20.631" v="5" actId="1076"/>
        <pc:sldMkLst>
          <pc:docMk/>
          <pc:sldMk cId="1638805582" sldId="256"/>
        </pc:sldMkLst>
        <pc:spChg chg="mod">
          <ac:chgData name="Gastbenutzer" userId="" providerId="Windows Live" clId="Web-{616E6DC4-A722-46EA-8A4D-C5F120C18697}" dt="2023-10-16T09:59:20.631" v="5" actId="1076"/>
          <ac:spMkLst>
            <pc:docMk/>
            <pc:sldMk cId="1638805582" sldId="256"/>
            <ac:spMk id="7" creationId="{BB705E26-278C-4EAE-ED1B-5AE6E69E0A7F}"/>
          </ac:spMkLst>
        </pc:spChg>
        <pc:picChg chg="mod">
          <ac:chgData name="Gastbenutzer" userId="" providerId="Windows Live" clId="Web-{616E6DC4-A722-46EA-8A4D-C5F120C18697}" dt="2023-10-16T09:59:20.600" v="3" actId="1076"/>
          <ac:picMkLst>
            <pc:docMk/>
            <pc:sldMk cId="1638805582" sldId="256"/>
            <ac:picMk id="5" creationId="{BCEEDA9B-7389-10E5-B880-CA717781AEE5}"/>
          </ac:picMkLst>
        </pc:picChg>
        <pc:picChg chg="mod">
          <ac:chgData name="Gastbenutzer" userId="" providerId="Windows Live" clId="Web-{616E6DC4-A722-46EA-8A4D-C5F120C18697}" dt="2023-10-16T09:59:20.616" v="4" actId="1076"/>
          <ac:picMkLst>
            <pc:docMk/>
            <pc:sldMk cId="1638805582" sldId="256"/>
            <ac:picMk id="6" creationId="{461FB065-D627-F726-4D4D-0155C0FF1FF3}"/>
          </ac:picMkLst>
        </pc:picChg>
      </pc:sldChg>
      <pc:sldChg chg="modSp">
        <pc:chgData name="Gastbenutzer" userId="" providerId="Windows Live" clId="Web-{616E6DC4-A722-46EA-8A4D-C5F120C18697}" dt="2023-10-16T09:59:43.397" v="7" actId="14100"/>
        <pc:sldMkLst>
          <pc:docMk/>
          <pc:sldMk cId="2579322752" sldId="263"/>
        </pc:sldMkLst>
        <pc:picChg chg="mod">
          <ac:chgData name="Gastbenutzer" userId="" providerId="Windows Live" clId="Web-{616E6DC4-A722-46EA-8A4D-C5F120C18697}" dt="2023-10-16T09:59:43.397" v="7" actId="14100"/>
          <ac:picMkLst>
            <pc:docMk/>
            <pc:sldMk cId="2579322752" sldId="263"/>
            <ac:picMk id="6" creationId="{CD95A1F8-FE7E-9D0C-4F05-F788E38C53DC}"/>
          </ac:picMkLst>
        </pc:picChg>
      </pc:sldChg>
    </pc:docChg>
  </pc:docChgLst>
  <pc:docChgLst>
    <pc:chgData name="Nick Habermann" userId="10f66f8e765e3ac9" providerId="Windows Live" clId="Web-{AF201FDF-563C-4FC8-A9D3-1EC38E9676D9}"/>
    <pc:docChg chg="addSld delSld modSld sldOrd">
      <pc:chgData name="Nick Habermann" userId="10f66f8e765e3ac9" providerId="Windows Live" clId="Web-{AF201FDF-563C-4FC8-A9D3-1EC38E9676D9}" dt="2023-10-15T18:20:04.889" v="652"/>
      <pc:docMkLst>
        <pc:docMk/>
      </pc:docMkLst>
      <pc:sldChg chg="modSp">
        <pc:chgData name="Nick Habermann" userId="10f66f8e765e3ac9" providerId="Windows Live" clId="Web-{AF201FDF-563C-4FC8-A9D3-1EC38E9676D9}" dt="2023-10-15T17:03:29.917" v="18" actId="20577"/>
        <pc:sldMkLst>
          <pc:docMk/>
          <pc:sldMk cId="1638805582" sldId="256"/>
        </pc:sldMkLst>
        <pc:spChg chg="mod">
          <ac:chgData name="Nick Habermann" userId="10f66f8e765e3ac9" providerId="Windows Live" clId="Web-{AF201FDF-563C-4FC8-A9D3-1EC38E9676D9}" dt="2023-10-15T17:03:29.917" v="18" actId="20577"/>
          <ac:spMkLst>
            <pc:docMk/>
            <pc:sldMk cId="1638805582" sldId="256"/>
            <ac:spMk id="2" creationId="{FC91D2C1-602E-DDA9-3BE9-AEC00E802757}"/>
          </ac:spMkLst>
        </pc:spChg>
      </pc:sldChg>
      <pc:sldChg chg="addSp delSp modSp">
        <pc:chgData name="Nick Habermann" userId="10f66f8e765e3ac9" providerId="Windows Live" clId="Web-{AF201FDF-563C-4FC8-A9D3-1EC38E9676D9}" dt="2023-10-15T17:49:44.116" v="301" actId="1076"/>
        <pc:sldMkLst>
          <pc:docMk/>
          <pc:sldMk cId="2074149693" sldId="257"/>
        </pc:sldMkLst>
        <pc:spChg chg="mod">
          <ac:chgData name="Nick Habermann" userId="10f66f8e765e3ac9" providerId="Windows Live" clId="Web-{AF201FDF-563C-4FC8-A9D3-1EC38E9676D9}" dt="2023-10-15T16:52:33.736" v="12" actId="20577"/>
          <ac:spMkLst>
            <pc:docMk/>
            <pc:sldMk cId="2074149693" sldId="257"/>
            <ac:spMk id="2" creationId="{C6C176B8-CF00-421A-5041-898F4434A594}"/>
          </ac:spMkLst>
        </pc:spChg>
        <pc:spChg chg="mod">
          <ac:chgData name="Nick Habermann" userId="10f66f8e765e3ac9" providerId="Windows Live" clId="Web-{AF201FDF-563C-4FC8-A9D3-1EC38E9676D9}" dt="2023-10-15T17:49:44.116" v="301" actId="1076"/>
          <ac:spMkLst>
            <pc:docMk/>
            <pc:sldMk cId="2074149693" sldId="257"/>
            <ac:spMk id="3" creationId="{68EB54F6-2285-099E-7579-CC1E0CC3538A}"/>
          </ac:spMkLst>
        </pc:spChg>
        <pc:spChg chg="add mod">
          <ac:chgData name="Nick Habermann" userId="10f66f8e765e3ac9" providerId="Windows Live" clId="Web-{AF201FDF-563C-4FC8-A9D3-1EC38E9676D9}" dt="2023-10-15T17:49:34.553" v="298" actId="20577"/>
          <ac:spMkLst>
            <pc:docMk/>
            <pc:sldMk cId="2074149693" sldId="257"/>
            <ac:spMk id="4" creationId="{285562AE-A2FA-C2CD-0F35-1919C3E3A27A}"/>
          </ac:spMkLst>
        </pc:spChg>
        <pc:spChg chg="add mod">
          <ac:chgData name="Nick Habermann" userId="10f66f8e765e3ac9" providerId="Windows Live" clId="Web-{AF201FDF-563C-4FC8-A9D3-1EC38E9676D9}" dt="2023-10-15T17:49:35.506" v="300" actId="20577"/>
          <ac:spMkLst>
            <pc:docMk/>
            <pc:sldMk cId="2074149693" sldId="257"/>
            <ac:spMk id="6" creationId="{09F9146F-E037-20C1-A555-8D227DF178F9}"/>
          </ac:spMkLst>
        </pc:spChg>
        <pc:cxnChg chg="add del mod">
          <ac:chgData name="Nick Habermann" userId="10f66f8e765e3ac9" providerId="Windows Live" clId="Web-{AF201FDF-563C-4FC8-A9D3-1EC38E9676D9}" dt="2023-10-15T17:39:26.046" v="243"/>
          <ac:cxnSpMkLst>
            <pc:docMk/>
            <pc:sldMk cId="2074149693" sldId="257"/>
            <ac:cxnSpMk id="7" creationId="{0A0B1475-AB72-E1BA-DCD3-965037E974EA}"/>
          </ac:cxnSpMkLst>
        </pc:cxnChg>
      </pc:sldChg>
      <pc:sldChg chg="addSp delSp modSp del mod ord setBg modShow">
        <pc:chgData name="Nick Habermann" userId="10f66f8e765e3ac9" providerId="Windows Live" clId="Web-{AF201FDF-563C-4FC8-A9D3-1EC38E9676D9}" dt="2023-10-15T18:19:21.371" v="650"/>
        <pc:sldMkLst>
          <pc:docMk/>
          <pc:sldMk cId="3648875615" sldId="258"/>
        </pc:sldMkLst>
        <pc:spChg chg="mod">
          <ac:chgData name="Nick Habermann" userId="10f66f8e765e3ac9" providerId="Windows Live" clId="Web-{AF201FDF-563C-4FC8-A9D3-1EC38E9676D9}" dt="2023-10-15T18:15:03.299" v="634"/>
          <ac:spMkLst>
            <pc:docMk/>
            <pc:sldMk cId="3648875615" sldId="258"/>
            <ac:spMk id="2" creationId="{79386770-BD31-1BF9-ABD3-8880D27D5634}"/>
          </ac:spMkLst>
        </pc:spChg>
        <pc:spChg chg="del mod">
          <ac:chgData name="Nick Habermann" userId="10f66f8e765e3ac9" providerId="Windows Live" clId="Web-{AF201FDF-563C-4FC8-A9D3-1EC38E9676D9}" dt="2023-10-15T18:15:03.299" v="634"/>
          <ac:spMkLst>
            <pc:docMk/>
            <pc:sldMk cId="3648875615" sldId="258"/>
            <ac:spMk id="3" creationId="{42E088AA-9071-A332-B510-06714119978C}"/>
          </ac:spMkLst>
        </pc:spChg>
        <pc:spChg chg="mod">
          <ac:chgData name="Nick Habermann" userId="10f66f8e765e3ac9" providerId="Windows Live" clId="Web-{AF201FDF-563C-4FC8-A9D3-1EC38E9676D9}" dt="2023-10-15T18:14:29.282" v="632"/>
          <ac:spMkLst>
            <pc:docMk/>
            <pc:sldMk cId="3648875615" sldId="258"/>
            <ac:spMk id="4" creationId="{3F022FB1-5F7F-0E83-3C4C-6798470F6A40}"/>
          </ac:spMkLst>
        </pc:spChg>
        <pc:spChg chg="add del">
          <ac:chgData name="Nick Habermann" userId="10f66f8e765e3ac9" providerId="Windows Live" clId="Web-{AF201FDF-563C-4FC8-A9D3-1EC38E9676D9}" dt="2023-10-15T18:09:33.099" v="619"/>
          <ac:spMkLst>
            <pc:docMk/>
            <pc:sldMk cId="3648875615" sldId="258"/>
            <ac:spMk id="11" creationId="{7AAC67C3-831B-4AB1-A259-DFB839CAFAFC}"/>
          </ac:spMkLst>
        </pc:spChg>
        <pc:spChg chg="add del">
          <ac:chgData name="Nick Habermann" userId="10f66f8e765e3ac9" providerId="Windows Live" clId="Web-{AF201FDF-563C-4FC8-A9D3-1EC38E9676D9}" dt="2023-10-15T18:09:33.099" v="619"/>
          <ac:spMkLst>
            <pc:docMk/>
            <pc:sldMk cId="3648875615" sldId="258"/>
            <ac:spMk id="13" creationId="{054B3F04-9EAC-45C0-B3CE-0387EEA10A0C}"/>
          </ac:spMkLst>
        </pc:spChg>
        <pc:spChg chg="add del">
          <ac:chgData name="Nick Habermann" userId="10f66f8e765e3ac9" providerId="Windows Live" clId="Web-{AF201FDF-563C-4FC8-A9D3-1EC38E9676D9}" dt="2023-10-15T18:09:33.099" v="619"/>
          <ac:spMkLst>
            <pc:docMk/>
            <pc:sldMk cId="3648875615" sldId="258"/>
            <ac:spMk id="15" creationId="{3741B58E-3B65-4A01-A276-975AB2CF8A08}"/>
          </ac:spMkLst>
        </pc:spChg>
        <pc:spChg chg="add del">
          <ac:chgData name="Nick Habermann" userId="10f66f8e765e3ac9" providerId="Windows Live" clId="Web-{AF201FDF-563C-4FC8-A9D3-1EC38E9676D9}" dt="2023-10-15T18:09:59.975" v="621"/>
          <ac:spMkLst>
            <pc:docMk/>
            <pc:sldMk cId="3648875615" sldId="258"/>
            <ac:spMk id="17" creationId="{35230A27-1553-42F8-99D7-829868E13715}"/>
          </ac:spMkLst>
        </pc:spChg>
        <pc:spChg chg="add del">
          <ac:chgData name="Nick Habermann" userId="10f66f8e765e3ac9" providerId="Windows Live" clId="Web-{AF201FDF-563C-4FC8-A9D3-1EC38E9676D9}" dt="2023-10-15T18:09:59.975" v="621"/>
          <ac:spMkLst>
            <pc:docMk/>
            <pc:sldMk cId="3648875615" sldId="258"/>
            <ac:spMk id="21" creationId="{A772232D-B4D6-429F-B3D1-2D9891B85E08}"/>
          </ac:spMkLst>
        </pc:spChg>
        <pc:spChg chg="add del">
          <ac:chgData name="Nick Habermann" userId="10f66f8e765e3ac9" providerId="Windows Live" clId="Web-{AF201FDF-563C-4FC8-A9D3-1EC38E9676D9}" dt="2023-10-15T18:10:04.100" v="623"/>
          <ac:spMkLst>
            <pc:docMk/>
            <pc:sldMk cId="3648875615" sldId="258"/>
            <ac:spMk id="29" creationId="{3741B58E-3B65-4A01-A276-975AB2CF8A08}"/>
          </ac:spMkLst>
        </pc:spChg>
        <pc:spChg chg="add del">
          <ac:chgData name="Nick Habermann" userId="10f66f8e765e3ac9" providerId="Windows Live" clId="Web-{AF201FDF-563C-4FC8-A9D3-1EC38E9676D9}" dt="2023-10-15T18:10:04.100" v="623"/>
          <ac:spMkLst>
            <pc:docMk/>
            <pc:sldMk cId="3648875615" sldId="258"/>
            <ac:spMk id="31" creationId="{7AAC67C3-831B-4AB1-A259-DFB839CAFAFC}"/>
          </ac:spMkLst>
        </pc:spChg>
        <pc:spChg chg="add del">
          <ac:chgData name="Nick Habermann" userId="10f66f8e765e3ac9" providerId="Windows Live" clId="Web-{AF201FDF-563C-4FC8-A9D3-1EC38E9676D9}" dt="2023-10-15T18:10:04.100" v="623"/>
          <ac:spMkLst>
            <pc:docMk/>
            <pc:sldMk cId="3648875615" sldId="258"/>
            <ac:spMk id="33" creationId="{054B3F04-9EAC-45C0-B3CE-0387EEA10A0C}"/>
          </ac:spMkLst>
        </pc:spChg>
        <pc:spChg chg="add del">
          <ac:chgData name="Nick Habermann" userId="10f66f8e765e3ac9" providerId="Windows Live" clId="Web-{AF201FDF-563C-4FC8-A9D3-1EC38E9676D9}" dt="2023-10-15T18:13:33.077" v="631"/>
          <ac:spMkLst>
            <pc:docMk/>
            <pc:sldMk cId="3648875615" sldId="258"/>
            <ac:spMk id="40" creationId="{F4C359F3-25B2-4E2B-8713-5583EAF4C18E}"/>
          </ac:spMkLst>
        </pc:spChg>
        <pc:spChg chg="add del">
          <ac:chgData name="Nick Habermann" userId="10f66f8e765e3ac9" providerId="Windows Live" clId="Web-{AF201FDF-563C-4FC8-A9D3-1EC38E9676D9}" dt="2023-10-15T18:13:33.077" v="631"/>
          <ac:spMkLst>
            <pc:docMk/>
            <pc:sldMk cId="3648875615" sldId="258"/>
            <ac:spMk id="46" creationId="{B026EB53-A064-438C-B0CD-AC1503631ACC}"/>
          </ac:spMkLst>
        </pc:spChg>
        <pc:spChg chg="add del">
          <ac:chgData name="Nick Habermann" userId="10f66f8e765e3ac9" providerId="Windows Live" clId="Web-{AF201FDF-563C-4FC8-A9D3-1EC38E9676D9}" dt="2023-10-15T18:15:03.299" v="634"/>
          <ac:spMkLst>
            <pc:docMk/>
            <pc:sldMk cId="3648875615" sldId="258"/>
            <ac:spMk id="47" creationId="{3741B58E-3B65-4A01-A276-975AB2CF8A08}"/>
          </ac:spMkLst>
        </pc:spChg>
        <pc:spChg chg="add del">
          <ac:chgData name="Nick Habermann" userId="10f66f8e765e3ac9" providerId="Windows Live" clId="Web-{AF201FDF-563C-4FC8-A9D3-1EC38E9676D9}" dt="2023-10-15T18:15:03.299" v="634"/>
          <ac:spMkLst>
            <pc:docMk/>
            <pc:sldMk cId="3648875615" sldId="258"/>
            <ac:spMk id="48" creationId="{7AAC67C3-831B-4AB1-A259-DFB839CAFAFC}"/>
          </ac:spMkLst>
        </pc:spChg>
        <pc:spChg chg="add del">
          <ac:chgData name="Nick Habermann" userId="10f66f8e765e3ac9" providerId="Windows Live" clId="Web-{AF201FDF-563C-4FC8-A9D3-1EC38E9676D9}" dt="2023-10-15T18:15:03.299" v="634"/>
          <ac:spMkLst>
            <pc:docMk/>
            <pc:sldMk cId="3648875615" sldId="258"/>
            <ac:spMk id="49" creationId="{054B3F04-9EAC-45C0-B3CE-0387EEA10A0C}"/>
          </ac:spMkLst>
        </pc:spChg>
        <pc:spChg chg="add">
          <ac:chgData name="Nick Habermann" userId="10f66f8e765e3ac9" providerId="Windows Live" clId="Web-{AF201FDF-563C-4FC8-A9D3-1EC38E9676D9}" dt="2023-10-15T18:15:03.299" v="634"/>
          <ac:spMkLst>
            <pc:docMk/>
            <pc:sldMk cId="3648875615" sldId="258"/>
            <ac:spMk id="55" creationId="{FB5993E2-C02B-4335-ABA5-D8EC465551E3}"/>
          </ac:spMkLst>
        </pc:spChg>
        <pc:spChg chg="add">
          <ac:chgData name="Nick Habermann" userId="10f66f8e765e3ac9" providerId="Windows Live" clId="Web-{AF201FDF-563C-4FC8-A9D3-1EC38E9676D9}" dt="2023-10-15T18:15:03.299" v="634"/>
          <ac:spMkLst>
            <pc:docMk/>
            <pc:sldMk cId="3648875615" sldId="258"/>
            <ac:spMk id="57" creationId="{C0B801A2-5622-4BE8-9AD2-C337A2CD0022}"/>
          </ac:spMkLst>
        </pc:spChg>
        <pc:spChg chg="add">
          <ac:chgData name="Nick Habermann" userId="10f66f8e765e3ac9" providerId="Windows Live" clId="Web-{AF201FDF-563C-4FC8-A9D3-1EC38E9676D9}" dt="2023-10-15T18:15:03.299" v="634"/>
          <ac:spMkLst>
            <pc:docMk/>
            <pc:sldMk cId="3648875615" sldId="258"/>
            <ac:spMk id="59" creationId="{B7AF614F-5BC3-4086-99F5-B87C5847A071}"/>
          </ac:spMkLst>
        </pc:spChg>
        <pc:graphicFrameChg chg="add">
          <ac:chgData name="Nick Habermann" userId="10f66f8e765e3ac9" providerId="Windows Live" clId="Web-{AF201FDF-563C-4FC8-A9D3-1EC38E9676D9}" dt="2023-10-15T18:15:03.299" v="634"/>
          <ac:graphicFrameMkLst>
            <pc:docMk/>
            <pc:sldMk cId="3648875615" sldId="258"/>
            <ac:graphicFrameMk id="51" creationId="{3B57CD67-A813-E223-F79E-87098E7A12E5}"/>
          </ac:graphicFrameMkLst>
        </pc:graphicFrameChg>
        <pc:picChg chg="add del mod">
          <ac:chgData name="Nick Habermann" userId="10f66f8e765e3ac9" providerId="Windows Live" clId="Web-{AF201FDF-563C-4FC8-A9D3-1EC38E9676D9}" dt="2023-10-15T18:13:33.077" v="631"/>
          <ac:picMkLst>
            <pc:docMk/>
            <pc:sldMk cId="3648875615" sldId="258"/>
            <ac:picMk id="35" creationId="{D1495D49-7BEF-B7ED-3E23-DC6E0A443815}"/>
          </ac:picMkLst>
        </pc:picChg>
        <pc:cxnChg chg="add del">
          <ac:chgData name="Nick Habermann" userId="10f66f8e765e3ac9" providerId="Windows Live" clId="Web-{AF201FDF-563C-4FC8-A9D3-1EC38E9676D9}" dt="2023-10-15T18:09:59.975" v="621"/>
          <ac:cxnSpMkLst>
            <pc:docMk/>
            <pc:sldMk cId="3648875615" sldId="258"/>
            <ac:cxnSpMk id="27" creationId="{02CC3441-26B3-4381-B3DF-8AE3C288BC0D}"/>
          </ac:cxnSpMkLst>
        </pc:cxnChg>
      </pc:sldChg>
      <pc:sldChg chg="mod modShow">
        <pc:chgData name="Nick Habermann" userId="10f66f8e765e3ac9" providerId="Windows Live" clId="Web-{AF201FDF-563C-4FC8-A9D3-1EC38E9676D9}" dt="2023-10-15T16:59:14.345" v="15"/>
        <pc:sldMkLst>
          <pc:docMk/>
          <pc:sldMk cId="1787285026" sldId="259"/>
        </pc:sldMkLst>
      </pc:sldChg>
      <pc:sldChg chg="addSp delSp modSp mod setBg">
        <pc:chgData name="Nick Habermann" userId="10f66f8e765e3ac9" providerId="Windows Live" clId="Web-{AF201FDF-563C-4FC8-A9D3-1EC38E9676D9}" dt="2023-10-15T18:20:04.889" v="652"/>
        <pc:sldMkLst>
          <pc:docMk/>
          <pc:sldMk cId="1178424714" sldId="270"/>
        </pc:sldMkLst>
        <pc:spChg chg="mod ord">
          <ac:chgData name="Nick Habermann" userId="10f66f8e765e3ac9" providerId="Windows Live" clId="Web-{AF201FDF-563C-4FC8-A9D3-1EC38E9676D9}" dt="2023-10-15T18:20:04.889" v="652"/>
          <ac:spMkLst>
            <pc:docMk/>
            <pc:sldMk cId="1178424714" sldId="270"/>
            <ac:spMk id="4" creationId="{1465E1A2-02FB-3EEE-4349-98F4E16EBF58}"/>
          </ac:spMkLst>
        </pc:spChg>
        <pc:spChg chg="mod">
          <ac:chgData name="Nick Habermann" userId="10f66f8e765e3ac9" providerId="Windows Live" clId="Web-{AF201FDF-563C-4FC8-A9D3-1EC38E9676D9}" dt="2023-10-15T18:20:04.889" v="652"/>
          <ac:spMkLst>
            <pc:docMk/>
            <pc:sldMk cId="1178424714" sldId="270"/>
            <ac:spMk id="8" creationId="{8E7EAFA3-2E78-4AF3-37EC-8CC8CAB64E57}"/>
          </ac:spMkLst>
        </pc:spChg>
        <pc:spChg chg="mod">
          <ac:chgData name="Nick Habermann" userId="10f66f8e765e3ac9" providerId="Windows Live" clId="Web-{AF201FDF-563C-4FC8-A9D3-1EC38E9676D9}" dt="2023-10-15T18:20:04.889" v="652"/>
          <ac:spMkLst>
            <pc:docMk/>
            <pc:sldMk cId="1178424714" sldId="270"/>
            <ac:spMk id="9" creationId="{C8ECBB30-8237-487B-DB2B-8A6865272C19}"/>
          </ac:spMkLst>
        </pc:spChg>
        <pc:spChg chg="add del">
          <ac:chgData name="Nick Habermann" userId="10f66f8e765e3ac9" providerId="Windows Live" clId="Web-{AF201FDF-563C-4FC8-A9D3-1EC38E9676D9}" dt="2023-10-15T18:20:04.889" v="652"/>
          <ac:spMkLst>
            <pc:docMk/>
            <pc:sldMk cId="1178424714" sldId="270"/>
            <ac:spMk id="14" creationId="{4CFCD50F-4BF3-4733-BD42-5567080A7017}"/>
          </ac:spMkLst>
        </pc:spChg>
        <pc:spChg chg="add del">
          <ac:chgData name="Nick Habermann" userId="10f66f8e765e3ac9" providerId="Windows Live" clId="Web-{AF201FDF-563C-4FC8-A9D3-1EC38E9676D9}" dt="2023-10-15T18:20:04.889" v="652"/>
          <ac:spMkLst>
            <pc:docMk/>
            <pc:sldMk cId="1178424714" sldId="270"/>
            <ac:spMk id="16" creationId="{97C2466A-2320-4205-BDC2-056CD8BC2C53}"/>
          </ac:spMkLst>
        </pc:spChg>
        <pc:spChg chg="add del">
          <ac:chgData name="Nick Habermann" userId="10f66f8e765e3ac9" providerId="Windows Live" clId="Web-{AF201FDF-563C-4FC8-A9D3-1EC38E9676D9}" dt="2023-10-15T18:20:04.889" v="652"/>
          <ac:spMkLst>
            <pc:docMk/>
            <pc:sldMk cId="1178424714" sldId="270"/>
            <ac:spMk id="18" creationId="{C24F77B6-3AFC-4981-A39A-15994073E10F}"/>
          </ac:spMkLst>
        </pc:spChg>
        <pc:spChg chg="add del">
          <ac:chgData name="Nick Habermann" userId="10f66f8e765e3ac9" providerId="Windows Live" clId="Web-{AF201FDF-563C-4FC8-A9D3-1EC38E9676D9}" dt="2023-10-15T18:20:04.889" v="652"/>
          <ac:spMkLst>
            <pc:docMk/>
            <pc:sldMk cId="1178424714" sldId="270"/>
            <ac:spMk id="22" creationId="{B7D21A87-2874-4438-84BA-E02F7C632784}"/>
          </ac:spMkLst>
        </pc:spChg>
        <pc:spChg chg="add del">
          <ac:chgData name="Nick Habermann" userId="10f66f8e765e3ac9" providerId="Windows Live" clId="Web-{AF201FDF-563C-4FC8-A9D3-1EC38E9676D9}" dt="2023-10-15T18:20:04.889" v="652"/>
          <ac:spMkLst>
            <pc:docMk/>
            <pc:sldMk cId="1178424714" sldId="270"/>
            <ac:spMk id="24" creationId="{0B0A69F5-520C-404C-9614-071AAE13870F}"/>
          </ac:spMkLst>
        </pc:spChg>
        <pc:spChg chg="add del">
          <ac:chgData name="Nick Habermann" userId="10f66f8e765e3ac9" providerId="Windows Live" clId="Web-{AF201FDF-563C-4FC8-A9D3-1EC38E9676D9}" dt="2023-10-15T18:20:04.889" v="652"/>
          <ac:spMkLst>
            <pc:docMk/>
            <pc:sldMk cId="1178424714" sldId="270"/>
            <ac:spMk id="26" creationId="{54D683B1-E7B7-4AF5-8BF1-00757F13FBE1}"/>
          </ac:spMkLst>
        </pc:spChg>
        <pc:spChg chg="add del">
          <ac:chgData name="Nick Habermann" userId="10f66f8e765e3ac9" providerId="Windows Live" clId="Web-{AF201FDF-563C-4FC8-A9D3-1EC38E9676D9}" dt="2023-10-15T18:20:04.889" v="652"/>
          <ac:spMkLst>
            <pc:docMk/>
            <pc:sldMk cId="1178424714" sldId="270"/>
            <ac:spMk id="28" creationId="{7B07ECB0-AC96-4F4F-AB0C-44EA1353CE09}"/>
          </ac:spMkLst>
        </pc:spChg>
        <pc:picChg chg="mod ord">
          <ac:chgData name="Nick Habermann" userId="10f66f8e765e3ac9" providerId="Windows Live" clId="Web-{AF201FDF-563C-4FC8-A9D3-1EC38E9676D9}" dt="2023-10-15T18:20:04.889" v="652"/>
          <ac:picMkLst>
            <pc:docMk/>
            <pc:sldMk cId="1178424714" sldId="270"/>
            <ac:picMk id="6" creationId="{1F47DF1B-F172-7938-A392-1212A7F2A18C}"/>
          </ac:picMkLst>
        </pc:picChg>
        <pc:picChg chg="mod ord">
          <ac:chgData name="Nick Habermann" userId="10f66f8e765e3ac9" providerId="Windows Live" clId="Web-{AF201FDF-563C-4FC8-A9D3-1EC38E9676D9}" dt="2023-10-15T18:20:04.889" v="652"/>
          <ac:picMkLst>
            <pc:docMk/>
            <pc:sldMk cId="1178424714" sldId="270"/>
            <ac:picMk id="7" creationId="{DAA9EEEF-D678-70B4-657C-EF6D53CAAC73}"/>
          </ac:picMkLst>
        </pc:picChg>
        <pc:cxnChg chg="add del">
          <ac:chgData name="Nick Habermann" userId="10f66f8e765e3ac9" providerId="Windows Live" clId="Web-{AF201FDF-563C-4FC8-A9D3-1EC38E9676D9}" dt="2023-10-15T18:20:04.889" v="652"/>
          <ac:cxnSpMkLst>
            <pc:docMk/>
            <pc:sldMk cId="1178424714" sldId="270"/>
            <ac:cxnSpMk id="20" creationId="{E622A300-A12E-4C3D-A574-71AFFA8F2B51}"/>
          </ac:cxnSpMkLst>
        </pc:cxnChg>
      </pc:sldChg>
      <pc:sldChg chg="addSp delSp modSp add mod ord replId setBg">
        <pc:chgData name="Nick Habermann" userId="10f66f8e765e3ac9" providerId="Windows Live" clId="Web-{AF201FDF-563C-4FC8-A9D3-1EC38E9676D9}" dt="2023-10-15T18:18:52.042" v="649" actId="20577"/>
        <pc:sldMkLst>
          <pc:docMk/>
          <pc:sldMk cId="2558178729" sldId="271"/>
        </pc:sldMkLst>
        <pc:spChg chg="mod">
          <ac:chgData name="Nick Habermann" userId="10f66f8e765e3ac9" providerId="Windows Live" clId="Web-{AF201FDF-563C-4FC8-A9D3-1EC38E9676D9}" dt="2023-10-15T18:18:52.042" v="649" actId="20577"/>
          <ac:spMkLst>
            <pc:docMk/>
            <pc:sldMk cId="2558178729" sldId="271"/>
            <ac:spMk id="2" creationId="{79386770-BD31-1BF9-ABD3-8880D27D5634}"/>
          </ac:spMkLst>
        </pc:spChg>
        <pc:spChg chg="del mod">
          <ac:chgData name="Nick Habermann" userId="10f66f8e765e3ac9" providerId="Windows Live" clId="Web-{AF201FDF-563C-4FC8-A9D3-1EC38E9676D9}" dt="2023-10-15T18:14:38.126" v="633"/>
          <ac:spMkLst>
            <pc:docMk/>
            <pc:sldMk cId="2558178729" sldId="271"/>
            <ac:spMk id="3" creationId="{42E088AA-9071-A332-B510-06714119978C}"/>
          </ac:spMkLst>
        </pc:spChg>
        <pc:spChg chg="mod">
          <ac:chgData name="Nick Habermann" userId="10f66f8e765e3ac9" providerId="Windows Live" clId="Web-{AF201FDF-563C-4FC8-A9D3-1EC38E9676D9}" dt="2023-10-15T18:15:19.737" v="635"/>
          <ac:spMkLst>
            <pc:docMk/>
            <pc:sldMk cId="2558178729" sldId="271"/>
            <ac:spMk id="4" creationId="{3F022FB1-5F7F-0E83-3C4C-6798470F6A40}"/>
          </ac:spMkLst>
        </pc:spChg>
        <pc:spChg chg="add del">
          <ac:chgData name="Nick Habermann" userId="10f66f8e765e3ac9" providerId="Windows Live" clId="Web-{AF201FDF-563C-4FC8-A9D3-1EC38E9676D9}" dt="2023-10-15T18:15:19.737" v="635"/>
          <ac:spMkLst>
            <pc:docMk/>
            <pc:sldMk cId="2558178729" sldId="271"/>
            <ac:spMk id="10" creationId="{FB5993E2-C02B-4335-ABA5-D8EC465551E3}"/>
          </ac:spMkLst>
        </pc:spChg>
        <pc:spChg chg="add del">
          <ac:chgData name="Nick Habermann" userId="10f66f8e765e3ac9" providerId="Windows Live" clId="Web-{AF201FDF-563C-4FC8-A9D3-1EC38E9676D9}" dt="2023-10-15T18:15:19.737" v="635"/>
          <ac:spMkLst>
            <pc:docMk/>
            <pc:sldMk cId="2558178729" sldId="271"/>
            <ac:spMk id="12" creationId="{C0B801A2-5622-4BE8-9AD2-C337A2CD0022}"/>
          </ac:spMkLst>
        </pc:spChg>
        <pc:spChg chg="add del">
          <ac:chgData name="Nick Habermann" userId="10f66f8e765e3ac9" providerId="Windows Live" clId="Web-{AF201FDF-563C-4FC8-A9D3-1EC38E9676D9}" dt="2023-10-15T18:15:19.737" v="635"/>
          <ac:spMkLst>
            <pc:docMk/>
            <pc:sldMk cId="2558178729" sldId="271"/>
            <ac:spMk id="14" creationId="{B7AF614F-5BC3-4086-99F5-B87C5847A071}"/>
          </ac:spMkLst>
        </pc:spChg>
        <pc:graphicFrameChg chg="add mod modGraphic">
          <ac:chgData name="Nick Habermann" userId="10f66f8e765e3ac9" providerId="Windows Live" clId="Web-{AF201FDF-563C-4FC8-A9D3-1EC38E9676D9}" dt="2023-10-15T18:18:31.682" v="647"/>
          <ac:graphicFrameMkLst>
            <pc:docMk/>
            <pc:sldMk cId="2558178729" sldId="271"/>
            <ac:graphicFrameMk id="6" creationId="{57AB6C77-27E0-4D7C-770E-8992196E01BE}"/>
          </ac:graphicFrameMkLst>
        </pc:graphicFrameChg>
      </pc:sldChg>
      <pc:sldChg chg="modSp add replId">
        <pc:chgData name="Nick Habermann" userId="10f66f8e765e3ac9" providerId="Windows Live" clId="Web-{AF201FDF-563C-4FC8-A9D3-1EC38E9676D9}" dt="2023-10-15T18:18:41.104" v="648"/>
        <pc:sldMkLst>
          <pc:docMk/>
          <pc:sldMk cId="2553217537" sldId="272"/>
        </pc:sldMkLst>
        <pc:graphicFrameChg chg="mod modGraphic">
          <ac:chgData name="Nick Habermann" userId="10f66f8e765e3ac9" providerId="Windows Live" clId="Web-{AF201FDF-563C-4FC8-A9D3-1EC38E9676D9}" dt="2023-10-15T18:18:41.104" v="648"/>
          <ac:graphicFrameMkLst>
            <pc:docMk/>
            <pc:sldMk cId="2553217537" sldId="272"/>
            <ac:graphicFrameMk id="6" creationId="{57AB6C77-27E0-4D7C-770E-8992196E01BE}"/>
          </ac:graphicFrameMkLst>
        </pc:graphicFrameChg>
      </pc:sldChg>
    </pc:docChg>
  </pc:docChgLst>
  <pc:docChgLst>
    <pc:chgData name="Okan Kizilagil" userId="69b32665a8974ee2" providerId="Windows Live" clId="Web-{2B37B8F2-F451-4CFF-B7A4-AA01846BFF90}"/>
    <pc:docChg chg="addSld delSld modSld">
      <pc:chgData name="Okan Kizilagil" userId="69b32665a8974ee2" providerId="Windows Live" clId="Web-{2B37B8F2-F451-4CFF-B7A4-AA01846BFF90}" dt="2023-10-18T14:19:16.310" v="326" actId="1076"/>
      <pc:docMkLst>
        <pc:docMk/>
      </pc:docMkLst>
      <pc:sldChg chg="addSp modSp">
        <pc:chgData name="Okan Kizilagil" userId="69b32665a8974ee2" providerId="Windows Live" clId="Web-{2B37B8F2-F451-4CFF-B7A4-AA01846BFF90}" dt="2023-10-18T13:55:44.269" v="116" actId="1076"/>
        <pc:sldMkLst>
          <pc:docMk/>
          <pc:sldMk cId="1638805582" sldId="256"/>
        </pc:sldMkLst>
        <pc:spChg chg="mod">
          <ac:chgData name="Okan Kizilagil" userId="69b32665a8974ee2" providerId="Windows Live" clId="Web-{2B37B8F2-F451-4CFF-B7A4-AA01846BFF90}" dt="2023-10-14T12:04:59.717" v="0" actId="20577"/>
          <ac:spMkLst>
            <pc:docMk/>
            <pc:sldMk cId="1638805582" sldId="256"/>
            <ac:spMk id="2" creationId="{FC91D2C1-602E-DDA9-3BE9-AEC00E802757}"/>
          </ac:spMkLst>
        </pc:spChg>
        <pc:spChg chg="mod">
          <ac:chgData name="Okan Kizilagil" userId="69b32665a8974ee2" providerId="Windows Live" clId="Web-{2B37B8F2-F451-4CFF-B7A4-AA01846BFF90}" dt="2023-10-14T13:12:53.602" v="107" actId="20577"/>
          <ac:spMkLst>
            <pc:docMk/>
            <pc:sldMk cId="1638805582" sldId="256"/>
            <ac:spMk id="3" creationId="{267F9DD8-DEED-84D5-CD30-416A1FC14E43}"/>
          </ac:spMkLst>
        </pc:spChg>
        <pc:spChg chg="mod">
          <ac:chgData name="Okan Kizilagil" userId="69b32665a8974ee2" providerId="Windows Live" clId="Web-{2B37B8F2-F451-4CFF-B7A4-AA01846BFF90}" dt="2023-10-14T12:17:52.934" v="55" actId="1076"/>
          <ac:spMkLst>
            <pc:docMk/>
            <pc:sldMk cId="1638805582" sldId="256"/>
            <ac:spMk id="7" creationId="{BB705E26-278C-4EAE-ED1B-5AE6E69E0A7F}"/>
          </ac:spMkLst>
        </pc:spChg>
        <pc:picChg chg="add mod">
          <ac:chgData name="Okan Kizilagil" userId="69b32665a8974ee2" providerId="Windows Live" clId="Web-{2B37B8F2-F451-4CFF-B7A4-AA01846BFF90}" dt="2023-10-18T13:55:38.894" v="114" actId="1076"/>
          <ac:picMkLst>
            <pc:docMk/>
            <pc:sldMk cId="1638805582" sldId="256"/>
            <ac:picMk id="4" creationId="{66E1C230-0328-C1AF-BDF9-5F1AEFBBEB34}"/>
          </ac:picMkLst>
        </pc:picChg>
        <pc:picChg chg="add mod">
          <ac:chgData name="Okan Kizilagil" userId="69b32665a8974ee2" providerId="Windows Live" clId="Web-{2B37B8F2-F451-4CFF-B7A4-AA01846BFF90}" dt="2023-10-18T13:55:44.269" v="116" actId="1076"/>
          <ac:picMkLst>
            <pc:docMk/>
            <pc:sldMk cId="1638805582" sldId="256"/>
            <ac:picMk id="8" creationId="{E06C2B9E-98FD-A4A1-583D-B25AC0A22FE2}"/>
          </ac:picMkLst>
        </pc:picChg>
      </pc:sldChg>
      <pc:sldChg chg="modSp">
        <pc:chgData name="Okan Kizilagil" userId="69b32665a8974ee2" providerId="Windows Live" clId="Web-{2B37B8F2-F451-4CFF-B7A4-AA01846BFF90}" dt="2023-10-14T13:11:37.741" v="92"/>
        <pc:sldMkLst>
          <pc:docMk/>
          <pc:sldMk cId="1589635545" sldId="260"/>
        </pc:sldMkLst>
        <pc:picChg chg="mod modCrop">
          <ac:chgData name="Okan Kizilagil" userId="69b32665a8974ee2" providerId="Windows Live" clId="Web-{2B37B8F2-F451-4CFF-B7A4-AA01846BFF90}" dt="2023-10-14T13:11:37.741" v="92"/>
          <ac:picMkLst>
            <pc:docMk/>
            <pc:sldMk cId="1589635545" sldId="260"/>
            <ac:picMk id="6" creationId="{93541557-DEE5-4ACF-0855-9B4071204253}"/>
          </ac:picMkLst>
        </pc:picChg>
        <pc:picChg chg="mod modCrop">
          <ac:chgData name="Okan Kizilagil" userId="69b32665a8974ee2" providerId="Windows Live" clId="Web-{2B37B8F2-F451-4CFF-B7A4-AA01846BFF90}" dt="2023-10-14T13:11:23.319" v="90"/>
          <ac:picMkLst>
            <pc:docMk/>
            <pc:sldMk cId="1589635545" sldId="260"/>
            <ac:picMk id="8" creationId="{F975694F-07FE-E8A4-A81C-A569DEDBA1EA}"/>
          </ac:picMkLst>
        </pc:picChg>
      </pc:sldChg>
      <pc:sldChg chg="del">
        <pc:chgData name="Okan Kizilagil" userId="69b32665a8974ee2" providerId="Windows Live" clId="Web-{2B37B8F2-F451-4CFF-B7A4-AA01846BFF90}" dt="2023-10-14T12:08:26.412" v="37"/>
        <pc:sldMkLst>
          <pc:docMk/>
          <pc:sldMk cId="3871114351" sldId="266"/>
        </pc:sldMkLst>
      </pc:sldChg>
      <pc:sldChg chg="del">
        <pc:chgData name="Okan Kizilagil" userId="69b32665a8974ee2" providerId="Windows Live" clId="Web-{2B37B8F2-F451-4CFF-B7A4-AA01846BFF90}" dt="2023-10-14T12:08:27.818" v="38"/>
        <pc:sldMkLst>
          <pc:docMk/>
          <pc:sldMk cId="697507133" sldId="267"/>
        </pc:sldMkLst>
      </pc:sldChg>
      <pc:sldChg chg="addSp delSp modSp new">
        <pc:chgData name="Okan Kizilagil" userId="69b32665a8974ee2" providerId="Windows Live" clId="Web-{2B37B8F2-F451-4CFF-B7A4-AA01846BFF90}" dt="2023-10-14T12:19:15.546" v="58"/>
        <pc:sldMkLst>
          <pc:docMk/>
          <pc:sldMk cId="4246157364" sldId="269"/>
        </pc:sldMkLst>
        <pc:spChg chg="mod">
          <ac:chgData name="Okan Kizilagil" userId="69b32665a8974ee2" providerId="Windows Live" clId="Web-{2B37B8F2-F451-4CFF-B7A4-AA01846BFF90}" dt="2023-10-14T12:16:15.336" v="51" actId="20577"/>
          <ac:spMkLst>
            <pc:docMk/>
            <pc:sldMk cId="4246157364" sldId="269"/>
            <ac:spMk id="2" creationId="{2313F792-C401-B58D-8628-9267E05F2EA7}"/>
          </ac:spMkLst>
        </pc:spChg>
        <pc:spChg chg="del">
          <ac:chgData name="Okan Kizilagil" userId="69b32665a8974ee2" providerId="Windows Live" clId="Web-{2B37B8F2-F451-4CFF-B7A4-AA01846BFF90}" dt="2023-10-14T12:07:43.848" v="26"/>
          <ac:spMkLst>
            <pc:docMk/>
            <pc:sldMk cId="4246157364" sldId="269"/>
            <ac:spMk id="3" creationId="{E5302D5A-FDB9-07CE-32E2-C5B0CEF01D8B}"/>
          </ac:spMkLst>
        </pc:spChg>
        <pc:picChg chg="add mod">
          <ac:chgData name="Okan Kizilagil" userId="69b32665a8974ee2" providerId="Windows Live" clId="Web-{2B37B8F2-F451-4CFF-B7A4-AA01846BFF90}" dt="2023-10-14T12:08:45.881" v="43" actId="14100"/>
          <ac:picMkLst>
            <pc:docMk/>
            <pc:sldMk cId="4246157364" sldId="269"/>
            <ac:picMk id="6" creationId="{6B182C35-4C47-55A5-DF84-B8AAF095BA62}"/>
          </ac:picMkLst>
        </pc:picChg>
        <pc:picChg chg="add mod">
          <ac:chgData name="Okan Kizilagil" userId="69b32665a8974ee2" providerId="Windows Live" clId="Web-{2B37B8F2-F451-4CFF-B7A4-AA01846BFF90}" dt="2023-10-14T12:08:45.897" v="44" actId="14100"/>
          <ac:picMkLst>
            <pc:docMk/>
            <pc:sldMk cId="4246157364" sldId="269"/>
            <ac:picMk id="8" creationId="{E8DD8219-7F23-7CE4-3187-4D4AC5762039}"/>
          </ac:picMkLst>
        </pc:picChg>
        <pc:picChg chg="add del mod">
          <ac:chgData name="Okan Kizilagil" userId="69b32665a8974ee2" providerId="Windows Live" clId="Web-{2B37B8F2-F451-4CFF-B7A4-AA01846BFF90}" dt="2023-10-14T12:19:15.546" v="58"/>
          <ac:picMkLst>
            <pc:docMk/>
            <pc:sldMk cId="4246157364" sldId="269"/>
            <ac:picMk id="9" creationId="{95502986-4EFB-26E6-22FF-2665BBEF7555}"/>
          </ac:picMkLst>
        </pc:picChg>
      </pc:sldChg>
      <pc:sldChg chg="addSp delSp modSp new addAnim delAnim modAnim">
        <pc:chgData name="Okan Kizilagil" userId="69b32665a8974ee2" providerId="Windows Live" clId="Web-{2B37B8F2-F451-4CFF-B7A4-AA01846BFF90}" dt="2023-10-14T13:12:28.429" v="95" actId="1076"/>
        <pc:sldMkLst>
          <pc:docMk/>
          <pc:sldMk cId="1178424714" sldId="270"/>
        </pc:sldMkLst>
        <pc:spChg chg="del">
          <ac:chgData name="Okan Kizilagil" userId="69b32665a8974ee2" providerId="Windows Live" clId="Web-{2B37B8F2-F451-4CFF-B7A4-AA01846BFF90}" dt="2023-10-14T12:19:28.234" v="60"/>
          <ac:spMkLst>
            <pc:docMk/>
            <pc:sldMk cId="1178424714" sldId="270"/>
            <ac:spMk id="2" creationId="{3993A153-2ACC-4F0C-F724-07F572930898}"/>
          </ac:spMkLst>
        </pc:spChg>
        <pc:spChg chg="del">
          <ac:chgData name="Okan Kizilagil" userId="69b32665a8974ee2" providerId="Windows Live" clId="Web-{2B37B8F2-F451-4CFF-B7A4-AA01846BFF90}" dt="2023-10-14T12:19:33.516" v="61"/>
          <ac:spMkLst>
            <pc:docMk/>
            <pc:sldMk cId="1178424714" sldId="270"/>
            <ac:spMk id="3" creationId="{5A44FD58-3F3F-7BD1-7058-7A3FFE35FE24}"/>
          </ac:spMkLst>
        </pc:spChg>
        <pc:spChg chg="mod">
          <ac:chgData name="Okan Kizilagil" userId="69b32665a8974ee2" providerId="Windows Live" clId="Web-{2B37B8F2-F451-4CFF-B7A4-AA01846BFF90}" dt="2023-10-14T13:12:28.429" v="95" actId="1076"/>
          <ac:spMkLst>
            <pc:docMk/>
            <pc:sldMk cId="1178424714" sldId="270"/>
            <ac:spMk id="9" creationId="{C8ECBB30-8237-487B-DB2B-8A6865272C19}"/>
          </ac:spMkLst>
        </pc:spChg>
        <pc:picChg chg="del mod">
          <ac:chgData name="Okan Kizilagil" userId="69b32665a8974ee2" providerId="Windows Live" clId="Web-{2B37B8F2-F451-4CFF-B7A4-AA01846BFF90}" dt="2023-10-14T13:12:02.929" v="93"/>
          <ac:picMkLst>
            <pc:docMk/>
            <pc:sldMk cId="1178424714" sldId="270"/>
            <ac:picMk id="2" creationId="{4BD4FB2C-9794-56C1-C3EC-FFAA0C92BB42}"/>
          </ac:picMkLst>
        </pc:picChg>
        <pc:picChg chg="add del mod">
          <ac:chgData name="Okan Kizilagil" userId="69b32665a8974ee2" providerId="Windows Live" clId="Web-{2B37B8F2-F451-4CFF-B7A4-AA01846BFF90}" dt="2023-10-14T12:20:10.877" v="69"/>
          <ac:picMkLst>
            <pc:docMk/>
            <pc:sldMk cId="1178424714" sldId="270"/>
            <ac:picMk id="5" creationId="{7663D86E-1E8D-CD88-DDCE-06904247D49A}"/>
          </ac:picMkLst>
        </pc:picChg>
        <pc:picChg chg="add del mod">
          <ac:chgData name="Okan Kizilagil" userId="69b32665a8974ee2" providerId="Windows Live" clId="Web-{2B37B8F2-F451-4CFF-B7A4-AA01846BFF90}" dt="2023-10-14T12:25:16.295" v="78"/>
          <ac:picMkLst>
            <pc:docMk/>
            <pc:sldMk cId="1178424714" sldId="270"/>
            <ac:picMk id="6" creationId="{1F47DF1B-F172-7938-A392-1212A7F2A18C}"/>
          </ac:picMkLst>
        </pc:picChg>
        <pc:picChg chg="add mod">
          <ac:chgData name="Okan Kizilagil" userId="69b32665a8974ee2" providerId="Windows Live" clId="Web-{2B37B8F2-F451-4CFF-B7A4-AA01846BFF90}" dt="2023-10-14T12:25:35.749" v="81" actId="1076"/>
          <ac:picMkLst>
            <pc:docMk/>
            <pc:sldMk cId="1178424714" sldId="270"/>
            <ac:picMk id="7" creationId="{DAA9EEEF-D678-70B4-657C-EF6D53CAAC73}"/>
          </ac:picMkLst>
        </pc:picChg>
      </pc:sldChg>
      <pc:sldChg chg="addSp delSp modSp new">
        <pc:chgData name="Okan Kizilagil" userId="69b32665a8974ee2" providerId="Windows Live" clId="Web-{2B37B8F2-F451-4CFF-B7A4-AA01846BFF90}" dt="2023-10-18T14:19:16.310" v="326" actId="1076"/>
        <pc:sldMkLst>
          <pc:docMk/>
          <pc:sldMk cId="2228105446" sldId="273"/>
        </pc:sldMkLst>
        <pc:spChg chg="del">
          <ac:chgData name="Okan Kizilagil" userId="69b32665a8974ee2" providerId="Windows Live" clId="Web-{2B37B8F2-F451-4CFF-B7A4-AA01846BFF90}" dt="2023-10-18T13:58:33.260" v="119"/>
          <ac:spMkLst>
            <pc:docMk/>
            <pc:sldMk cId="2228105446" sldId="273"/>
            <ac:spMk id="2" creationId="{D00BAD7B-91F5-F514-512C-1CB63FD36550}"/>
          </ac:spMkLst>
        </pc:spChg>
        <pc:spChg chg="del">
          <ac:chgData name="Okan Kizilagil" userId="69b32665a8974ee2" providerId="Windows Live" clId="Web-{2B37B8F2-F451-4CFF-B7A4-AA01846BFF90}" dt="2023-10-18T13:58:30.900" v="118"/>
          <ac:spMkLst>
            <pc:docMk/>
            <pc:sldMk cId="2228105446" sldId="273"/>
            <ac:spMk id="3" creationId="{D687AEDC-80A1-7882-77B8-D625A0AE70AD}"/>
          </ac:spMkLst>
        </pc:spChg>
        <pc:spChg chg="add mod">
          <ac:chgData name="Okan Kizilagil" userId="69b32665a8974ee2" providerId="Windows Live" clId="Web-{2B37B8F2-F451-4CFF-B7A4-AA01846BFF90}" dt="2023-10-18T14:05:15.745" v="169" actId="14100"/>
          <ac:spMkLst>
            <pc:docMk/>
            <pc:sldMk cId="2228105446" sldId="273"/>
            <ac:spMk id="9" creationId="{55D5CC84-0082-7C7F-BCF9-9B6F3D9DCCF1}"/>
          </ac:spMkLst>
        </pc:spChg>
        <pc:spChg chg="add mod">
          <ac:chgData name="Okan Kizilagil" userId="69b32665a8974ee2" providerId="Windows Live" clId="Web-{2B37B8F2-F451-4CFF-B7A4-AA01846BFF90}" dt="2023-10-18T14:14:51.533" v="293" actId="20577"/>
          <ac:spMkLst>
            <pc:docMk/>
            <pc:sldMk cId="2228105446" sldId="273"/>
            <ac:spMk id="13" creationId="{C1F74561-8DDE-5E7C-A843-8A6299577747}"/>
          </ac:spMkLst>
        </pc:spChg>
        <pc:spChg chg="add mod">
          <ac:chgData name="Okan Kizilagil" userId="69b32665a8974ee2" providerId="Windows Live" clId="Web-{2B37B8F2-F451-4CFF-B7A4-AA01846BFF90}" dt="2023-10-18T14:13:12.029" v="268" actId="20577"/>
          <ac:spMkLst>
            <pc:docMk/>
            <pc:sldMk cId="2228105446" sldId="273"/>
            <ac:spMk id="16" creationId="{76A18A39-CC20-6189-BAB1-D9FD095CE6D5}"/>
          </ac:spMkLst>
        </pc:spChg>
        <pc:spChg chg="add mod">
          <ac:chgData name="Okan Kizilagil" userId="69b32665a8974ee2" providerId="Windows Live" clId="Web-{2B37B8F2-F451-4CFF-B7A4-AA01846BFF90}" dt="2023-10-18T14:15:22.816" v="300" actId="20577"/>
          <ac:spMkLst>
            <pc:docMk/>
            <pc:sldMk cId="2228105446" sldId="273"/>
            <ac:spMk id="17" creationId="{BD403C1D-8241-7281-2EB1-47188265B414}"/>
          </ac:spMkLst>
        </pc:spChg>
        <pc:spChg chg="add mod">
          <ac:chgData name="Okan Kizilagil" userId="69b32665a8974ee2" providerId="Windows Live" clId="Web-{2B37B8F2-F451-4CFF-B7A4-AA01846BFF90}" dt="2023-10-18T14:16:22.568" v="304" actId="20577"/>
          <ac:spMkLst>
            <pc:docMk/>
            <pc:sldMk cId="2228105446" sldId="273"/>
            <ac:spMk id="20" creationId="{01AB97D4-5F93-3385-ABB5-E7799DF5EC2E}"/>
          </ac:spMkLst>
        </pc:spChg>
        <pc:spChg chg="add mod">
          <ac:chgData name="Okan Kizilagil" userId="69b32665a8974ee2" providerId="Windows Live" clId="Web-{2B37B8F2-F451-4CFF-B7A4-AA01846BFF90}" dt="2023-10-18T14:12:48.591" v="263" actId="20577"/>
          <ac:spMkLst>
            <pc:docMk/>
            <pc:sldMk cId="2228105446" sldId="273"/>
            <ac:spMk id="28" creationId="{81F4F622-8FDF-8131-4948-E11BF6FFD200}"/>
          </ac:spMkLst>
        </pc:spChg>
        <pc:spChg chg="add mod">
          <ac:chgData name="Okan Kizilagil" userId="69b32665a8974ee2" providerId="Windows Live" clId="Web-{2B37B8F2-F451-4CFF-B7A4-AA01846BFF90}" dt="2023-10-18T14:14:19.657" v="289" actId="20577"/>
          <ac:spMkLst>
            <pc:docMk/>
            <pc:sldMk cId="2228105446" sldId="273"/>
            <ac:spMk id="29" creationId="{16253EBD-71B1-3673-0055-16FD014F9B21}"/>
          </ac:spMkLst>
        </pc:spChg>
        <pc:spChg chg="add mod">
          <ac:chgData name="Okan Kizilagil" userId="69b32665a8974ee2" providerId="Windows Live" clId="Web-{2B37B8F2-F451-4CFF-B7A4-AA01846BFF90}" dt="2023-10-18T14:15:17.331" v="299" actId="1076"/>
          <ac:spMkLst>
            <pc:docMk/>
            <pc:sldMk cId="2228105446" sldId="273"/>
            <ac:spMk id="30" creationId="{33995817-F9BF-49F7-0DE0-A9C4ED35CAC0}"/>
          </ac:spMkLst>
        </pc:spChg>
        <pc:picChg chg="add mod">
          <ac:chgData name="Okan Kizilagil" userId="69b32665a8974ee2" providerId="Windows Live" clId="Web-{2B37B8F2-F451-4CFF-B7A4-AA01846BFF90}" dt="2023-10-18T14:00:05.170" v="129" actId="1076"/>
          <ac:picMkLst>
            <pc:docMk/>
            <pc:sldMk cId="2228105446" sldId="273"/>
            <ac:picMk id="5" creationId="{A85FAB67-6FF4-E7D3-8B29-F3E7A1A3399D}"/>
          </ac:picMkLst>
        </pc:picChg>
        <pc:picChg chg="add mod">
          <ac:chgData name="Okan Kizilagil" userId="69b32665a8974ee2" providerId="Windows Live" clId="Web-{2B37B8F2-F451-4CFF-B7A4-AA01846BFF90}" dt="2023-10-18T13:59:42.544" v="126" actId="1076"/>
          <ac:picMkLst>
            <pc:docMk/>
            <pc:sldMk cId="2228105446" sldId="273"/>
            <ac:picMk id="6" creationId="{E191CE85-B948-4F16-C458-B308B09A2E1E}"/>
          </ac:picMkLst>
        </pc:picChg>
        <pc:picChg chg="add mod">
          <ac:chgData name="Okan Kizilagil" userId="69b32665a8974ee2" providerId="Windows Live" clId="Web-{2B37B8F2-F451-4CFF-B7A4-AA01846BFF90}" dt="2023-10-18T13:59:17.340" v="125" actId="1076"/>
          <ac:picMkLst>
            <pc:docMk/>
            <pc:sldMk cId="2228105446" sldId="273"/>
            <ac:picMk id="7" creationId="{9249B2E4-938B-9BDA-46B2-1396924C3361}"/>
          </ac:picMkLst>
        </pc:picChg>
        <pc:picChg chg="add mod">
          <ac:chgData name="Okan Kizilagil" userId="69b32665a8974ee2" providerId="Windows Live" clId="Web-{2B37B8F2-F451-4CFF-B7A4-AA01846BFF90}" dt="2023-10-18T13:59:54.279" v="128" actId="1076"/>
          <ac:picMkLst>
            <pc:docMk/>
            <pc:sldMk cId="2228105446" sldId="273"/>
            <ac:picMk id="8" creationId="{C900957D-74E0-3483-7DC5-CF509B84E9FA}"/>
          </ac:picMkLst>
        </pc:picChg>
        <pc:picChg chg="add del mod">
          <ac:chgData name="Okan Kizilagil" userId="69b32665a8974ee2" providerId="Windows Live" clId="Web-{2B37B8F2-F451-4CFF-B7A4-AA01846BFF90}" dt="2023-10-18T14:18:19.729" v="320"/>
          <ac:picMkLst>
            <pc:docMk/>
            <pc:sldMk cId="2228105446" sldId="273"/>
            <ac:picMk id="18" creationId="{56D121E4-915B-0197-97F3-F6812603A6AB}"/>
          </ac:picMkLst>
        </pc:picChg>
        <pc:picChg chg="add mod">
          <ac:chgData name="Okan Kizilagil" userId="69b32665a8974ee2" providerId="Windows Live" clId="Web-{2B37B8F2-F451-4CFF-B7A4-AA01846BFF90}" dt="2023-10-18T14:18:29.089" v="321" actId="1076"/>
          <ac:picMkLst>
            <pc:docMk/>
            <pc:sldMk cId="2228105446" sldId="273"/>
            <ac:picMk id="33" creationId="{4806A11A-C44D-248D-2BE0-EDE44F4A24E1}"/>
          </ac:picMkLst>
        </pc:picChg>
        <pc:cxnChg chg="add mod">
          <ac:chgData name="Okan Kizilagil" userId="69b32665a8974ee2" providerId="Windows Live" clId="Web-{2B37B8F2-F451-4CFF-B7A4-AA01846BFF90}" dt="2023-10-18T14:19:04.981" v="323" actId="1076"/>
          <ac:cxnSpMkLst>
            <pc:docMk/>
            <pc:sldMk cId="2228105446" sldId="273"/>
            <ac:cxnSpMk id="10" creationId="{77555832-D0A1-830D-8971-D00D3D98EDFE}"/>
          </ac:cxnSpMkLst>
        </pc:cxnChg>
        <pc:cxnChg chg="add mod">
          <ac:chgData name="Okan Kizilagil" userId="69b32665a8974ee2" providerId="Windows Live" clId="Web-{2B37B8F2-F451-4CFF-B7A4-AA01846BFF90}" dt="2023-10-18T14:02:56.192" v="139" actId="1076"/>
          <ac:cxnSpMkLst>
            <pc:docMk/>
            <pc:sldMk cId="2228105446" sldId="273"/>
            <ac:cxnSpMk id="11" creationId="{70EF68FE-0407-8390-030E-41713A1300F6}"/>
          </ac:cxnSpMkLst>
        </pc:cxnChg>
        <pc:cxnChg chg="add mod">
          <ac:chgData name="Okan Kizilagil" userId="69b32665a8974ee2" providerId="Windows Live" clId="Web-{2B37B8F2-F451-4CFF-B7A4-AA01846BFF90}" dt="2023-10-18T14:03:19.084" v="143" actId="1076"/>
          <ac:cxnSpMkLst>
            <pc:docMk/>
            <pc:sldMk cId="2228105446" sldId="273"/>
            <ac:cxnSpMk id="12" creationId="{06854634-2367-CFFD-2D7D-FFA16EB2E49C}"/>
          </ac:cxnSpMkLst>
        </pc:cxnChg>
        <pc:cxnChg chg="add del mod">
          <ac:chgData name="Okan Kizilagil" userId="69b32665a8974ee2" providerId="Windows Live" clId="Web-{2B37B8F2-F451-4CFF-B7A4-AA01846BFF90}" dt="2023-10-18T14:04:03.820" v="147"/>
          <ac:cxnSpMkLst>
            <pc:docMk/>
            <pc:sldMk cId="2228105446" sldId="273"/>
            <ac:cxnSpMk id="14" creationId="{80D92AEB-0863-429F-46D9-99EC7D8A621D}"/>
          </ac:cxnSpMkLst>
        </pc:cxnChg>
        <pc:cxnChg chg="add del mod">
          <ac:chgData name="Okan Kizilagil" userId="69b32665a8974ee2" providerId="Windows Live" clId="Web-{2B37B8F2-F451-4CFF-B7A4-AA01846BFF90}" dt="2023-10-18T14:17:19.180" v="313"/>
          <ac:cxnSpMkLst>
            <pc:docMk/>
            <pc:sldMk cId="2228105446" sldId="273"/>
            <ac:cxnSpMk id="15" creationId="{57D6E2EF-B4D6-E4E7-0321-2B2E077DF298}"/>
          </ac:cxnSpMkLst>
        </pc:cxnChg>
        <pc:cxnChg chg="add del mod">
          <ac:chgData name="Okan Kizilagil" userId="69b32665a8974ee2" providerId="Windows Live" clId="Web-{2B37B8F2-F451-4CFF-B7A4-AA01846BFF90}" dt="2023-10-18T14:17:24.852" v="316"/>
          <ac:cxnSpMkLst>
            <pc:docMk/>
            <pc:sldMk cId="2228105446" sldId="273"/>
            <ac:cxnSpMk id="19" creationId="{F9915E50-00FF-3469-875B-068E5A1263DD}"/>
          </ac:cxnSpMkLst>
        </pc:cxnChg>
        <pc:cxnChg chg="add del mod">
          <ac:chgData name="Okan Kizilagil" userId="69b32665a8974ee2" providerId="Windows Live" clId="Web-{2B37B8F2-F451-4CFF-B7A4-AA01846BFF90}" dt="2023-10-18T14:09:24.067" v="225"/>
          <ac:cxnSpMkLst>
            <pc:docMk/>
            <pc:sldMk cId="2228105446" sldId="273"/>
            <ac:cxnSpMk id="21" creationId="{7A87DEB8-B18A-A974-8882-EE95E217DBBA}"/>
          </ac:cxnSpMkLst>
        </pc:cxnChg>
        <pc:cxnChg chg="add del mod">
          <ac:chgData name="Okan Kizilagil" userId="69b32665a8974ee2" providerId="Windows Live" clId="Web-{2B37B8F2-F451-4CFF-B7A4-AA01846BFF90}" dt="2023-10-18T14:09:36.708" v="229"/>
          <ac:cxnSpMkLst>
            <pc:docMk/>
            <pc:sldMk cId="2228105446" sldId="273"/>
            <ac:cxnSpMk id="22" creationId="{4EAE42CC-8D26-67FC-CF88-0B43C004BB08}"/>
          </ac:cxnSpMkLst>
        </pc:cxnChg>
        <pc:cxnChg chg="add mod">
          <ac:chgData name="Okan Kizilagil" userId="69b32665a8974ee2" providerId="Windows Live" clId="Web-{2B37B8F2-F451-4CFF-B7A4-AA01846BFF90}" dt="2023-10-18T14:10:57.446" v="239" actId="1076"/>
          <ac:cxnSpMkLst>
            <pc:docMk/>
            <pc:sldMk cId="2228105446" sldId="273"/>
            <ac:cxnSpMk id="23" creationId="{111D6F2B-3C0E-585B-5AA7-B3FBA47BAEBF}"/>
          </ac:cxnSpMkLst>
        </pc:cxnChg>
        <pc:cxnChg chg="add mod">
          <ac:chgData name="Okan Kizilagil" userId="69b32665a8974ee2" providerId="Windows Live" clId="Web-{2B37B8F2-F451-4CFF-B7A4-AA01846BFF90}" dt="2023-10-18T14:11:12.540" v="241"/>
          <ac:cxnSpMkLst>
            <pc:docMk/>
            <pc:sldMk cId="2228105446" sldId="273"/>
            <ac:cxnSpMk id="24" creationId="{6783325C-DEE3-1EB1-4AB0-6267335DD0BA}"/>
          </ac:cxnSpMkLst>
        </pc:cxnChg>
        <pc:cxnChg chg="add mod">
          <ac:chgData name="Okan Kizilagil" userId="69b32665a8974ee2" providerId="Windows Live" clId="Web-{2B37B8F2-F451-4CFF-B7A4-AA01846BFF90}" dt="2023-10-18T14:11:42.104" v="247"/>
          <ac:cxnSpMkLst>
            <pc:docMk/>
            <pc:sldMk cId="2228105446" sldId="273"/>
            <ac:cxnSpMk id="25" creationId="{DE7FF9C9-B5AC-3000-C3F2-0CBBD1B973D9}"/>
          </ac:cxnSpMkLst>
        </pc:cxnChg>
        <pc:cxnChg chg="add del mod">
          <ac:chgData name="Okan Kizilagil" userId="69b32665a8974ee2" providerId="Windows Live" clId="Web-{2B37B8F2-F451-4CFF-B7A4-AA01846BFF90}" dt="2023-10-18T14:12:10.527" v="251"/>
          <ac:cxnSpMkLst>
            <pc:docMk/>
            <pc:sldMk cId="2228105446" sldId="273"/>
            <ac:cxnSpMk id="26" creationId="{B1FAFF6B-CC56-B856-FBCA-65CFAA1A68D9}"/>
          </ac:cxnSpMkLst>
        </pc:cxnChg>
        <pc:cxnChg chg="add del mod">
          <ac:chgData name="Okan Kizilagil" userId="69b32665a8974ee2" providerId="Windows Live" clId="Web-{2B37B8F2-F451-4CFF-B7A4-AA01846BFF90}" dt="2023-10-18T14:12:18.199" v="253"/>
          <ac:cxnSpMkLst>
            <pc:docMk/>
            <pc:sldMk cId="2228105446" sldId="273"/>
            <ac:cxnSpMk id="27" creationId="{F07DDEBF-7595-3F1D-BFCB-F8F5C9F50C47}"/>
          </ac:cxnSpMkLst>
        </pc:cxnChg>
        <pc:cxnChg chg="add mod">
          <ac:chgData name="Okan Kizilagil" userId="69b32665a8974ee2" providerId="Windows Live" clId="Web-{2B37B8F2-F451-4CFF-B7A4-AA01846BFF90}" dt="2023-10-18T14:17:17.477" v="312" actId="1076"/>
          <ac:cxnSpMkLst>
            <pc:docMk/>
            <pc:sldMk cId="2228105446" sldId="273"/>
            <ac:cxnSpMk id="31" creationId="{56A2227F-3223-8D81-70ED-3B19EB7478E9}"/>
          </ac:cxnSpMkLst>
        </pc:cxnChg>
        <pc:cxnChg chg="add mod">
          <ac:chgData name="Okan Kizilagil" userId="69b32665a8974ee2" providerId="Windows Live" clId="Web-{2B37B8F2-F451-4CFF-B7A4-AA01846BFF90}" dt="2023-10-18T14:17:28.055" v="317" actId="1076"/>
          <ac:cxnSpMkLst>
            <pc:docMk/>
            <pc:sldMk cId="2228105446" sldId="273"/>
            <ac:cxnSpMk id="32" creationId="{5C306CE7-4D9E-7E8F-F1EF-B1074990DCD8}"/>
          </ac:cxnSpMkLst>
        </pc:cxnChg>
        <pc:cxnChg chg="add mod">
          <ac:chgData name="Okan Kizilagil" userId="69b32665a8974ee2" providerId="Windows Live" clId="Web-{2B37B8F2-F451-4CFF-B7A4-AA01846BFF90}" dt="2023-10-18T14:19:16.310" v="326" actId="1076"/>
          <ac:cxnSpMkLst>
            <pc:docMk/>
            <pc:sldMk cId="2228105446" sldId="273"/>
            <ac:cxnSpMk id="34" creationId="{3DA8FBDE-A359-89A3-C73E-999E0D58D9A3}"/>
          </ac:cxnSpMkLst>
        </pc:cxnChg>
      </pc:sldChg>
    </pc:docChg>
  </pc:docChgLst>
  <pc:docChgLst>
    <pc:chgData name="Leonard Bernhauer" userId="04dba638d432cb52" providerId="Windows Live" clId="Web-{91B30D73-B9A5-4B58-A6ED-F18E1CC9F6CD}"/>
    <pc:docChg chg="modSld">
      <pc:chgData name="Leonard Bernhauer" userId="04dba638d432cb52" providerId="Windows Live" clId="Web-{91B30D73-B9A5-4B58-A6ED-F18E1CC9F6CD}" dt="2023-10-13T17:48:22.852" v="76" actId="20577"/>
      <pc:docMkLst>
        <pc:docMk/>
      </pc:docMkLst>
      <pc:sldChg chg="modSp">
        <pc:chgData name="Leonard Bernhauer" userId="04dba638d432cb52" providerId="Windows Live" clId="Web-{91B30D73-B9A5-4B58-A6ED-F18E1CC9F6CD}" dt="2023-10-13T17:48:22.852" v="76" actId="20577"/>
        <pc:sldMkLst>
          <pc:docMk/>
          <pc:sldMk cId="1787285026" sldId="259"/>
        </pc:sldMkLst>
        <pc:spChg chg="mod">
          <ac:chgData name="Leonard Bernhauer" userId="04dba638d432cb52" providerId="Windows Live" clId="Web-{91B30D73-B9A5-4B58-A6ED-F18E1CC9F6CD}" dt="2023-10-13T17:48:22.852" v="76" actId="20577"/>
          <ac:spMkLst>
            <pc:docMk/>
            <pc:sldMk cId="1787285026" sldId="259"/>
            <ac:spMk id="3" creationId="{2227FF85-2759-B87C-D408-7E9E1D92B353}"/>
          </ac:spMkLst>
        </pc:spChg>
      </pc:sldChg>
      <pc:sldChg chg="modSp">
        <pc:chgData name="Leonard Bernhauer" userId="04dba638d432cb52" providerId="Windows Live" clId="Web-{91B30D73-B9A5-4B58-A6ED-F18E1CC9F6CD}" dt="2023-10-13T17:45:01.098" v="37" actId="20577"/>
        <pc:sldMkLst>
          <pc:docMk/>
          <pc:sldMk cId="1589635545" sldId="260"/>
        </pc:sldMkLst>
        <pc:spChg chg="mod">
          <ac:chgData name="Leonard Bernhauer" userId="04dba638d432cb52" providerId="Windows Live" clId="Web-{91B30D73-B9A5-4B58-A6ED-F18E1CC9F6CD}" dt="2023-10-13T17:45:01.098" v="37" actId="20577"/>
          <ac:spMkLst>
            <pc:docMk/>
            <pc:sldMk cId="1589635545" sldId="260"/>
            <ac:spMk id="3" creationId="{F70ECFBE-AAFF-FA4C-2D5B-F5817F7F05BD}"/>
          </ac:spMkLst>
        </pc:spChg>
      </pc:sldChg>
      <pc:sldChg chg="modSp">
        <pc:chgData name="Leonard Bernhauer" userId="04dba638d432cb52" providerId="Windows Live" clId="Web-{91B30D73-B9A5-4B58-A6ED-F18E1CC9F6CD}" dt="2023-10-13T17:48:05.742" v="75" actId="20577"/>
        <pc:sldMkLst>
          <pc:docMk/>
          <pc:sldMk cId="385408477" sldId="262"/>
        </pc:sldMkLst>
        <pc:spChg chg="mod">
          <ac:chgData name="Leonard Bernhauer" userId="04dba638d432cb52" providerId="Windows Live" clId="Web-{91B30D73-B9A5-4B58-A6ED-F18E1CC9F6CD}" dt="2023-10-13T17:48:05.742" v="75" actId="20577"/>
          <ac:spMkLst>
            <pc:docMk/>
            <pc:sldMk cId="385408477" sldId="262"/>
            <ac:spMk id="3" creationId="{D5C6D1E3-AEF2-E291-D918-414B27015E4E}"/>
          </ac:spMkLst>
        </pc:spChg>
      </pc:sldChg>
    </pc:docChg>
  </pc:docChgLst>
  <pc:docChgLst>
    <pc:chgData name="Okan Kizilagil" userId="69b32665a8974ee2" providerId="Windows Live" clId="Web-{0ED2D310-5F2E-4524-9D4A-F93A5FDC4E44}"/>
    <pc:docChg chg="delSld modSld">
      <pc:chgData name="Okan Kizilagil" userId="69b32665a8974ee2" providerId="Windows Live" clId="Web-{0ED2D310-5F2E-4524-9D4A-F93A5FDC4E44}" dt="2023-10-23T12:55:11.010" v="19"/>
      <pc:docMkLst>
        <pc:docMk/>
      </pc:docMkLst>
      <pc:sldChg chg="del">
        <pc:chgData name="Okan Kizilagil" userId="69b32665a8974ee2" providerId="Windows Live" clId="Web-{0ED2D310-5F2E-4524-9D4A-F93A5FDC4E44}" dt="2023-10-23T12:55:11.010" v="19"/>
        <pc:sldMkLst>
          <pc:docMk/>
          <pc:sldMk cId="2228105446" sldId="273"/>
        </pc:sldMkLst>
      </pc:sldChg>
      <pc:sldChg chg="addSp delSp modSp mod setBg">
        <pc:chgData name="Okan Kizilagil" userId="69b32665a8974ee2" providerId="Windows Live" clId="Web-{0ED2D310-5F2E-4524-9D4A-F93A5FDC4E44}" dt="2023-10-23T12:55:01.150" v="18" actId="1076"/>
        <pc:sldMkLst>
          <pc:docMk/>
          <pc:sldMk cId="3350788918" sldId="274"/>
        </pc:sldMkLst>
        <pc:spChg chg="mod">
          <ac:chgData name="Okan Kizilagil" userId="69b32665a8974ee2" providerId="Windows Live" clId="Web-{0ED2D310-5F2E-4524-9D4A-F93A5FDC4E44}" dt="2023-10-23T12:54:11.086" v="8"/>
          <ac:spMkLst>
            <pc:docMk/>
            <pc:sldMk cId="3350788918" sldId="274"/>
            <ac:spMk id="2" creationId="{C2ABE896-1DEA-109E-459B-720D73578AFE}"/>
          </ac:spMkLst>
        </pc:spChg>
        <pc:spChg chg="mod">
          <ac:chgData name="Okan Kizilagil" userId="69b32665a8974ee2" providerId="Windows Live" clId="Web-{0ED2D310-5F2E-4524-9D4A-F93A5FDC4E44}" dt="2023-10-23T12:54:41.259" v="17" actId="20577"/>
          <ac:spMkLst>
            <pc:docMk/>
            <pc:sldMk cId="3350788918" sldId="274"/>
            <ac:spMk id="3" creationId="{6E9BB5C7-0299-CD16-C7B3-3D86698159D0}"/>
          </ac:spMkLst>
        </pc:spChg>
        <pc:spChg chg="mod ord">
          <ac:chgData name="Okan Kizilagil" userId="69b32665a8974ee2" providerId="Windows Live" clId="Web-{0ED2D310-5F2E-4524-9D4A-F93A5FDC4E44}" dt="2023-10-23T12:54:11.086" v="8"/>
          <ac:spMkLst>
            <pc:docMk/>
            <pc:sldMk cId="3350788918" sldId="274"/>
            <ac:spMk id="4" creationId="{5D98E805-6DD2-97EC-BF29-65CCE2D61253}"/>
          </ac:spMkLst>
        </pc:spChg>
        <pc:spChg chg="add del">
          <ac:chgData name="Okan Kizilagil" userId="69b32665a8974ee2" providerId="Windows Live" clId="Web-{0ED2D310-5F2E-4524-9D4A-F93A5FDC4E44}" dt="2023-10-23T12:54:01.492" v="2"/>
          <ac:spMkLst>
            <pc:docMk/>
            <pc:sldMk cId="3350788918" sldId="274"/>
            <ac:spMk id="10" creationId="{44CC594A-A820-450F-B363-C19201FCFEC6}"/>
          </ac:spMkLst>
        </pc:spChg>
        <pc:spChg chg="add del">
          <ac:chgData name="Okan Kizilagil" userId="69b32665a8974ee2" providerId="Windows Live" clId="Web-{0ED2D310-5F2E-4524-9D4A-F93A5FDC4E44}" dt="2023-10-23T12:54:01.492" v="2"/>
          <ac:spMkLst>
            <pc:docMk/>
            <pc:sldMk cId="3350788918" sldId="274"/>
            <ac:spMk id="12" creationId="{59FAB3DA-E9ED-4574-ABCC-378BC0FF1BBC}"/>
          </ac:spMkLst>
        </pc:spChg>
        <pc:spChg chg="add del">
          <ac:chgData name="Okan Kizilagil" userId="69b32665a8974ee2" providerId="Windows Live" clId="Web-{0ED2D310-5F2E-4524-9D4A-F93A5FDC4E44}" dt="2023-10-23T12:54:01.492" v="2"/>
          <ac:spMkLst>
            <pc:docMk/>
            <pc:sldMk cId="3350788918" sldId="274"/>
            <ac:spMk id="14" creationId="{53B8D6B0-55D6-48DC-86D8-FD95D5F118AB}"/>
          </ac:spMkLst>
        </pc:spChg>
        <pc:spChg chg="add del">
          <ac:chgData name="Okan Kizilagil" userId="69b32665a8974ee2" providerId="Windows Live" clId="Web-{0ED2D310-5F2E-4524-9D4A-F93A5FDC4E44}" dt="2023-10-23T12:54:04.508" v="4"/>
          <ac:spMkLst>
            <pc:docMk/>
            <pc:sldMk cId="3350788918" sldId="274"/>
            <ac:spMk id="16" creationId="{17FC539C-B783-4B03-9F9E-D13430F3F64F}"/>
          </ac:spMkLst>
        </pc:spChg>
        <pc:spChg chg="add del">
          <ac:chgData name="Okan Kizilagil" userId="69b32665a8974ee2" providerId="Windows Live" clId="Web-{0ED2D310-5F2E-4524-9D4A-F93A5FDC4E44}" dt="2023-10-23T12:54:04.508" v="4"/>
          <ac:spMkLst>
            <pc:docMk/>
            <pc:sldMk cId="3350788918" sldId="274"/>
            <ac:spMk id="17" creationId="{284B70D5-875B-433D-BDBD-1522A85D6C1D}"/>
          </ac:spMkLst>
        </pc:spChg>
        <pc:spChg chg="add del">
          <ac:chgData name="Okan Kizilagil" userId="69b32665a8974ee2" providerId="Windows Live" clId="Web-{0ED2D310-5F2E-4524-9D4A-F93A5FDC4E44}" dt="2023-10-23T12:54:04.508" v="4"/>
          <ac:spMkLst>
            <pc:docMk/>
            <pc:sldMk cId="3350788918" sldId="274"/>
            <ac:spMk id="19" creationId="{1E299956-A9E7-4FC1-A0B1-D590CA9730E8}"/>
          </ac:spMkLst>
        </pc:spChg>
        <pc:spChg chg="add del">
          <ac:chgData name="Okan Kizilagil" userId="69b32665a8974ee2" providerId="Windows Live" clId="Web-{0ED2D310-5F2E-4524-9D4A-F93A5FDC4E44}" dt="2023-10-23T12:54:07.414" v="6"/>
          <ac:spMkLst>
            <pc:docMk/>
            <pc:sldMk cId="3350788918" sldId="274"/>
            <ac:spMk id="21" creationId="{3DE3B93A-6105-4E0D-ABE7-1711117A80FC}"/>
          </ac:spMkLst>
        </pc:spChg>
        <pc:spChg chg="add del">
          <ac:chgData name="Okan Kizilagil" userId="69b32665a8974ee2" providerId="Windows Live" clId="Web-{0ED2D310-5F2E-4524-9D4A-F93A5FDC4E44}" dt="2023-10-23T12:54:07.414" v="6"/>
          <ac:spMkLst>
            <pc:docMk/>
            <pc:sldMk cId="3350788918" sldId="274"/>
            <ac:spMk id="22" creationId="{1924D57B-FEC9-4779-B514-732685B876E8}"/>
          </ac:spMkLst>
        </pc:spChg>
        <pc:spChg chg="add del">
          <ac:chgData name="Okan Kizilagil" userId="69b32665a8974ee2" providerId="Windows Live" clId="Web-{0ED2D310-5F2E-4524-9D4A-F93A5FDC4E44}" dt="2023-10-23T12:54:07.414" v="6"/>
          <ac:spMkLst>
            <pc:docMk/>
            <pc:sldMk cId="3350788918" sldId="274"/>
            <ac:spMk id="23" creationId="{55EFD2BD-6E0E-4450-A3FF-5D1EA322A38B}"/>
          </ac:spMkLst>
        </pc:spChg>
        <pc:spChg chg="add del">
          <ac:chgData name="Okan Kizilagil" userId="69b32665a8974ee2" providerId="Windows Live" clId="Web-{0ED2D310-5F2E-4524-9D4A-F93A5FDC4E44}" dt="2023-10-23T12:54:11.086" v="8"/>
          <ac:spMkLst>
            <pc:docMk/>
            <pc:sldMk cId="3350788918" sldId="274"/>
            <ac:spMk id="25" creationId="{52ABB703-2B0E-4C3B-B4A2-F3973548E561}"/>
          </ac:spMkLst>
        </pc:spChg>
        <pc:spChg chg="add del">
          <ac:chgData name="Okan Kizilagil" userId="69b32665a8974ee2" providerId="Windows Live" clId="Web-{0ED2D310-5F2E-4524-9D4A-F93A5FDC4E44}" dt="2023-10-23T12:54:11.086" v="8"/>
          <ac:spMkLst>
            <pc:docMk/>
            <pc:sldMk cId="3350788918" sldId="274"/>
            <ac:spMk id="27" creationId="{E95DA498-D9A2-4DA9-B9DA-B3776E08CF7E}"/>
          </ac:spMkLst>
        </pc:spChg>
        <pc:spChg chg="add del">
          <ac:chgData name="Okan Kizilagil" userId="69b32665a8974ee2" providerId="Windows Live" clId="Web-{0ED2D310-5F2E-4524-9D4A-F93A5FDC4E44}" dt="2023-10-23T12:54:11.086" v="8"/>
          <ac:spMkLst>
            <pc:docMk/>
            <pc:sldMk cId="3350788918" sldId="274"/>
            <ac:spMk id="28" creationId="{82A73093-4B9D-420D-B17E-52293703A1D4}"/>
          </ac:spMkLst>
        </pc:spChg>
        <pc:picChg chg="add del mod ord">
          <ac:chgData name="Okan Kizilagil" userId="69b32665a8974ee2" providerId="Windows Live" clId="Web-{0ED2D310-5F2E-4524-9D4A-F93A5FDC4E44}" dt="2023-10-23T12:55:01.150" v="18" actId="1076"/>
          <ac:picMkLst>
            <pc:docMk/>
            <pc:sldMk cId="3350788918" sldId="274"/>
            <ac:picMk id="5" creationId="{6913A7A3-071E-477A-49B1-52D0536ABC71}"/>
          </ac:picMkLst>
        </pc:picChg>
        <pc:cxnChg chg="add del">
          <ac:chgData name="Okan Kizilagil" userId="69b32665a8974ee2" providerId="Windows Live" clId="Web-{0ED2D310-5F2E-4524-9D4A-F93A5FDC4E44}" dt="2023-10-23T12:54:04.508" v="4"/>
          <ac:cxnSpMkLst>
            <pc:docMk/>
            <pc:sldMk cId="3350788918" sldId="274"/>
            <ac:cxnSpMk id="18" creationId="{C947DF4A-614C-4B4C-8B80-E5B9D8E8CFED}"/>
          </ac:cxnSpMkLst>
        </pc:cxnChg>
        <pc:cxnChg chg="add del">
          <ac:chgData name="Okan Kizilagil" userId="69b32665a8974ee2" providerId="Windows Live" clId="Web-{0ED2D310-5F2E-4524-9D4A-F93A5FDC4E44}" dt="2023-10-23T12:54:11.086" v="8"/>
          <ac:cxnSpMkLst>
            <pc:docMk/>
            <pc:sldMk cId="3350788918" sldId="274"/>
            <ac:cxnSpMk id="26" creationId="{9C21570E-E159-49A6-9891-FA397B7A92D3}"/>
          </ac:cxnSpMkLst>
        </pc:cxnChg>
      </pc:sldChg>
    </pc:docChg>
  </pc:docChgLst>
  <pc:docChgLst>
    <pc:chgData name="Edwin Starz" userId="30e71734d706b453" providerId="LiveId" clId="{274E1482-E444-41CB-8CF8-FD45454E7A41}"/>
    <pc:docChg chg="undo redo custSel addSld delSld modSld modMainMaster addSection delSection modSection">
      <pc:chgData name="Edwin Starz" userId="30e71734d706b453" providerId="LiveId" clId="{274E1482-E444-41CB-8CF8-FD45454E7A41}" dt="2023-10-24T08:02:05.115" v="1498" actId="1076"/>
      <pc:docMkLst>
        <pc:docMk/>
      </pc:docMkLst>
      <pc:sldChg chg="addSp delSp modSp mod">
        <pc:chgData name="Edwin Starz" userId="30e71734d706b453" providerId="LiveId" clId="{274E1482-E444-41CB-8CF8-FD45454E7A41}" dt="2023-10-24T07:32:04.181" v="1317" actId="1076"/>
        <pc:sldMkLst>
          <pc:docMk/>
          <pc:sldMk cId="1638805582" sldId="256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1638805582" sldId="256"/>
            <ac:spMk id="2" creationId="{FC91D2C1-602E-DDA9-3BE9-AEC00E802757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1638805582" sldId="256"/>
            <ac:spMk id="3" creationId="{267F9DD8-DEED-84D5-CD30-416A1FC14E43}"/>
          </ac:spMkLst>
        </pc:spChg>
        <pc:spChg chg="add mod">
          <ac:chgData name="Edwin Starz" userId="30e71734d706b453" providerId="LiveId" clId="{274E1482-E444-41CB-8CF8-FD45454E7A41}" dt="2023-10-14T10:13:00.639" v="877" actId="1076"/>
          <ac:spMkLst>
            <pc:docMk/>
            <pc:sldMk cId="1638805582" sldId="256"/>
            <ac:spMk id="7" creationId="{BB705E26-278C-4EAE-ED1B-5AE6E69E0A7F}"/>
          </ac:spMkLst>
        </pc:spChg>
        <pc:picChg chg="del">
          <ac:chgData name="Edwin Starz" userId="30e71734d706b453" providerId="LiveId" clId="{274E1482-E444-41CB-8CF8-FD45454E7A41}" dt="2023-10-24T06:54:35.678" v="1218" actId="478"/>
          <ac:picMkLst>
            <pc:docMk/>
            <pc:sldMk cId="1638805582" sldId="256"/>
            <ac:picMk id="4" creationId="{66E1C230-0328-C1AF-BDF9-5F1AEFBBEB34}"/>
          </ac:picMkLst>
        </pc:picChg>
        <pc:picChg chg="add del mod">
          <ac:chgData name="Edwin Starz" userId="30e71734d706b453" providerId="LiveId" clId="{274E1482-E444-41CB-8CF8-FD45454E7A41}" dt="2023-10-14T12:15:04.310" v="958"/>
          <ac:picMkLst>
            <pc:docMk/>
            <pc:sldMk cId="1638805582" sldId="256"/>
            <ac:picMk id="5" creationId="{BCEEDA9B-7389-10E5-B880-CA717781AEE5}"/>
          </ac:picMkLst>
        </pc:picChg>
        <pc:picChg chg="add mod">
          <ac:chgData name="Edwin Starz" userId="30e71734d706b453" providerId="LiveId" clId="{274E1482-E444-41CB-8CF8-FD45454E7A41}" dt="2023-10-24T07:32:04.181" v="1317" actId="1076"/>
          <ac:picMkLst>
            <pc:docMk/>
            <pc:sldMk cId="1638805582" sldId="256"/>
            <ac:picMk id="6" creationId="{461FB065-D627-F726-4D4D-0155C0FF1FF3}"/>
          </ac:picMkLst>
        </pc:picChg>
        <pc:picChg chg="del">
          <ac:chgData name="Edwin Starz" userId="30e71734d706b453" providerId="LiveId" clId="{274E1482-E444-41CB-8CF8-FD45454E7A41}" dt="2023-10-24T06:54:33.885" v="1217" actId="478"/>
          <ac:picMkLst>
            <pc:docMk/>
            <pc:sldMk cId="1638805582" sldId="256"/>
            <ac:picMk id="8" creationId="{E06C2B9E-98FD-A4A1-583D-B25AC0A22FE2}"/>
          </ac:picMkLst>
        </pc:picChg>
      </pc:sldChg>
      <pc:sldChg chg="addSp delSp modSp mod">
        <pc:chgData name="Edwin Starz" userId="30e71734d706b453" providerId="LiveId" clId="{274E1482-E444-41CB-8CF8-FD45454E7A41}" dt="2023-10-14T13:12:46.848" v="1216" actId="1076"/>
        <pc:sldMkLst>
          <pc:docMk/>
          <pc:sldMk cId="2074149693" sldId="257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2074149693" sldId="257"/>
            <ac:spMk id="2" creationId="{C6C176B8-CF00-421A-5041-898F4434A594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2074149693" sldId="257"/>
            <ac:spMk id="3" creationId="{68EB54F6-2285-099E-7579-CC1E0CC3538A}"/>
          </ac:spMkLst>
        </pc:spChg>
        <pc:spChg chg="del mod">
          <ac:chgData name="Edwin Starz" userId="30e71734d706b453" providerId="LiveId" clId="{274E1482-E444-41CB-8CF8-FD45454E7A41}" dt="2023-10-14T09:24:45.023" v="825" actId="478"/>
          <ac:spMkLst>
            <pc:docMk/>
            <pc:sldMk cId="2074149693" sldId="257"/>
            <ac:spMk id="4" creationId="{5B4ABD06-169B-E71F-AFC2-691C1E4DFE9E}"/>
          </ac:spMkLst>
        </pc:spChg>
        <pc:spChg chg="add mod">
          <ac:chgData name="Edwin Starz" userId="30e71734d706b453" providerId="LiveId" clId="{274E1482-E444-41CB-8CF8-FD45454E7A41}" dt="2023-10-14T13:12:46.848" v="1216" actId="1076"/>
          <ac:spMkLst>
            <pc:docMk/>
            <pc:sldMk cId="2074149693" sldId="257"/>
            <ac:spMk id="5" creationId="{C9821667-38D2-BB3F-981F-5C86E5A1A03C}"/>
          </ac:spMkLst>
        </pc:spChg>
      </pc:sldChg>
      <pc:sldChg chg="addSp delSp modSp new mod setBg">
        <pc:chgData name="Edwin Starz" userId="30e71734d706b453" providerId="LiveId" clId="{274E1482-E444-41CB-8CF8-FD45454E7A41}" dt="2023-10-14T13:01:13.686" v="1179" actId="20577"/>
        <pc:sldMkLst>
          <pc:docMk/>
          <pc:sldMk cId="3648875615" sldId="258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3648875615" sldId="258"/>
            <ac:spMk id="2" creationId="{79386770-BD31-1BF9-ABD3-8880D27D5634}"/>
          </ac:spMkLst>
        </pc:spChg>
        <pc:spChg chg="add del mod">
          <ac:chgData name="Edwin Starz" userId="30e71734d706b453" providerId="LiveId" clId="{274E1482-E444-41CB-8CF8-FD45454E7A41}" dt="2023-10-14T13:01:13.686" v="1179" actId="20577"/>
          <ac:spMkLst>
            <pc:docMk/>
            <pc:sldMk cId="3648875615" sldId="258"/>
            <ac:spMk id="3" creationId="{42E088AA-9071-A332-B510-06714119978C}"/>
          </ac:spMkLst>
        </pc:spChg>
        <pc:spChg chg="add del mod">
          <ac:chgData name="Edwin Starz" userId="30e71734d706b453" providerId="LiveId" clId="{274E1482-E444-41CB-8CF8-FD45454E7A41}" dt="2023-10-14T12:34:28.789" v="1031"/>
          <ac:spMkLst>
            <pc:docMk/>
            <pc:sldMk cId="3648875615" sldId="258"/>
            <ac:spMk id="4" creationId="{3F022FB1-5F7F-0E83-3C4C-6798470F6A40}"/>
          </ac:spMkLst>
        </pc:spChg>
        <pc:spChg chg="add del mod">
          <ac:chgData name="Edwin Starz" userId="30e71734d706b453" providerId="LiveId" clId="{274E1482-E444-41CB-8CF8-FD45454E7A41}" dt="2023-10-14T09:24:17.279" v="815"/>
          <ac:spMkLst>
            <pc:docMk/>
            <pc:sldMk cId="3648875615" sldId="258"/>
            <ac:spMk id="7" creationId="{360C6649-B13B-0140-0F69-B89F0474E021}"/>
          </ac:spMkLst>
        </pc:spChg>
        <pc:spChg chg="add del mod">
          <ac:chgData name="Edwin Starz" userId="30e71734d706b453" providerId="LiveId" clId="{274E1482-E444-41CB-8CF8-FD45454E7A41}" dt="2023-10-14T09:24:13.869" v="811"/>
          <ac:spMkLst>
            <pc:docMk/>
            <pc:sldMk cId="3648875615" sldId="258"/>
            <ac:spMk id="8" creationId="{D4475238-F4D3-B1CD-9B25-A6B0FDD3AE44}"/>
          </ac:spMkLst>
        </pc:spChg>
        <pc:spChg chg="add del">
          <ac:chgData name="Edwin Starz" userId="30e71734d706b453" providerId="LiveId" clId="{274E1482-E444-41CB-8CF8-FD45454E7A41}" dt="2023-10-14T12:23:35.317" v="960" actId="26606"/>
          <ac:spMkLst>
            <pc:docMk/>
            <pc:sldMk cId="3648875615" sldId="258"/>
            <ac:spMk id="10" creationId="{BACC6370-2D7E-4714-9D71-7542949D7D5D}"/>
          </ac:spMkLst>
        </pc:spChg>
        <pc:spChg chg="add del">
          <ac:chgData name="Edwin Starz" userId="30e71734d706b453" providerId="LiveId" clId="{274E1482-E444-41CB-8CF8-FD45454E7A41}" dt="2023-10-14T12:23:35.317" v="960" actId="26606"/>
          <ac:spMkLst>
            <pc:docMk/>
            <pc:sldMk cId="3648875615" sldId="258"/>
            <ac:spMk id="12" creationId="{F68B3F68-107C-434F-AA38-110D5EA91B85}"/>
          </ac:spMkLst>
        </pc:spChg>
        <pc:spChg chg="add del">
          <ac:chgData name="Edwin Starz" userId="30e71734d706b453" providerId="LiveId" clId="{274E1482-E444-41CB-8CF8-FD45454E7A41}" dt="2023-10-14T12:23:35.317" v="960" actId="26606"/>
          <ac:spMkLst>
            <pc:docMk/>
            <pc:sldMk cId="3648875615" sldId="258"/>
            <ac:spMk id="14" creationId="{AAD0DBB9-1A4B-4391-81D4-CB19F9AB918A}"/>
          </ac:spMkLst>
        </pc:spChg>
        <pc:spChg chg="add del">
          <ac:chgData name="Edwin Starz" userId="30e71734d706b453" providerId="LiveId" clId="{274E1482-E444-41CB-8CF8-FD45454E7A41}" dt="2023-10-14T12:23:35.317" v="960" actId="26606"/>
          <ac:spMkLst>
            <pc:docMk/>
            <pc:sldMk cId="3648875615" sldId="258"/>
            <ac:spMk id="16" creationId="{063BBA22-50EA-4C4D-BE05-F1CE4E63AA56}"/>
          </ac:spMkLst>
        </pc:spChg>
        <pc:spChg chg="add del">
          <ac:chgData name="Edwin Starz" userId="30e71734d706b453" providerId="LiveId" clId="{274E1482-E444-41CB-8CF8-FD45454E7A41}" dt="2023-10-14T12:23:37.469" v="962" actId="26606"/>
          <ac:spMkLst>
            <pc:docMk/>
            <pc:sldMk cId="3648875615" sldId="258"/>
            <ac:spMk id="18" creationId="{AE2B703B-46F9-481A-A605-82E2A828C4FA}"/>
          </ac:spMkLst>
        </pc:spChg>
        <pc:spChg chg="add del">
          <ac:chgData name="Edwin Starz" userId="30e71734d706b453" providerId="LiveId" clId="{274E1482-E444-41CB-8CF8-FD45454E7A41}" dt="2023-10-14T12:23:37.469" v="962" actId="26606"/>
          <ac:spMkLst>
            <pc:docMk/>
            <pc:sldMk cId="3648875615" sldId="258"/>
            <ac:spMk id="19" creationId="{F13BE4D7-0C3D-4906-B230-A1C5B4665CCF}"/>
          </ac:spMkLst>
        </pc:spChg>
        <pc:spChg chg="add del">
          <ac:chgData name="Edwin Starz" userId="30e71734d706b453" providerId="LiveId" clId="{274E1482-E444-41CB-8CF8-FD45454E7A41}" dt="2023-10-14T12:23:41.606" v="964" actId="26606"/>
          <ac:spMkLst>
            <pc:docMk/>
            <pc:sldMk cId="3648875615" sldId="258"/>
            <ac:spMk id="22" creationId="{BACC6370-2D7E-4714-9D71-7542949D7D5D}"/>
          </ac:spMkLst>
        </pc:spChg>
        <pc:spChg chg="add del">
          <ac:chgData name="Edwin Starz" userId="30e71734d706b453" providerId="LiveId" clId="{274E1482-E444-41CB-8CF8-FD45454E7A41}" dt="2023-10-14T12:23:41.606" v="964" actId="26606"/>
          <ac:spMkLst>
            <pc:docMk/>
            <pc:sldMk cId="3648875615" sldId="258"/>
            <ac:spMk id="23" creationId="{F68B3F68-107C-434F-AA38-110D5EA91B85}"/>
          </ac:spMkLst>
        </pc:spChg>
        <pc:spChg chg="add del">
          <ac:chgData name="Edwin Starz" userId="30e71734d706b453" providerId="LiveId" clId="{274E1482-E444-41CB-8CF8-FD45454E7A41}" dt="2023-10-14T12:23:41.606" v="964" actId="26606"/>
          <ac:spMkLst>
            <pc:docMk/>
            <pc:sldMk cId="3648875615" sldId="258"/>
            <ac:spMk id="24" creationId="{AAD0DBB9-1A4B-4391-81D4-CB19F9AB918A}"/>
          </ac:spMkLst>
        </pc:spChg>
        <pc:spChg chg="add del">
          <ac:chgData name="Edwin Starz" userId="30e71734d706b453" providerId="LiveId" clId="{274E1482-E444-41CB-8CF8-FD45454E7A41}" dt="2023-10-14T12:23:41.606" v="964" actId="26606"/>
          <ac:spMkLst>
            <pc:docMk/>
            <pc:sldMk cId="3648875615" sldId="258"/>
            <ac:spMk id="25" creationId="{063BBA22-50EA-4C4D-BE05-F1CE4E63AA56}"/>
          </ac:spMkLst>
        </pc:spChg>
        <pc:spChg chg="add del">
          <ac:chgData name="Edwin Starz" userId="30e71734d706b453" providerId="LiveId" clId="{274E1482-E444-41CB-8CF8-FD45454E7A41}" dt="2023-10-14T12:24:04.724" v="974" actId="26606"/>
          <ac:spMkLst>
            <pc:docMk/>
            <pc:sldMk cId="3648875615" sldId="258"/>
            <ac:spMk id="36" creationId="{F13C74B1-5B17-4795-BED0-7140497B445A}"/>
          </ac:spMkLst>
        </pc:spChg>
        <pc:spChg chg="add del">
          <ac:chgData name="Edwin Starz" userId="30e71734d706b453" providerId="LiveId" clId="{274E1482-E444-41CB-8CF8-FD45454E7A41}" dt="2023-10-14T12:24:04.724" v="974" actId="26606"/>
          <ac:spMkLst>
            <pc:docMk/>
            <pc:sldMk cId="3648875615" sldId="258"/>
            <ac:spMk id="37" creationId="{D4974D33-8DC5-464E-8C6D-BE58F0669C17}"/>
          </ac:spMkLst>
        </pc:spChg>
        <pc:spChg chg="add del">
          <ac:chgData name="Edwin Starz" userId="30e71734d706b453" providerId="LiveId" clId="{274E1482-E444-41CB-8CF8-FD45454E7A41}" dt="2023-10-14T12:24:04.724" v="974" actId="26606"/>
          <ac:spMkLst>
            <pc:docMk/>
            <pc:sldMk cId="3648875615" sldId="258"/>
            <ac:spMk id="38" creationId="{42E088AA-9071-A332-B510-06714119978C}"/>
          </ac:spMkLst>
        </pc:spChg>
        <pc:spChg chg="add del">
          <ac:chgData name="Edwin Starz" userId="30e71734d706b453" providerId="LiveId" clId="{274E1482-E444-41CB-8CF8-FD45454E7A41}" dt="2023-10-14T12:24:30.880" v="976" actId="26606"/>
          <ac:spMkLst>
            <pc:docMk/>
            <pc:sldMk cId="3648875615" sldId="258"/>
            <ac:spMk id="41" creationId="{BACC6370-2D7E-4714-9D71-7542949D7D5D}"/>
          </ac:spMkLst>
        </pc:spChg>
        <pc:spChg chg="add del">
          <ac:chgData name="Edwin Starz" userId="30e71734d706b453" providerId="LiveId" clId="{274E1482-E444-41CB-8CF8-FD45454E7A41}" dt="2023-10-14T12:24:30.880" v="976" actId="26606"/>
          <ac:spMkLst>
            <pc:docMk/>
            <pc:sldMk cId="3648875615" sldId="258"/>
            <ac:spMk id="42" creationId="{F68B3F68-107C-434F-AA38-110D5EA91B85}"/>
          </ac:spMkLst>
        </pc:spChg>
        <pc:spChg chg="add del">
          <ac:chgData name="Edwin Starz" userId="30e71734d706b453" providerId="LiveId" clId="{274E1482-E444-41CB-8CF8-FD45454E7A41}" dt="2023-10-14T12:24:30.880" v="976" actId="26606"/>
          <ac:spMkLst>
            <pc:docMk/>
            <pc:sldMk cId="3648875615" sldId="258"/>
            <ac:spMk id="43" creationId="{AAD0DBB9-1A4B-4391-81D4-CB19F9AB918A}"/>
          </ac:spMkLst>
        </pc:spChg>
        <pc:spChg chg="add del">
          <ac:chgData name="Edwin Starz" userId="30e71734d706b453" providerId="LiveId" clId="{274E1482-E444-41CB-8CF8-FD45454E7A41}" dt="2023-10-14T12:24:30.880" v="976" actId="26606"/>
          <ac:spMkLst>
            <pc:docMk/>
            <pc:sldMk cId="3648875615" sldId="258"/>
            <ac:spMk id="44" creationId="{063BBA22-50EA-4C4D-BE05-F1CE4E63AA56}"/>
          </ac:spMkLst>
        </pc:spChg>
        <pc:graphicFrameChg chg="add del">
          <ac:chgData name="Edwin Starz" userId="30e71734d706b453" providerId="LiveId" clId="{274E1482-E444-41CB-8CF8-FD45454E7A41}" dt="2023-10-14T12:23:35.317" v="960" actId="26606"/>
          <ac:graphicFrameMkLst>
            <pc:docMk/>
            <pc:sldMk cId="3648875615" sldId="258"/>
            <ac:graphicFrameMk id="9" creationId="{A4A77EBF-532D-35FB-985A-D4DDE9BF596F}"/>
          </ac:graphicFrameMkLst>
        </pc:graphicFrameChg>
        <pc:graphicFrameChg chg="add del">
          <ac:chgData name="Edwin Starz" userId="30e71734d706b453" providerId="LiveId" clId="{274E1482-E444-41CB-8CF8-FD45454E7A41}" dt="2023-10-14T12:23:37.469" v="962" actId="26606"/>
          <ac:graphicFrameMkLst>
            <pc:docMk/>
            <pc:sldMk cId="3648875615" sldId="258"/>
            <ac:graphicFrameMk id="20" creationId="{EF0BD254-7642-9DEE-DC1C-C0781EB2EDF6}"/>
          </ac:graphicFrameMkLst>
        </pc:graphicFrameChg>
        <pc:graphicFrameChg chg="add del">
          <ac:chgData name="Edwin Starz" userId="30e71734d706b453" providerId="LiveId" clId="{274E1482-E444-41CB-8CF8-FD45454E7A41}" dt="2023-10-14T12:23:41.606" v="964" actId="26606"/>
          <ac:graphicFrameMkLst>
            <pc:docMk/>
            <pc:sldMk cId="3648875615" sldId="258"/>
            <ac:graphicFrameMk id="26" creationId="{A4A77EBF-532D-35FB-985A-D4DDE9BF596F}"/>
          </ac:graphicFrameMkLst>
        </pc:graphicFrameChg>
        <pc:graphicFrameChg chg="add del">
          <ac:chgData name="Edwin Starz" userId="30e71734d706b453" providerId="LiveId" clId="{274E1482-E444-41CB-8CF8-FD45454E7A41}" dt="2023-10-14T12:23:47.252" v="966" actId="26606"/>
          <ac:graphicFrameMkLst>
            <pc:docMk/>
            <pc:sldMk cId="3648875615" sldId="258"/>
            <ac:graphicFrameMk id="28" creationId="{0AD26A2B-06FC-9B44-B9C4-0BCF8DC0F097}"/>
          </ac:graphicFrameMkLst>
        </pc:graphicFrameChg>
        <pc:graphicFrameChg chg="add del">
          <ac:chgData name="Edwin Starz" userId="30e71734d706b453" providerId="LiveId" clId="{274E1482-E444-41CB-8CF8-FD45454E7A41}" dt="2023-10-14T12:23:51.496" v="968" actId="26606"/>
          <ac:graphicFrameMkLst>
            <pc:docMk/>
            <pc:sldMk cId="3648875615" sldId="258"/>
            <ac:graphicFrameMk id="30" creationId="{30BC1223-370A-C9E5-19DA-56BFF1C2D7A2}"/>
          </ac:graphicFrameMkLst>
        </pc:graphicFrameChg>
        <pc:graphicFrameChg chg="add del">
          <ac:chgData name="Edwin Starz" userId="30e71734d706b453" providerId="LiveId" clId="{274E1482-E444-41CB-8CF8-FD45454E7A41}" dt="2023-10-14T12:23:56.342" v="970" actId="26606"/>
          <ac:graphicFrameMkLst>
            <pc:docMk/>
            <pc:sldMk cId="3648875615" sldId="258"/>
            <ac:graphicFrameMk id="32" creationId="{8CE1A8FD-785D-1544-C803-8214559BC153}"/>
          </ac:graphicFrameMkLst>
        </pc:graphicFrameChg>
        <pc:graphicFrameChg chg="add del">
          <ac:chgData name="Edwin Starz" userId="30e71734d706b453" providerId="LiveId" clId="{274E1482-E444-41CB-8CF8-FD45454E7A41}" dt="2023-10-14T12:24:00.605" v="972" actId="26606"/>
          <ac:graphicFrameMkLst>
            <pc:docMk/>
            <pc:sldMk cId="3648875615" sldId="258"/>
            <ac:graphicFrameMk id="34" creationId="{0AD26A2B-06FC-9B44-B9C4-0BCF8DC0F097}"/>
          </ac:graphicFrameMkLst>
        </pc:graphicFrameChg>
        <pc:graphicFrameChg chg="add del">
          <ac:chgData name="Edwin Starz" userId="30e71734d706b453" providerId="LiveId" clId="{274E1482-E444-41CB-8CF8-FD45454E7A41}" dt="2023-10-14T12:24:30.880" v="976" actId="26606"/>
          <ac:graphicFrameMkLst>
            <pc:docMk/>
            <pc:sldMk cId="3648875615" sldId="258"/>
            <ac:graphicFrameMk id="45" creationId="{A4A77EBF-532D-35FB-985A-D4DDE9BF596F}"/>
          </ac:graphicFrameMkLst>
        </pc:graphicFrameChg>
        <pc:picChg chg="add del mod">
          <ac:chgData name="Edwin Starz" userId="30e71734d706b453" providerId="LiveId" clId="{274E1482-E444-41CB-8CF8-FD45454E7A41}" dt="2023-10-14T09:23:15.987" v="801"/>
          <ac:picMkLst>
            <pc:docMk/>
            <pc:sldMk cId="3648875615" sldId="258"/>
            <ac:picMk id="6" creationId="{9AD8EED6-9F45-BD45-2E63-856A9A49F4FD}"/>
          </ac:picMkLst>
        </pc:picChg>
        <pc:picChg chg="add del">
          <ac:chgData name="Edwin Starz" userId="30e71734d706b453" providerId="LiveId" clId="{274E1482-E444-41CB-8CF8-FD45454E7A41}" dt="2023-10-14T12:24:04.724" v="974" actId="26606"/>
          <ac:picMkLst>
            <pc:docMk/>
            <pc:sldMk cId="3648875615" sldId="258"/>
            <ac:picMk id="39" creationId="{4F7C23D0-DBED-435A-FADE-5FBBAC9F9EB7}"/>
          </ac:picMkLst>
        </pc:picChg>
      </pc:sldChg>
      <pc:sldChg chg="modSp new mod modShow">
        <pc:chgData name="Edwin Starz" userId="30e71734d706b453" providerId="LiveId" clId="{274E1482-E444-41CB-8CF8-FD45454E7A41}" dt="2023-10-14T13:02:54.270" v="1180" actId="729"/>
        <pc:sldMkLst>
          <pc:docMk/>
          <pc:sldMk cId="1787285026" sldId="259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1787285026" sldId="259"/>
            <ac:spMk id="2" creationId="{E08FB111-0795-0D01-95BD-A02FCF5242CC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1787285026" sldId="259"/>
            <ac:spMk id="3" creationId="{2227FF85-2759-B87C-D408-7E9E1D92B353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1787285026" sldId="259"/>
            <ac:spMk id="4" creationId="{5E98C659-F998-4274-CE52-4346F62949B5}"/>
          </ac:spMkLst>
        </pc:spChg>
      </pc:sldChg>
      <pc:sldChg chg="addSp delSp modSp new mod setBg">
        <pc:chgData name="Edwin Starz" userId="30e71734d706b453" providerId="LiveId" clId="{274E1482-E444-41CB-8CF8-FD45454E7A41}" dt="2023-10-14T12:43:58.528" v="1135" actId="732"/>
        <pc:sldMkLst>
          <pc:docMk/>
          <pc:sldMk cId="1589635545" sldId="260"/>
        </pc:sldMkLst>
        <pc:spChg chg="mod">
          <ac:chgData name="Edwin Starz" userId="30e71734d706b453" providerId="LiveId" clId="{274E1482-E444-41CB-8CF8-FD45454E7A41}" dt="2023-10-14T12:37:09.593" v="1034" actId="26606"/>
          <ac:spMkLst>
            <pc:docMk/>
            <pc:sldMk cId="1589635545" sldId="260"/>
            <ac:spMk id="2" creationId="{8932D7AA-FA58-558A-191F-53439AE1E0EC}"/>
          </ac:spMkLst>
        </pc:spChg>
        <pc:spChg chg="mod ord">
          <ac:chgData name="Edwin Starz" userId="30e71734d706b453" providerId="LiveId" clId="{274E1482-E444-41CB-8CF8-FD45454E7A41}" dt="2023-10-14T12:43:03.020" v="1122" actId="20577"/>
          <ac:spMkLst>
            <pc:docMk/>
            <pc:sldMk cId="1589635545" sldId="260"/>
            <ac:spMk id="3" creationId="{F70ECFBE-AAFF-FA4C-2D5B-F5817F7F05BD}"/>
          </ac:spMkLst>
        </pc:spChg>
        <pc:spChg chg="mod ord">
          <ac:chgData name="Edwin Starz" userId="30e71734d706b453" providerId="LiveId" clId="{274E1482-E444-41CB-8CF8-FD45454E7A41}" dt="2023-10-14T12:37:09.593" v="1034" actId="26606"/>
          <ac:spMkLst>
            <pc:docMk/>
            <pc:sldMk cId="1589635545" sldId="260"/>
            <ac:spMk id="4" creationId="{068CAE51-36CC-EF72-AC08-7839A9479A15}"/>
          </ac:spMkLst>
        </pc:spChg>
        <pc:spChg chg="add del">
          <ac:chgData name="Edwin Starz" userId="30e71734d706b453" providerId="LiveId" clId="{274E1482-E444-41CB-8CF8-FD45454E7A41}" dt="2023-10-14T12:37:09.593" v="1034" actId="26606"/>
          <ac:spMkLst>
            <pc:docMk/>
            <pc:sldMk cId="1589635545" sldId="260"/>
            <ac:spMk id="14" creationId="{BA8475A3-3952-408D-8E93-626076E6D360}"/>
          </ac:spMkLst>
        </pc:spChg>
        <pc:spChg chg="add del">
          <ac:chgData name="Edwin Starz" userId="30e71734d706b453" providerId="LiveId" clId="{274E1482-E444-41CB-8CF8-FD45454E7A41}" dt="2023-10-14T12:37:09.593" v="1034" actId="26606"/>
          <ac:spMkLst>
            <pc:docMk/>
            <pc:sldMk cId="1589635545" sldId="260"/>
            <ac:spMk id="15" creationId="{2D57056C-3580-48E4-9666-53A445F49042}"/>
          </ac:spMkLst>
        </pc:spChg>
        <pc:spChg chg="add del">
          <ac:chgData name="Edwin Starz" userId="30e71734d706b453" providerId="LiveId" clId="{274E1482-E444-41CB-8CF8-FD45454E7A41}" dt="2023-10-14T12:28:00.526" v="983" actId="26606"/>
          <ac:spMkLst>
            <pc:docMk/>
            <pc:sldMk cId="1589635545" sldId="260"/>
            <ac:spMk id="17" creationId="{43FCDA63-538C-4FB3-911D-7DF75B5993C9}"/>
          </ac:spMkLst>
        </pc:spChg>
        <pc:spChg chg="add del">
          <ac:chgData name="Edwin Starz" userId="30e71734d706b453" providerId="LiveId" clId="{274E1482-E444-41CB-8CF8-FD45454E7A41}" dt="2023-10-14T12:28:00.526" v="983" actId="26606"/>
          <ac:spMkLst>
            <pc:docMk/>
            <pc:sldMk cId="1589635545" sldId="260"/>
            <ac:spMk id="19" creationId="{C0F36B17-8009-453B-9C49-36A9D6F9D0EC}"/>
          </ac:spMkLst>
        </pc:spChg>
        <pc:spChg chg="add del">
          <ac:chgData name="Edwin Starz" userId="30e71734d706b453" providerId="LiveId" clId="{274E1482-E444-41CB-8CF8-FD45454E7A41}" dt="2023-10-14T12:37:09.593" v="1034" actId="26606"/>
          <ac:spMkLst>
            <pc:docMk/>
            <pc:sldMk cId="1589635545" sldId="260"/>
            <ac:spMk id="21" creationId="{41C87A45-5863-4DAD-A1ED-9DD72EF1D020}"/>
          </ac:spMkLst>
        </pc:spChg>
        <pc:spChg chg="add del">
          <ac:chgData name="Edwin Starz" userId="30e71734d706b453" providerId="LiveId" clId="{274E1482-E444-41CB-8CF8-FD45454E7A41}" dt="2023-10-14T12:37:09.593" v="1034" actId="26606"/>
          <ac:spMkLst>
            <pc:docMk/>
            <pc:sldMk cId="1589635545" sldId="260"/>
            <ac:spMk id="23" creationId="{0480D754-2EAA-46BD-A784-B04FC0A6F95D}"/>
          </ac:spMkLst>
        </pc:spChg>
        <pc:spChg chg="add del">
          <ac:chgData name="Edwin Starz" userId="30e71734d706b453" providerId="LiveId" clId="{274E1482-E444-41CB-8CF8-FD45454E7A41}" dt="2023-10-14T12:37:09.593" v="1034" actId="26606"/>
          <ac:spMkLst>
            <pc:docMk/>
            <pc:sldMk cId="1589635545" sldId="260"/>
            <ac:spMk id="27" creationId="{14BF5C5C-12B0-46A7-8912-9751C89D4779}"/>
          </ac:spMkLst>
        </pc:spChg>
        <pc:spChg chg="add del">
          <ac:chgData name="Edwin Starz" userId="30e71734d706b453" providerId="LiveId" clId="{274E1482-E444-41CB-8CF8-FD45454E7A41}" dt="2023-10-14T12:37:09.593" v="1034" actId="26606"/>
          <ac:spMkLst>
            <pc:docMk/>
            <pc:sldMk cId="1589635545" sldId="260"/>
            <ac:spMk id="29" creationId="{0EF884FC-88CB-4669-9AA4-82CBE2BC033A}"/>
          </ac:spMkLst>
        </pc:spChg>
        <pc:spChg chg="add del">
          <ac:chgData name="Edwin Starz" userId="30e71734d706b453" providerId="LiveId" clId="{274E1482-E444-41CB-8CF8-FD45454E7A41}" dt="2023-10-14T12:37:09.593" v="1034" actId="26606"/>
          <ac:spMkLst>
            <pc:docMk/>
            <pc:sldMk cId="1589635545" sldId="260"/>
            <ac:spMk id="31" creationId="{1180F95C-403D-4961-9F97-F226C68788DA}"/>
          </ac:spMkLst>
        </pc:spChg>
        <pc:spChg chg="add del">
          <ac:chgData name="Edwin Starz" userId="30e71734d706b453" providerId="LiveId" clId="{274E1482-E444-41CB-8CF8-FD45454E7A41}" dt="2023-10-14T12:37:09.593" v="1034" actId="26606"/>
          <ac:spMkLst>
            <pc:docMk/>
            <pc:sldMk cId="1589635545" sldId="260"/>
            <ac:spMk id="33" creationId="{04DD3E41-33C2-4660-BB4C-BBCF07F65FCD}"/>
          </ac:spMkLst>
        </pc:spChg>
        <pc:picChg chg="add mod ord">
          <ac:chgData name="Edwin Starz" userId="30e71734d706b453" providerId="LiveId" clId="{274E1482-E444-41CB-8CF8-FD45454E7A41}" dt="2023-10-14T12:43:45.234" v="1131" actId="1076"/>
          <ac:picMkLst>
            <pc:docMk/>
            <pc:sldMk cId="1589635545" sldId="260"/>
            <ac:picMk id="6" creationId="{93541557-DEE5-4ACF-0855-9B4071204253}"/>
          </ac:picMkLst>
        </pc:picChg>
        <pc:picChg chg="add mod ord modCrop">
          <ac:chgData name="Edwin Starz" userId="30e71734d706b453" providerId="LiveId" clId="{274E1482-E444-41CB-8CF8-FD45454E7A41}" dt="2023-10-14T12:43:38.916" v="1130" actId="1076"/>
          <ac:picMkLst>
            <pc:docMk/>
            <pc:sldMk cId="1589635545" sldId="260"/>
            <ac:picMk id="8" creationId="{F975694F-07FE-E8A4-A81C-A569DEDBA1EA}"/>
          </ac:picMkLst>
        </pc:picChg>
        <pc:picChg chg="add mod modCrop">
          <ac:chgData name="Edwin Starz" userId="30e71734d706b453" providerId="LiveId" clId="{274E1482-E444-41CB-8CF8-FD45454E7A41}" dt="2023-10-14T12:43:58.528" v="1135" actId="732"/>
          <ac:picMkLst>
            <pc:docMk/>
            <pc:sldMk cId="1589635545" sldId="260"/>
            <ac:picMk id="10" creationId="{BEF55472-D632-11CB-B989-8392ADD087CB}"/>
          </ac:picMkLst>
        </pc:picChg>
        <pc:picChg chg="add mod">
          <ac:chgData name="Edwin Starz" userId="30e71734d706b453" providerId="LiveId" clId="{274E1482-E444-41CB-8CF8-FD45454E7A41}" dt="2023-10-14T12:43:06.599" v="1123" actId="1076"/>
          <ac:picMkLst>
            <pc:docMk/>
            <pc:sldMk cId="1589635545" sldId="260"/>
            <ac:picMk id="12" creationId="{F0DF6577-3514-0C10-259D-AE21C69467E9}"/>
          </ac:picMkLst>
        </pc:picChg>
        <pc:cxnChg chg="add del">
          <ac:chgData name="Edwin Starz" userId="30e71734d706b453" providerId="LiveId" clId="{274E1482-E444-41CB-8CF8-FD45454E7A41}" dt="2023-10-14T12:37:09.593" v="1034" actId="26606"/>
          <ac:cxnSpMkLst>
            <pc:docMk/>
            <pc:sldMk cId="1589635545" sldId="260"/>
            <ac:cxnSpMk id="25" creationId="{CF099F8D-E727-44BC-9275-1EC5736F04C7}"/>
          </ac:cxnSpMkLst>
        </pc:cxnChg>
      </pc:sldChg>
      <pc:sldChg chg="addSp delSp modSp new mod">
        <pc:chgData name="Edwin Starz" userId="30e71734d706b453" providerId="LiveId" clId="{274E1482-E444-41CB-8CF8-FD45454E7A41}" dt="2023-10-14T12:34:28.789" v="1031"/>
        <pc:sldMkLst>
          <pc:docMk/>
          <pc:sldMk cId="272641534" sldId="261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272641534" sldId="261"/>
            <ac:spMk id="2" creationId="{79C04CAD-438F-4596-01F5-8209C6EDB618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272641534" sldId="261"/>
            <ac:spMk id="3" creationId="{5267B521-4E3B-BAC4-293C-B9B79E36330B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272641534" sldId="261"/>
            <ac:spMk id="4" creationId="{2B455F8B-6E7B-B929-A77A-9F16CBC12759}"/>
          </ac:spMkLst>
        </pc:spChg>
        <pc:picChg chg="add del ord">
          <ac:chgData name="Edwin Starz" userId="30e71734d706b453" providerId="LiveId" clId="{274E1482-E444-41CB-8CF8-FD45454E7A41}" dt="2023-10-14T11:45:12.537" v="920" actId="478"/>
          <ac:picMkLst>
            <pc:docMk/>
            <pc:sldMk cId="272641534" sldId="261"/>
            <ac:picMk id="5" creationId="{B7A83418-AF76-3383-E20F-5A69A9112D97}"/>
          </ac:picMkLst>
        </pc:picChg>
        <pc:picChg chg="add mod">
          <ac:chgData name="Edwin Starz" userId="30e71734d706b453" providerId="LiveId" clId="{274E1482-E444-41CB-8CF8-FD45454E7A41}" dt="2023-10-14T12:12:07.927" v="946"/>
          <ac:picMkLst>
            <pc:docMk/>
            <pc:sldMk cId="272641534" sldId="261"/>
            <ac:picMk id="7" creationId="{89E73AFB-FBC4-0181-1710-12DD1D8EDB99}"/>
          </ac:picMkLst>
        </pc:picChg>
      </pc:sldChg>
      <pc:sldChg chg="addSp modSp new mod">
        <pc:chgData name="Edwin Starz" userId="30e71734d706b453" providerId="LiveId" clId="{274E1482-E444-41CB-8CF8-FD45454E7A41}" dt="2023-10-24T07:56:27.535" v="1494" actId="20577"/>
        <pc:sldMkLst>
          <pc:docMk/>
          <pc:sldMk cId="385408477" sldId="262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385408477" sldId="262"/>
            <ac:spMk id="2" creationId="{FCA96A18-AA2F-0CAF-FEE5-2D4433864BFD}"/>
          </ac:spMkLst>
        </pc:spChg>
        <pc:spChg chg="mod">
          <ac:chgData name="Edwin Starz" userId="30e71734d706b453" providerId="LiveId" clId="{274E1482-E444-41CB-8CF8-FD45454E7A41}" dt="2023-10-24T07:56:27.535" v="1494" actId="20577"/>
          <ac:spMkLst>
            <pc:docMk/>
            <pc:sldMk cId="385408477" sldId="262"/>
            <ac:spMk id="3" creationId="{D5C6D1E3-AEF2-E291-D918-414B27015E4E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385408477" sldId="262"/>
            <ac:spMk id="4" creationId="{50F8FD71-20AA-9AE3-A590-B0BA3979738C}"/>
          </ac:spMkLst>
        </pc:spChg>
        <pc:picChg chg="add mod">
          <ac:chgData name="Edwin Starz" userId="30e71734d706b453" providerId="LiveId" clId="{274E1482-E444-41CB-8CF8-FD45454E7A41}" dt="2023-10-14T12:35:20.575" v="1032" actId="1076"/>
          <ac:picMkLst>
            <pc:docMk/>
            <pc:sldMk cId="385408477" sldId="262"/>
            <ac:picMk id="6" creationId="{19801282-0197-5013-E65E-0EA975E2FBF2}"/>
          </ac:picMkLst>
        </pc:picChg>
      </pc:sldChg>
      <pc:sldChg chg="addSp delSp modSp new mod setBg">
        <pc:chgData name="Edwin Starz" userId="30e71734d706b453" providerId="LiveId" clId="{274E1482-E444-41CB-8CF8-FD45454E7A41}" dt="2023-10-24T08:02:05.115" v="1498" actId="1076"/>
        <pc:sldMkLst>
          <pc:docMk/>
          <pc:sldMk cId="2579322752" sldId="263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2579322752" sldId="263"/>
            <ac:spMk id="2" creationId="{30A39A97-F1A3-C5DB-EB63-E8F667CBBFBC}"/>
          </ac:spMkLst>
        </pc:spChg>
        <pc:spChg chg="mod ord">
          <ac:chgData name="Edwin Starz" userId="30e71734d706b453" providerId="LiveId" clId="{274E1482-E444-41CB-8CF8-FD45454E7A41}" dt="2023-10-24T07:24:11.153" v="1261" actId="948"/>
          <ac:spMkLst>
            <pc:docMk/>
            <pc:sldMk cId="2579322752" sldId="263"/>
            <ac:spMk id="3" creationId="{82767648-C61D-A0D5-345F-0B009E573380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2579322752" sldId="263"/>
            <ac:spMk id="4" creationId="{BF09DF87-4DEF-446B-1C8E-959B2CD0A7CB}"/>
          </ac:spMkLst>
        </pc:spChg>
        <pc:spChg chg="add del">
          <ac:chgData name="Edwin Starz" userId="30e71734d706b453" providerId="LiveId" clId="{274E1482-E444-41CB-8CF8-FD45454E7A41}" dt="2023-10-13T18:48:09.186" v="546" actId="26606"/>
          <ac:spMkLst>
            <pc:docMk/>
            <pc:sldMk cId="2579322752" sldId="263"/>
            <ac:spMk id="10" creationId="{FE1EC756-41E9-4FD6-AD48-EF46A28137B7}"/>
          </ac:spMkLst>
        </pc:spChg>
        <pc:spChg chg="add del">
          <ac:chgData name="Edwin Starz" userId="30e71734d706b453" providerId="LiveId" clId="{274E1482-E444-41CB-8CF8-FD45454E7A41}" dt="2023-10-13T18:48:09.186" v="546" actId="26606"/>
          <ac:spMkLst>
            <pc:docMk/>
            <pc:sldMk cId="2579322752" sldId="263"/>
            <ac:spMk id="12" creationId="{E66F6371-9EA5-9354-29DC-1D07B921F79C}"/>
          </ac:spMkLst>
        </pc:spChg>
        <pc:picChg chg="add del mod">
          <ac:chgData name="Edwin Starz" userId="30e71734d706b453" providerId="LiveId" clId="{274E1482-E444-41CB-8CF8-FD45454E7A41}" dt="2023-10-13T18:48:10.577" v="547" actId="22"/>
          <ac:picMkLst>
            <pc:docMk/>
            <pc:sldMk cId="2579322752" sldId="263"/>
            <ac:picMk id="5" creationId="{E797B66F-C91E-507C-CA9D-799554D9EF3F}"/>
          </ac:picMkLst>
        </pc:picChg>
        <pc:picChg chg="add mod">
          <ac:chgData name="Edwin Starz" userId="30e71734d706b453" providerId="LiveId" clId="{274E1482-E444-41CB-8CF8-FD45454E7A41}" dt="2023-10-24T07:33:50.870" v="1329" actId="1076"/>
          <ac:picMkLst>
            <pc:docMk/>
            <pc:sldMk cId="2579322752" sldId="263"/>
            <ac:picMk id="6" creationId="{CD95A1F8-FE7E-9D0C-4F05-F788E38C53DC}"/>
          </ac:picMkLst>
        </pc:picChg>
        <pc:picChg chg="add del mod">
          <ac:chgData name="Edwin Starz" userId="30e71734d706b453" providerId="LiveId" clId="{274E1482-E444-41CB-8CF8-FD45454E7A41}" dt="2023-10-24T08:01:53.354" v="1495" actId="478"/>
          <ac:picMkLst>
            <pc:docMk/>
            <pc:sldMk cId="2579322752" sldId="263"/>
            <ac:picMk id="7" creationId="{9D644388-9E95-3D3B-4E03-D0F1B4DCDAD1}"/>
          </ac:picMkLst>
        </pc:picChg>
        <pc:picChg chg="add mod">
          <ac:chgData name="Edwin Starz" userId="30e71734d706b453" providerId="LiveId" clId="{274E1482-E444-41CB-8CF8-FD45454E7A41}" dt="2023-10-14T13:00:36.969" v="1150" actId="1076"/>
          <ac:picMkLst>
            <pc:docMk/>
            <pc:sldMk cId="2579322752" sldId="263"/>
            <ac:picMk id="8" creationId="{59B29F3E-9F17-0947-AB6F-BECD1399AB88}"/>
          </ac:picMkLst>
        </pc:picChg>
        <pc:picChg chg="add mod">
          <ac:chgData name="Edwin Starz" userId="30e71734d706b453" providerId="LiveId" clId="{274E1482-E444-41CB-8CF8-FD45454E7A41}" dt="2023-10-24T08:02:05.115" v="1498" actId="1076"/>
          <ac:picMkLst>
            <pc:docMk/>
            <pc:sldMk cId="2579322752" sldId="263"/>
            <ac:picMk id="9" creationId="{81FB95E0-EDC2-4033-2EA8-20AD2F02B936}"/>
          </ac:picMkLst>
        </pc:picChg>
        <pc:picChg chg="add del mod">
          <ac:chgData name="Edwin Starz" userId="30e71734d706b453" providerId="LiveId" clId="{274E1482-E444-41CB-8CF8-FD45454E7A41}" dt="2023-10-14T13:09:53.229" v="1202" actId="21"/>
          <ac:picMkLst>
            <pc:docMk/>
            <pc:sldMk cId="2579322752" sldId="263"/>
            <ac:picMk id="10" creationId="{983B4826-EB3B-D13B-B253-332C136B25BB}"/>
          </ac:picMkLst>
        </pc:picChg>
        <pc:picChg chg="add del mod">
          <ac:chgData name="Edwin Starz" userId="30e71734d706b453" providerId="LiveId" clId="{274E1482-E444-41CB-8CF8-FD45454E7A41}" dt="2023-10-24T07:22:46.298" v="1255"/>
          <ac:picMkLst>
            <pc:docMk/>
            <pc:sldMk cId="2579322752" sldId="263"/>
            <ac:picMk id="1026" creationId="{7A11D53A-96CD-FD18-5D6C-530369F41946}"/>
          </ac:picMkLst>
        </pc:picChg>
        <pc:picChg chg="add mod">
          <ac:chgData name="Edwin Starz" userId="30e71734d706b453" providerId="LiveId" clId="{274E1482-E444-41CB-8CF8-FD45454E7A41}" dt="2023-10-24T07:33:34.087" v="1326" actId="1076"/>
          <ac:picMkLst>
            <pc:docMk/>
            <pc:sldMk cId="2579322752" sldId="263"/>
            <ac:picMk id="1028" creationId="{1E79A7FE-CFED-EC17-4D76-28A9CF927FD8}"/>
          </ac:picMkLst>
        </pc:picChg>
        <pc:picChg chg="add mod">
          <ac:chgData name="Edwin Starz" userId="30e71734d706b453" providerId="LiveId" clId="{274E1482-E444-41CB-8CF8-FD45454E7A41}" dt="2023-10-24T07:26:48.453" v="1275"/>
          <ac:picMkLst>
            <pc:docMk/>
            <pc:sldMk cId="2579322752" sldId="263"/>
            <ac:picMk id="1030" creationId="{A4BD162D-F91D-76C7-43DB-7FA12723C6BE}"/>
          </ac:picMkLst>
        </pc:picChg>
        <pc:picChg chg="add mod">
          <ac:chgData name="Edwin Starz" userId="30e71734d706b453" providerId="LiveId" clId="{274E1482-E444-41CB-8CF8-FD45454E7A41}" dt="2023-10-24T07:27:41.993" v="1281"/>
          <ac:picMkLst>
            <pc:docMk/>
            <pc:sldMk cId="2579322752" sldId="263"/>
            <ac:picMk id="1032" creationId="{5654312B-38CB-3D34-7F61-33A128DCD18D}"/>
          </ac:picMkLst>
        </pc:picChg>
        <pc:picChg chg="add mod">
          <ac:chgData name="Edwin Starz" userId="30e71734d706b453" providerId="LiveId" clId="{274E1482-E444-41CB-8CF8-FD45454E7A41}" dt="2023-10-24T07:34:04.310" v="1330" actId="1076"/>
          <ac:picMkLst>
            <pc:docMk/>
            <pc:sldMk cId="2579322752" sldId="263"/>
            <ac:picMk id="1034" creationId="{9639EC55-1B27-0D4E-8B4C-D5090CF4732D}"/>
          </ac:picMkLst>
        </pc:picChg>
      </pc:sldChg>
      <pc:sldChg chg="addSp delSp modSp new del mod">
        <pc:chgData name="Edwin Starz" userId="30e71734d706b453" providerId="LiveId" clId="{274E1482-E444-41CB-8CF8-FD45454E7A41}" dt="2023-10-14T12:59:58.192" v="1145" actId="2696"/>
        <pc:sldMkLst>
          <pc:docMk/>
          <pc:sldMk cId="2405446732" sldId="264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2405446732" sldId="264"/>
            <ac:spMk id="2" creationId="{27643134-79A6-76A9-0DFD-D3C9597B63AA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2405446732" sldId="264"/>
            <ac:spMk id="3" creationId="{6A89B754-FB49-5788-D6BF-8F1DFAE2FB19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2405446732" sldId="264"/>
            <ac:spMk id="4" creationId="{64342995-A635-7696-8852-822CB9B7632F}"/>
          </ac:spMkLst>
        </pc:spChg>
        <pc:picChg chg="add del">
          <ac:chgData name="Edwin Starz" userId="30e71734d706b453" providerId="LiveId" clId="{274E1482-E444-41CB-8CF8-FD45454E7A41}" dt="2023-10-14T12:57:47.098" v="1141" actId="21"/>
          <ac:picMkLst>
            <pc:docMk/>
            <pc:sldMk cId="2405446732" sldId="264"/>
            <ac:picMk id="5" creationId="{F7C36D4E-896E-52FB-A277-C4C401B638F1}"/>
          </ac:picMkLst>
        </pc:picChg>
      </pc:sldChg>
      <pc:sldChg chg="addSp delSp modSp new del mod">
        <pc:chgData name="Edwin Starz" userId="30e71734d706b453" providerId="LiveId" clId="{274E1482-E444-41CB-8CF8-FD45454E7A41}" dt="2023-10-14T13:00:47.785" v="1152" actId="2696"/>
        <pc:sldMkLst>
          <pc:docMk/>
          <pc:sldMk cId="697218299" sldId="265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697218299" sldId="265"/>
            <ac:spMk id="2" creationId="{E2BA6125-A2C7-7735-AAAF-6DE3776B6500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697218299" sldId="265"/>
            <ac:spMk id="3" creationId="{D00295B0-D13A-565E-1328-5BBEA255E320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697218299" sldId="265"/>
            <ac:spMk id="4" creationId="{E5B46AB9-DEE7-430B-3877-272583D587E3}"/>
          </ac:spMkLst>
        </pc:spChg>
        <pc:picChg chg="add del mod">
          <ac:chgData name="Edwin Starz" userId="30e71734d706b453" providerId="LiveId" clId="{274E1482-E444-41CB-8CF8-FD45454E7A41}" dt="2023-10-14T13:00:23.114" v="1147" actId="21"/>
          <ac:picMkLst>
            <pc:docMk/>
            <pc:sldMk cId="697218299" sldId="265"/>
            <ac:picMk id="5" creationId="{062F28D2-E0C7-8CD2-404A-0B423FA0F147}"/>
          </ac:picMkLst>
        </pc:picChg>
      </pc:sldChg>
      <pc:sldChg chg="addSp new mod">
        <pc:chgData name="Edwin Starz" userId="30e71734d706b453" providerId="LiveId" clId="{274E1482-E444-41CB-8CF8-FD45454E7A41}" dt="2023-10-13T19:17:33.259" v="583" actId="22"/>
        <pc:sldMkLst>
          <pc:docMk/>
          <pc:sldMk cId="3871114351" sldId="266"/>
        </pc:sldMkLst>
        <pc:picChg chg="add">
          <ac:chgData name="Edwin Starz" userId="30e71734d706b453" providerId="LiveId" clId="{274E1482-E444-41CB-8CF8-FD45454E7A41}" dt="2023-10-13T19:17:33.259" v="583" actId="22"/>
          <ac:picMkLst>
            <pc:docMk/>
            <pc:sldMk cId="3871114351" sldId="266"/>
            <ac:picMk id="5" creationId="{6F6A11A1-E3FD-1957-7430-73F28EDCDF24}"/>
          </ac:picMkLst>
        </pc:picChg>
      </pc:sldChg>
      <pc:sldChg chg="addSp new mod">
        <pc:chgData name="Edwin Starz" userId="30e71734d706b453" providerId="LiveId" clId="{274E1482-E444-41CB-8CF8-FD45454E7A41}" dt="2023-10-13T19:18:05.909" v="585" actId="22"/>
        <pc:sldMkLst>
          <pc:docMk/>
          <pc:sldMk cId="697507133" sldId="267"/>
        </pc:sldMkLst>
        <pc:picChg chg="add">
          <ac:chgData name="Edwin Starz" userId="30e71734d706b453" providerId="LiveId" clId="{274E1482-E444-41CB-8CF8-FD45454E7A41}" dt="2023-10-13T19:18:05.909" v="585" actId="22"/>
          <ac:picMkLst>
            <pc:docMk/>
            <pc:sldMk cId="697507133" sldId="267"/>
            <ac:picMk id="5" creationId="{A0D9A917-C407-FB1C-A7BE-BB792C54805F}"/>
          </ac:picMkLst>
        </pc:picChg>
      </pc:sldChg>
      <pc:sldChg chg="modSp new del mod">
        <pc:chgData name="Edwin Starz" userId="30e71734d706b453" providerId="LiveId" clId="{274E1482-E444-41CB-8CF8-FD45454E7A41}" dt="2023-10-14T12:45:05.278" v="1140" actId="2696"/>
        <pc:sldMkLst>
          <pc:docMk/>
          <pc:sldMk cId="1311480412" sldId="268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1311480412" sldId="268"/>
            <ac:spMk id="2" creationId="{F71C9F60-F123-4DD8-C2D0-90415076D4ED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1311480412" sldId="268"/>
            <ac:spMk id="3" creationId="{2D0B28AF-5647-1381-CC81-8D906B812096}"/>
          </ac:spMkLst>
        </pc:spChg>
        <pc:spChg chg="mod">
          <ac:chgData name="Edwin Starz" userId="30e71734d706b453" providerId="LiveId" clId="{274E1482-E444-41CB-8CF8-FD45454E7A41}" dt="2023-10-14T12:44:49.511" v="1139" actId="1076"/>
          <ac:spMkLst>
            <pc:docMk/>
            <pc:sldMk cId="1311480412" sldId="268"/>
            <ac:spMk id="4" creationId="{DCC76D7F-8993-4EBE-8D41-60A9222D139F}"/>
          </ac:spMkLst>
        </pc:spChg>
      </pc:sldChg>
      <pc:sldChg chg="new add del">
        <pc:chgData name="Edwin Starz" userId="30e71734d706b453" providerId="LiveId" clId="{274E1482-E444-41CB-8CF8-FD45454E7A41}" dt="2023-10-14T09:24:13.119" v="810" actId="680"/>
        <pc:sldMkLst>
          <pc:docMk/>
          <pc:sldMk cId="1436816634" sldId="269"/>
        </pc:sldMkLst>
      </pc:sldChg>
      <pc:sldChg chg="modSp">
        <pc:chgData name="Edwin Starz" userId="30e71734d706b453" providerId="LiveId" clId="{274E1482-E444-41CB-8CF8-FD45454E7A41}" dt="2023-10-14T12:34:28.789" v="1031"/>
        <pc:sldMkLst>
          <pc:docMk/>
          <pc:sldMk cId="4246157364" sldId="269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4246157364" sldId="269"/>
            <ac:spMk id="2" creationId="{2313F792-C401-B58D-8628-9267E05F2EA7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4246157364" sldId="269"/>
            <ac:spMk id="4" creationId="{EF56FE08-D043-3E53-DBC4-094F37BB2499}"/>
          </ac:spMkLst>
        </pc:spChg>
      </pc:sldChg>
      <pc:sldChg chg="addSp delSp modSp mod">
        <pc:chgData name="Edwin Starz" userId="30e71734d706b453" providerId="LiveId" clId="{274E1482-E444-41CB-8CF8-FD45454E7A41}" dt="2023-10-24T07:33:14.706" v="1323" actId="1076"/>
        <pc:sldMkLst>
          <pc:docMk/>
          <pc:sldMk cId="1178424714" sldId="270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1178424714" sldId="270"/>
            <ac:spMk id="4" creationId="{1465E1A2-02FB-3EEE-4349-98F4E16EBF58}"/>
          </ac:spMkLst>
        </pc:spChg>
        <pc:spChg chg="add mod">
          <ac:chgData name="Edwin Starz" userId="30e71734d706b453" providerId="LiveId" clId="{274E1482-E444-41CB-8CF8-FD45454E7A41}" dt="2023-10-24T07:33:14.706" v="1323" actId="1076"/>
          <ac:spMkLst>
            <pc:docMk/>
            <pc:sldMk cId="1178424714" sldId="270"/>
            <ac:spMk id="5" creationId="{FE53E01A-43F5-356B-89B9-B0B502AB8B58}"/>
          </ac:spMkLst>
        </pc:spChg>
        <pc:spChg chg="add mod">
          <ac:chgData name="Edwin Starz" userId="30e71734d706b453" providerId="LiveId" clId="{274E1482-E444-41CB-8CF8-FD45454E7A41}" dt="2023-10-14T12:42:36.202" v="1118" actId="1076"/>
          <ac:spMkLst>
            <pc:docMk/>
            <pc:sldMk cId="1178424714" sldId="270"/>
            <ac:spMk id="8" creationId="{8E7EAFA3-2E78-4AF3-37EC-8CC8CAB64E57}"/>
          </ac:spMkLst>
        </pc:spChg>
        <pc:spChg chg="add del mod ord">
          <ac:chgData name="Edwin Starz" userId="30e71734d706b453" providerId="LiveId" clId="{274E1482-E444-41CB-8CF8-FD45454E7A41}" dt="2023-10-24T07:32:35.678" v="1321" actId="478"/>
          <ac:spMkLst>
            <pc:docMk/>
            <pc:sldMk cId="1178424714" sldId="270"/>
            <ac:spMk id="9" creationId="{C8ECBB30-8237-487B-DB2B-8A6865272C19}"/>
          </ac:spMkLst>
        </pc:spChg>
        <pc:picChg chg="add mod">
          <ac:chgData name="Edwin Starz" userId="30e71734d706b453" providerId="LiveId" clId="{274E1482-E444-41CB-8CF8-FD45454E7A41}" dt="2023-10-14T13:10:09.927" v="1207" actId="1076"/>
          <ac:picMkLst>
            <pc:docMk/>
            <pc:sldMk cId="1178424714" sldId="270"/>
            <ac:picMk id="2" creationId="{4BD4FB2C-9794-56C1-C3EC-FFAA0C92BB42}"/>
          </ac:picMkLst>
        </pc:picChg>
        <pc:picChg chg="add mod">
          <ac:chgData name="Edwin Starz" userId="30e71734d706b453" providerId="LiveId" clId="{274E1482-E444-41CB-8CF8-FD45454E7A41}" dt="2023-10-24T07:33:14.706" v="1323" actId="1076"/>
          <ac:picMkLst>
            <pc:docMk/>
            <pc:sldMk cId="1178424714" sldId="270"/>
            <ac:picMk id="2" creationId="{D714B59D-C4BA-D0E3-F4BF-DC466A049103}"/>
          </ac:picMkLst>
        </pc:picChg>
        <pc:picChg chg="add mod">
          <ac:chgData name="Edwin Starz" userId="30e71734d706b453" providerId="LiveId" clId="{274E1482-E444-41CB-8CF8-FD45454E7A41}" dt="2023-10-24T07:33:14.706" v="1323" actId="1076"/>
          <ac:picMkLst>
            <pc:docMk/>
            <pc:sldMk cId="1178424714" sldId="270"/>
            <ac:picMk id="3" creationId="{9FAEEADB-8E0A-1EA1-9996-060495709931}"/>
          </ac:picMkLst>
        </pc:picChg>
      </pc:sldChg>
      <pc:sldChg chg="modSp new mod modShow">
        <pc:chgData name="Edwin Starz" userId="30e71734d706b453" providerId="LiveId" clId="{274E1482-E444-41CB-8CF8-FD45454E7A41}" dt="2023-10-24T07:30:01.868" v="1316" actId="27636"/>
        <pc:sldMkLst>
          <pc:docMk/>
          <pc:sldMk cId="2487466015" sldId="276"/>
        </pc:sldMkLst>
        <pc:spChg chg="mod">
          <ac:chgData name="Edwin Starz" userId="30e71734d706b453" providerId="LiveId" clId="{274E1482-E444-41CB-8CF8-FD45454E7A41}" dt="2023-10-24T07:19:13.417" v="1227" actId="20577"/>
          <ac:spMkLst>
            <pc:docMk/>
            <pc:sldMk cId="2487466015" sldId="276"/>
            <ac:spMk id="2" creationId="{80A27D46-93AD-A601-B9A8-375AA45AC804}"/>
          </ac:spMkLst>
        </pc:spChg>
        <pc:spChg chg="mod">
          <ac:chgData name="Edwin Starz" userId="30e71734d706b453" providerId="LiveId" clId="{274E1482-E444-41CB-8CF8-FD45454E7A41}" dt="2023-10-24T07:30:01.868" v="1316" actId="27636"/>
          <ac:spMkLst>
            <pc:docMk/>
            <pc:sldMk cId="2487466015" sldId="276"/>
            <ac:spMk id="3" creationId="{B05EB7FD-471D-CE7E-6EBB-2E4024095E9C}"/>
          </ac:spMkLst>
        </pc:spChg>
      </pc:sldChg>
      <pc:sldMasterChg chg="addSp delSp modSp mod modSldLayout">
        <pc:chgData name="Edwin Starz" userId="30e71734d706b453" providerId="LiveId" clId="{274E1482-E444-41CB-8CF8-FD45454E7A41}" dt="2023-10-14T12:26:44.975" v="977"/>
        <pc:sldMasterMkLst>
          <pc:docMk/>
          <pc:sldMasterMk cId="338833309" sldId="2147483648"/>
        </pc:sldMasterMkLst>
        <pc:spChg chg="mod">
          <ac:chgData name="Edwin Starz" userId="30e71734d706b453" providerId="LiveId" clId="{274E1482-E444-41CB-8CF8-FD45454E7A41}" dt="2023-10-14T10:16:16.514" v="904" actId="1076"/>
          <ac:spMkLst>
            <pc:docMk/>
            <pc:sldMasterMk cId="338833309" sldId="2147483648"/>
            <ac:spMk id="5" creationId="{26B47A4E-92CA-9D3E-0BCD-7DE81D1FB296}"/>
          </ac:spMkLst>
        </pc:spChg>
        <pc:picChg chg="add del mod">
          <ac:chgData name="Edwin Starz" userId="30e71734d706b453" providerId="LiveId" clId="{274E1482-E444-41CB-8CF8-FD45454E7A41}" dt="2023-10-14T10:11:34.865" v="857" actId="21"/>
          <ac:picMkLst>
            <pc:docMk/>
            <pc:sldMasterMk cId="338833309" sldId="2147483648"/>
            <ac:picMk id="7" creationId="{5D8D0DC7-388B-626C-E5C3-AF1D5AF63F25}"/>
          </ac:picMkLst>
        </pc:picChg>
        <pc:picChg chg="add del mod">
          <ac:chgData name="Edwin Starz" userId="30e71734d706b453" providerId="LiveId" clId="{274E1482-E444-41CB-8CF8-FD45454E7A41}" dt="2023-10-14T10:11:44.665" v="859" actId="21"/>
          <ac:picMkLst>
            <pc:docMk/>
            <pc:sldMasterMk cId="338833309" sldId="2147483648"/>
            <ac:picMk id="8" creationId="{7A9C81C3-AA4B-5086-F428-3799D1A36A83}"/>
          </ac:picMkLst>
        </pc:picChg>
        <pc:sldLayoutChg chg="modSp mod">
          <pc:chgData name="Edwin Starz" userId="30e71734d706b453" providerId="LiveId" clId="{274E1482-E444-41CB-8CF8-FD45454E7A41}" dt="2023-10-14T09:27:37.087" v="831" actId="1076"/>
          <pc:sldLayoutMkLst>
            <pc:docMk/>
            <pc:sldMasterMk cId="338833309" sldId="2147483648"/>
            <pc:sldLayoutMk cId="3192975553" sldId="2147483649"/>
          </pc:sldLayoutMkLst>
          <pc:spChg chg="mod">
            <ac:chgData name="Edwin Starz" userId="30e71734d706b453" providerId="LiveId" clId="{274E1482-E444-41CB-8CF8-FD45454E7A41}" dt="2023-10-14T09:27:37.087" v="831" actId="1076"/>
            <ac:spMkLst>
              <pc:docMk/>
              <pc:sldMasterMk cId="338833309" sldId="2147483648"/>
              <pc:sldLayoutMk cId="3192975553" sldId="2147483649"/>
              <ac:spMk id="5" creationId="{0316133D-8D0E-322F-9A5E-469B13366CCE}"/>
            </ac:spMkLst>
          </pc:spChg>
        </pc:sldLayoutChg>
        <pc:sldLayoutChg chg="addSp delSp modSp mod setBg">
          <pc:chgData name="Edwin Starz" userId="30e71734d706b453" providerId="LiveId" clId="{274E1482-E444-41CB-8CF8-FD45454E7A41}" dt="2023-10-14T12:26:44.975" v="977"/>
          <pc:sldLayoutMkLst>
            <pc:docMk/>
            <pc:sldMasterMk cId="338833309" sldId="2147483648"/>
            <pc:sldLayoutMk cId="1606245037" sldId="2147483650"/>
          </pc:sldLayoutMkLst>
          <pc:spChg chg="mod">
            <ac:chgData name="Edwin Starz" userId="30e71734d706b453" providerId="LiveId" clId="{274E1482-E444-41CB-8CF8-FD45454E7A41}" dt="2023-10-14T09:28:08.398" v="833" actId="1076"/>
            <ac:spMkLst>
              <pc:docMk/>
              <pc:sldMasterMk cId="338833309" sldId="2147483648"/>
              <pc:sldLayoutMk cId="1606245037" sldId="2147483650"/>
              <ac:spMk id="5" creationId="{B0354A23-E618-AEB9-07E3-58DEE10992BA}"/>
            </ac:spMkLst>
          </pc:spChg>
          <pc:picChg chg="add del mod">
            <ac:chgData name="Edwin Starz" userId="30e71734d706b453" providerId="LiveId" clId="{274E1482-E444-41CB-8CF8-FD45454E7A41}" dt="2023-10-14T10:10:42.115" v="855" actId="21"/>
            <ac:picMkLst>
              <pc:docMk/>
              <pc:sldMasterMk cId="338833309" sldId="2147483648"/>
              <pc:sldLayoutMk cId="1606245037" sldId="2147483650"/>
              <ac:picMk id="8" creationId="{05AFA912-CF0A-24B2-E446-2B17892F1654}"/>
            </ac:picMkLst>
          </pc:picChg>
          <pc:picChg chg="add del mod">
            <ac:chgData name="Edwin Starz" userId="30e71734d706b453" providerId="LiveId" clId="{274E1482-E444-41CB-8CF8-FD45454E7A41}" dt="2023-10-14T10:10:32.609" v="853" actId="21"/>
            <ac:picMkLst>
              <pc:docMk/>
              <pc:sldMasterMk cId="338833309" sldId="2147483648"/>
              <pc:sldLayoutMk cId="1606245037" sldId="2147483650"/>
              <ac:picMk id="10" creationId="{2981618C-5C0C-B2B5-6823-AFA448DF5C83}"/>
            </ac:picMkLst>
          </pc:picChg>
          <pc:picChg chg="add mod">
            <ac:chgData name="Edwin Starz" userId="30e71734d706b453" providerId="LiveId" clId="{274E1482-E444-41CB-8CF8-FD45454E7A41}" dt="2023-10-14T10:11:39.599" v="858"/>
            <ac:picMkLst>
              <pc:docMk/>
              <pc:sldMasterMk cId="338833309" sldId="2147483648"/>
              <pc:sldLayoutMk cId="1606245037" sldId="2147483650"/>
              <ac:picMk id="11" creationId="{821EF4B1-C778-6E67-CFC2-DA2053A50B78}"/>
            </ac:picMkLst>
          </pc:picChg>
          <pc:picChg chg="add mod">
            <ac:chgData name="Edwin Starz" userId="30e71734d706b453" providerId="LiveId" clId="{274E1482-E444-41CB-8CF8-FD45454E7A41}" dt="2023-10-14T10:11:49.825" v="860"/>
            <ac:picMkLst>
              <pc:docMk/>
              <pc:sldMasterMk cId="338833309" sldId="2147483648"/>
              <pc:sldLayoutMk cId="1606245037" sldId="2147483650"/>
              <ac:picMk id="12" creationId="{F990BEDE-824F-3857-5BAD-914C1780D65D}"/>
            </ac:picMkLst>
          </pc:picChg>
        </pc:sldLayoutChg>
      </pc:sldMasterChg>
      <pc:sldMasterChg chg="modSldLayout">
        <pc:chgData name="Edwin Starz" userId="30e71734d706b453" providerId="LiveId" clId="{274E1482-E444-41CB-8CF8-FD45454E7A41}" dt="2023-10-14T12:26:50.315" v="978"/>
        <pc:sldMasterMkLst>
          <pc:docMk/>
          <pc:sldMasterMk cId="310753258" sldId="2147483660"/>
        </pc:sldMasterMkLst>
        <pc:sldLayoutChg chg="addSp">
          <pc:chgData name="Edwin Starz" userId="30e71734d706b453" providerId="LiveId" clId="{274E1482-E444-41CB-8CF8-FD45454E7A41}" dt="2023-10-14T12:26:50.315" v="978"/>
          <pc:sldLayoutMkLst>
            <pc:docMk/>
            <pc:sldMasterMk cId="310753258" sldId="2147483660"/>
            <pc:sldLayoutMk cId="261349223" sldId="2147483662"/>
          </pc:sldLayoutMkLst>
          <pc:picChg chg="add">
            <ac:chgData name="Edwin Starz" userId="30e71734d706b453" providerId="LiveId" clId="{274E1482-E444-41CB-8CF8-FD45454E7A41}" dt="2023-10-14T12:26:50.315" v="978"/>
            <ac:picMkLst>
              <pc:docMk/>
              <pc:sldMasterMk cId="310753258" sldId="2147483660"/>
              <pc:sldLayoutMk cId="261349223" sldId="2147483662"/>
              <ac:picMk id="7" creationId="{2CAEEC28-D6B1-5965-4C63-148097C6FC77}"/>
            </ac:picMkLst>
          </pc:picChg>
          <pc:picChg chg="add">
            <ac:chgData name="Edwin Starz" userId="30e71734d706b453" providerId="LiveId" clId="{274E1482-E444-41CB-8CF8-FD45454E7A41}" dt="2023-10-14T12:26:50.315" v="978"/>
            <ac:picMkLst>
              <pc:docMk/>
              <pc:sldMasterMk cId="310753258" sldId="2147483660"/>
              <pc:sldLayoutMk cId="261349223" sldId="2147483662"/>
              <ac:picMk id="8" creationId="{26A20EE7-5876-445A-E8E8-9B177B47DADD}"/>
            </ac:picMkLst>
          </pc:picChg>
        </pc:sldLayoutChg>
      </pc:sldMasterChg>
      <pc:sldMasterChg chg="modSldLayout">
        <pc:chgData name="Edwin Starz" userId="30e71734d706b453" providerId="LiveId" clId="{274E1482-E444-41CB-8CF8-FD45454E7A41}" dt="2023-10-14T12:28:34.916" v="984"/>
        <pc:sldMasterMkLst>
          <pc:docMk/>
          <pc:sldMasterMk cId="3613486967" sldId="2147483660"/>
        </pc:sldMasterMkLst>
        <pc:sldLayoutChg chg="addSp">
          <pc:chgData name="Edwin Starz" userId="30e71734d706b453" providerId="LiveId" clId="{274E1482-E444-41CB-8CF8-FD45454E7A41}" dt="2023-10-14T12:28:34.916" v="984"/>
          <pc:sldLayoutMkLst>
            <pc:docMk/>
            <pc:sldMasterMk cId="3613486967" sldId="2147483660"/>
            <pc:sldLayoutMk cId="1084933410" sldId="2147483662"/>
          </pc:sldLayoutMkLst>
          <pc:picChg chg="add">
            <ac:chgData name="Edwin Starz" userId="30e71734d706b453" providerId="LiveId" clId="{274E1482-E444-41CB-8CF8-FD45454E7A41}" dt="2023-10-14T12:28:34.916" v="984"/>
            <ac:picMkLst>
              <pc:docMk/>
              <pc:sldMasterMk cId="3613486967" sldId="2147483660"/>
              <pc:sldLayoutMk cId="1084933410" sldId="2147483662"/>
              <ac:picMk id="7" creationId="{4147E38A-DE74-C65A-6584-688BF0BFE4B3}"/>
            </ac:picMkLst>
          </pc:picChg>
          <pc:picChg chg="add">
            <ac:chgData name="Edwin Starz" userId="30e71734d706b453" providerId="LiveId" clId="{274E1482-E444-41CB-8CF8-FD45454E7A41}" dt="2023-10-14T12:28:34.916" v="984"/>
            <ac:picMkLst>
              <pc:docMk/>
              <pc:sldMasterMk cId="3613486967" sldId="2147483660"/>
              <pc:sldLayoutMk cId="1084933410" sldId="2147483662"/>
              <ac:picMk id="8" creationId="{68360631-0EBC-8E4E-F44D-F733FC98D1FC}"/>
            </ac:picMkLst>
          </pc:picChg>
        </pc:sldLayoutChg>
      </pc:sldMasterChg>
      <pc:sldMasterChg chg="modSldLayout">
        <pc:chgData name="Edwin Starz" userId="30e71734d706b453" providerId="LiveId" clId="{274E1482-E444-41CB-8CF8-FD45454E7A41}" dt="2023-10-14T12:28:59.894" v="986"/>
        <pc:sldMasterMkLst>
          <pc:docMk/>
          <pc:sldMasterMk cId="1706302956" sldId="2147483672"/>
        </pc:sldMasterMkLst>
        <pc:sldLayoutChg chg="addSp">
          <pc:chgData name="Edwin Starz" userId="30e71734d706b453" providerId="LiveId" clId="{274E1482-E444-41CB-8CF8-FD45454E7A41}" dt="2023-10-14T12:28:59.894" v="986"/>
          <pc:sldLayoutMkLst>
            <pc:docMk/>
            <pc:sldMasterMk cId="1706302956" sldId="2147483672"/>
            <pc:sldLayoutMk cId="3817160951" sldId="2147483674"/>
          </pc:sldLayoutMkLst>
          <pc:picChg chg="add">
            <ac:chgData name="Edwin Starz" userId="30e71734d706b453" providerId="LiveId" clId="{274E1482-E444-41CB-8CF8-FD45454E7A41}" dt="2023-10-14T12:28:59.894" v="986"/>
            <ac:picMkLst>
              <pc:docMk/>
              <pc:sldMasterMk cId="1706302956" sldId="2147483672"/>
              <pc:sldLayoutMk cId="3817160951" sldId="2147483674"/>
              <ac:picMk id="7" creationId="{3B04A585-1D88-78B5-924D-A3B81EE2EABC}"/>
            </ac:picMkLst>
          </pc:picChg>
          <pc:picChg chg="add">
            <ac:chgData name="Edwin Starz" userId="30e71734d706b453" providerId="LiveId" clId="{274E1482-E444-41CB-8CF8-FD45454E7A41}" dt="2023-10-14T12:28:59.894" v="986"/>
            <ac:picMkLst>
              <pc:docMk/>
              <pc:sldMasterMk cId="1706302956" sldId="2147483672"/>
              <pc:sldLayoutMk cId="3817160951" sldId="2147483674"/>
              <ac:picMk id="8" creationId="{F3C30B07-BDD2-5216-3CDD-62D7D9CD756E}"/>
            </ac:picMkLst>
          </pc:picChg>
        </pc:sldLayoutChg>
      </pc:sldMasterChg>
      <pc:sldMasterChg chg="modSldLayout">
        <pc:chgData name="Edwin Starz" userId="30e71734d706b453" providerId="LiveId" clId="{274E1482-E444-41CB-8CF8-FD45454E7A41}" dt="2023-10-14T12:29:08.215" v="988"/>
        <pc:sldMasterMkLst>
          <pc:docMk/>
          <pc:sldMasterMk cId="2469380129" sldId="2147483684"/>
        </pc:sldMasterMkLst>
        <pc:sldLayoutChg chg="addSp">
          <pc:chgData name="Edwin Starz" userId="30e71734d706b453" providerId="LiveId" clId="{274E1482-E444-41CB-8CF8-FD45454E7A41}" dt="2023-10-14T12:29:08.215" v="988"/>
          <pc:sldLayoutMkLst>
            <pc:docMk/>
            <pc:sldMasterMk cId="2469380129" sldId="2147483684"/>
            <pc:sldLayoutMk cId="2413129022" sldId="2147483686"/>
          </pc:sldLayoutMkLst>
          <pc:picChg chg="add">
            <ac:chgData name="Edwin Starz" userId="30e71734d706b453" providerId="LiveId" clId="{274E1482-E444-41CB-8CF8-FD45454E7A41}" dt="2023-10-14T12:29:08.215" v="988"/>
            <ac:picMkLst>
              <pc:docMk/>
              <pc:sldMasterMk cId="2469380129" sldId="2147483684"/>
              <pc:sldLayoutMk cId="2413129022" sldId="2147483686"/>
              <ac:picMk id="7" creationId="{BC85248F-DCD8-3545-FC3D-FACCACB5F557}"/>
            </ac:picMkLst>
          </pc:picChg>
          <pc:picChg chg="add">
            <ac:chgData name="Edwin Starz" userId="30e71734d706b453" providerId="LiveId" clId="{274E1482-E444-41CB-8CF8-FD45454E7A41}" dt="2023-10-14T12:29:08.215" v="988"/>
            <ac:picMkLst>
              <pc:docMk/>
              <pc:sldMasterMk cId="2469380129" sldId="2147483684"/>
              <pc:sldLayoutMk cId="2413129022" sldId="2147483686"/>
              <ac:picMk id="8" creationId="{B778EFA8-3D8E-8F57-8EBF-FDD6525FD1B0}"/>
            </ac:picMkLst>
          </pc:picChg>
        </pc:sldLayoutChg>
      </pc:sldMasterChg>
      <pc:sldMasterChg chg="modSldLayout">
        <pc:chgData name="Edwin Starz" userId="30e71734d706b453" providerId="LiveId" clId="{274E1482-E444-41CB-8CF8-FD45454E7A41}" dt="2023-10-14T12:29:15.303" v="990"/>
        <pc:sldMasterMkLst>
          <pc:docMk/>
          <pc:sldMasterMk cId="2224663235" sldId="2147483702"/>
        </pc:sldMasterMkLst>
        <pc:sldLayoutChg chg="addSp">
          <pc:chgData name="Edwin Starz" userId="30e71734d706b453" providerId="LiveId" clId="{274E1482-E444-41CB-8CF8-FD45454E7A41}" dt="2023-10-14T12:29:15.303" v="990"/>
          <pc:sldLayoutMkLst>
            <pc:docMk/>
            <pc:sldMasterMk cId="2224663235" sldId="2147483702"/>
            <pc:sldLayoutMk cId="1577801692" sldId="2147483704"/>
          </pc:sldLayoutMkLst>
          <pc:picChg chg="add">
            <ac:chgData name="Edwin Starz" userId="30e71734d706b453" providerId="LiveId" clId="{274E1482-E444-41CB-8CF8-FD45454E7A41}" dt="2023-10-14T12:29:15.303" v="990"/>
            <ac:picMkLst>
              <pc:docMk/>
              <pc:sldMasterMk cId="2224663235" sldId="2147483702"/>
              <pc:sldLayoutMk cId="1577801692" sldId="2147483704"/>
              <ac:picMk id="7" creationId="{6470372F-DF3C-E2BF-107F-6110551CA30D}"/>
            </ac:picMkLst>
          </pc:picChg>
          <pc:picChg chg="add">
            <ac:chgData name="Edwin Starz" userId="30e71734d706b453" providerId="LiveId" clId="{274E1482-E444-41CB-8CF8-FD45454E7A41}" dt="2023-10-14T12:29:15.303" v="990"/>
            <ac:picMkLst>
              <pc:docMk/>
              <pc:sldMasterMk cId="2224663235" sldId="2147483702"/>
              <pc:sldLayoutMk cId="1577801692" sldId="2147483704"/>
              <ac:picMk id="8" creationId="{BB2E8BC9-156A-8845-27B8-CBE68661ED16}"/>
            </ac:picMkLst>
          </pc:picChg>
        </pc:sldLayoutChg>
      </pc:sldMasterChg>
      <pc:sldMasterChg chg="modSldLayout">
        <pc:chgData name="Edwin Starz" userId="30e71734d706b453" providerId="LiveId" clId="{274E1482-E444-41CB-8CF8-FD45454E7A41}" dt="2023-10-14T12:32:09.637" v="1004"/>
        <pc:sldMasterMkLst>
          <pc:docMk/>
          <pc:sldMasterMk cId="3298897335" sldId="2147483714"/>
        </pc:sldMasterMkLst>
        <pc:sldLayoutChg chg="addSp">
          <pc:chgData name="Edwin Starz" userId="30e71734d706b453" providerId="LiveId" clId="{274E1482-E444-41CB-8CF8-FD45454E7A41}" dt="2023-10-14T12:32:09.637" v="1004"/>
          <pc:sldLayoutMkLst>
            <pc:docMk/>
            <pc:sldMasterMk cId="3298897335" sldId="2147483714"/>
            <pc:sldLayoutMk cId="4175651155" sldId="2147483716"/>
          </pc:sldLayoutMkLst>
          <pc:picChg chg="add">
            <ac:chgData name="Edwin Starz" userId="30e71734d706b453" providerId="LiveId" clId="{274E1482-E444-41CB-8CF8-FD45454E7A41}" dt="2023-10-14T12:32:09.637" v="1004"/>
            <ac:picMkLst>
              <pc:docMk/>
              <pc:sldMasterMk cId="3298897335" sldId="2147483714"/>
              <pc:sldLayoutMk cId="4175651155" sldId="2147483716"/>
              <ac:picMk id="7" creationId="{D0C8A11B-3D4A-C31B-367C-6586C6482BD1}"/>
            </ac:picMkLst>
          </pc:picChg>
          <pc:picChg chg="add">
            <ac:chgData name="Edwin Starz" userId="30e71734d706b453" providerId="LiveId" clId="{274E1482-E444-41CB-8CF8-FD45454E7A41}" dt="2023-10-14T12:32:09.637" v="1004"/>
            <ac:picMkLst>
              <pc:docMk/>
              <pc:sldMasterMk cId="3298897335" sldId="2147483714"/>
              <pc:sldLayoutMk cId="4175651155" sldId="2147483716"/>
              <ac:picMk id="8" creationId="{44957A2C-21AA-CE12-D1FC-35D9038971FC}"/>
            </ac:picMkLst>
          </pc:picChg>
        </pc:sldLayoutChg>
      </pc:sldMasterChg>
      <pc:sldMasterChg chg="modSldLayout">
        <pc:chgData name="Edwin Starz" userId="30e71734d706b453" providerId="LiveId" clId="{274E1482-E444-41CB-8CF8-FD45454E7A41}" dt="2023-10-14T12:34:27.381" v="1029"/>
        <pc:sldMasterMkLst>
          <pc:docMk/>
          <pc:sldMasterMk cId="1622113248" sldId="2147483729"/>
        </pc:sldMasterMkLst>
        <pc:sldLayoutChg chg="addSp delSp">
          <pc:chgData name="Edwin Starz" userId="30e71734d706b453" providerId="LiveId" clId="{274E1482-E444-41CB-8CF8-FD45454E7A41}" dt="2023-10-14T12:34:27.381" v="1029"/>
          <pc:sldLayoutMkLst>
            <pc:docMk/>
            <pc:sldMasterMk cId="1622113248" sldId="2147483729"/>
            <pc:sldLayoutMk cId="3489417917" sldId="2147483747"/>
          </pc:sldLayoutMkLst>
          <pc:spChg chg="add del">
            <ac:chgData name="Edwin Starz" userId="30e71734d706b453" providerId="LiveId" clId="{274E1482-E444-41CB-8CF8-FD45454E7A41}" dt="2023-10-14T12:34:27.381" v="1029"/>
            <ac:spMkLst>
              <pc:docMk/>
              <pc:sldMasterMk cId="1622113248" sldId="2147483729"/>
              <pc:sldLayoutMk cId="3489417917" sldId="2147483747"/>
              <ac:spMk id="11" creationId="{00000000-0000-0000-0000-000000000000}"/>
            </ac:spMkLst>
          </pc:spChg>
        </pc:sldLayoutChg>
      </pc:sldMasterChg>
    </pc:docChg>
  </pc:docChgLst>
  <pc:docChgLst>
    <pc:chgData name="Gastbenutzer" providerId="Windows Live" clId="Web-{39339B36-FD2E-4B31-AD29-06DD329EBFFE}"/>
    <pc:docChg chg="delSld modSld sldOrd">
      <pc:chgData name="Gastbenutzer" userId="" providerId="Windows Live" clId="Web-{39339B36-FD2E-4B31-AD29-06DD329EBFFE}" dt="2023-10-24T16:13:43.953" v="149" actId="20577"/>
      <pc:docMkLst>
        <pc:docMk/>
      </pc:docMkLst>
      <pc:sldChg chg="modSp">
        <pc:chgData name="Gastbenutzer" userId="" providerId="Windows Live" clId="Web-{39339B36-FD2E-4B31-AD29-06DD329EBFFE}" dt="2023-10-24T12:14:42.318" v="119" actId="20577"/>
        <pc:sldMkLst>
          <pc:docMk/>
          <pc:sldMk cId="2074149693" sldId="257"/>
        </pc:sldMkLst>
        <pc:spChg chg="mod">
          <ac:chgData name="Gastbenutzer" userId="" providerId="Windows Live" clId="Web-{39339B36-FD2E-4B31-AD29-06DD329EBFFE}" dt="2023-10-24T12:14:42.318" v="119" actId="20577"/>
          <ac:spMkLst>
            <pc:docMk/>
            <pc:sldMk cId="2074149693" sldId="257"/>
            <ac:spMk id="2" creationId="{C6C176B8-CF00-421A-5041-898F4434A594}"/>
          </ac:spMkLst>
        </pc:spChg>
      </pc:sldChg>
      <pc:sldChg chg="addSp modSp">
        <pc:chgData name="Gastbenutzer" userId="" providerId="Windows Live" clId="Web-{39339B36-FD2E-4B31-AD29-06DD329EBFFE}" dt="2023-10-24T11:41:20.747" v="4" actId="1076"/>
        <pc:sldMkLst>
          <pc:docMk/>
          <pc:sldMk cId="1787285026" sldId="259"/>
        </pc:sldMkLst>
        <pc:picChg chg="add mod">
          <ac:chgData name="Gastbenutzer" userId="" providerId="Windows Live" clId="Web-{39339B36-FD2E-4B31-AD29-06DD329EBFFE}" dt="2023-10-24T11:41:20.747" v="4" actId="1076"/>
          <ac:picMkLst>
            <pc:docMk/>
            <pc:sldMk cId="1787285026" sldId="259"/>
            <ac:picMk id="5" creationId="{61E2F359-F689-36EE-A9CF-4A89555A4D1D}"/>
          </ac:picMkLst>
        </pc:picChg>
      </pc:sldChg>
      <pc:sldChg chg="del">
        <pc:chgData name="Gastbenutzer" userId="" providerId="Windows Live" clId="Web-{39339B36-FD2E-4B31-AD29-06DD329EBFFE}" dt="2023-10-24T11:44:10.766" v="5"/>
        <pc:sldMkLst>
          <pc:docMk/>
          <pc:sldMk cId="272641534" sldId="261"/>
        </pc:sldMkLst>
      </pc:sldChg>
      <pc:sldChg chg="modSp ord">
        <pc:chgData name="Gastbenutzer" userId="" providerId="Windows Live" clId="Web-{39339B36-FD2E-4B31-AD29-06DD329EBFFE}" dt="2023-10-24T11:56:42.250" v="113"/>
        <pc:sldMkLst>
          <pc:docMk/>
          <pc:sldMk cId="385408477" sldId="262"/>
        </pc:sldMkLst>
        <pc:spChg chg="mod">
          <ac:chgData name="Gastbenutzer" userId="" providerId="Windows Live" clId="Web-{39339B36-FD2E-4B31-AD29-06DD329EBFFE}" dt="2023-10-24T11:52:52.777" v="65" actId="20577"/>
          <ac:spMkLst>
            <pc:docMk/>
            <pc:sldMk cId="385408477" sldId="262"/>
            <ac:spMk id="2" creationId="{FCA96A18-AA2F-0CAF-FEE5-2D4433864BFD}"/>
          </ac:spMkLst>
        </pc:spChg>
        <pc:spChg chg="mod">
          <ac:chgData name="Gastbenutzer" userId="" providerId="Windows Live" clId="Web-{39339B36-FD2E-4B31-AD29-06DD329EBFFE}" dt="2023-10-24T11:54:45.622" v="111" actId="20577"/>
          <ac:spMkLst>
            <pc:docMk/>
            <pc:sldMk cId="385408477" sldId="262"/>
            <ac:spMk id="3" creationId="{D5C6D1E3-AEF2-E291-D918-414B27015E4E}"/>
          </ac:spMkLst>
        </pc:spChg>
        <pc:picChg chg="mod ord">
          <ac:chgData name="Gastbenutzer" userId="" providerId="Windows Live" clId="Web-{39339B36-FD2E-4B31-AD29-06DD329EBFFE}" dt="2023-10-24T11:54:48.560" v="112" actId="1076"/>
          <ac:picMkLst>
            <pc:docMk/>
            <pc:sldMk cId="385408477" sldId="262"/>
            <ac:picMk id="6" creationId="{19801282-0197-5013-E65E-0EA975E2FBF2}"/>
          </ac:picMkLst>
        </pc:picChg>
      </pc:sldChg>
      <pc:sldChg chg="modSp">
        <pc:chgData name="Gastbenutzer" userId="" providerId="Windows Live" clId="Web-{39339B36-FD2E-4B31-AD29-06DD329EBFFE}" dt="2023-10-24T16:13:43.953" v="149" actId="20577"/>
        <pc:sldMkLst>
          <pc:docMk/>
          <pc:sldMk cId="2553217537" sldId="272"/>
        </pc:sldMkLst>
        <pc:graphicFrameChg chg="mod modGraphic">
          <ac:chgData name="Gastbenutzer" userId="" providerId="Windows Live" clId="Web-{39339B36-FD2E-4B31-AD29-06DD329EBFFE}" dt="2023-10-24T16:13:43.953" v="149" actId="20577"/>
          <ac:graphicFrameMkLst>
            <pc:docMk/>
            <pc:sldMk cId="2553217537" sldId="272"/>
            <ac:graphicFrameMk id="6" creationId="{57AB6C77-27E0-4D7C-770E-8992196E01BE}"/>
          </ac:graphicFrameMkLst>
        </pc:graphicFrameChg>
      </pc:sldChg>
    </pc:docChg>
  </pc:docChgLst>
  <pc:docChgLst>
    <pc:chgData name="Nick Habermann" userId="10f66f8e765e3ac9" providerId="Windows Live" clId="Web-{5BCC32F8-5843-41F7-8E1C-04E1DCA2D7FF}"/>
    <pc:docChg chg="modSld">
      <pc:chgData name="Nick Habermann" userId="10f66f8e765e3ac9" providerId="Windows Live" clId="Web-{5BCC32F8-5843-41F7-8E1C-04E1DCA2D7FF}" dt="2023-10-15T20:31:39.252" v="0" actId="1076"/>
      <pc:docMkLst>
        <pc:docMk/>
      </pc:docMkLst>
      <pc:sldChg chg="modSp">
        <pc:chgData name="Nick Habermann" userId="10f66f8e765e3ac9" providerId="Windows Live" clId="Web-{5BCC32F8-5843-41F7-8E1C-04E1DCA2D7FF}" dt="2023-10-15T20:31:39.252" v="0" actId="1076"/>
        <pc:sldMkLst>
          <pc:docMk/>
          <pc:sldMk cId="2553217537" sldId="272"/>
        </pc:sldMkLst>
        <pc:graphicFrameChg chg="mod">
          <ac:chgData name="Nick Habermann" userId="10f66f8e765e3ac9" providerId="Windows Live" clId="Web-{5BCC32F8-5843-41F7-8E1C-04E1DCA2D7FF}" dt="2023-10-15T20:31:39.252" v="0" actId="1076"/>
          <ac:graphicFrameMkLst>
            <pc:docMk/>
            <pc:sldMk cId="2553217537" sldId="272"/>
            <ac:graphicFrameMk id="6" creationId="{57AB6C77-27E0-4D7C-770E-8992196E01BE}"/>
          </ac:graphicFrameMkLst>
        </pc:graphicFrameChg>
      </pc:sldChg>
    </pc:docChg>
  </pc:docChgLst>
  <pc:docChgLst>
    <pc:chgData name="Gastbenutzer" providerId="Windows Live" clId="Web-{CE403FF6-5E41-4947-81F4-887241321101}"/>
    <pc:docChg chg="modSld sldOrd">
      <pc:chgData name="Gastbenutzer" userId="" providerId="Windows Live" clId="Web-{CE403FF6-5E41-4947-81F4-887241321101}" dt="2023-10-24T20:56:27.070" v="5"/>
      <pc:docMkLst>
        <pc:docMk/>
      </pc:docMkLst>
      <pc:sldChg chg="modSp">
        <pc:chgData name="Gastbenutzer" userId="" providerId="Windows Live" clId="Web-{CE403FF6-5E41-4947-81F4-887241321101}" dt="2023-10-24T20:56:04.006" v="2" actId="1076"/>
        <pc:sldMkLst>
          <pc:docMk/>
          <pc:sldMk cId="1787285026" sldId="259"/>
        </pc:sldMkLst>
        <pc:picChg chg="mod">
          <ac:chgData name="Gastbenutzer" userId="" providerId="Windows Live" clId="Web-{CE403FF6-5E41-4947-81F4-887241321101}" dt="2023-10-24T20:56:04.006" v="2" actId="1076"/>
          <ac:picMkLst>
            <pc:docMk/>
            <pc:sldMk cId="1787285026" sldId="259"/>
            <ac:picMk id="5" creationId="{61E2F359-F689-36EE-A9CF-4A89555A4D1D}"/>
          </ac:picMkLst>
        </pc:picChg>
      </pc:sldChg>
      <pc:sldChg chg="ord">
        <pc:chgData name="Gastbenutzer" userId="" providerId="Windows Live" clId="Web-{CE403FF6-5E41-4947-81F4-887241321101}" dt="2023-10-24T20:56:26.617" v="4"/>
        <pc:sldMkLst>
          <pc:docMk/>
          <pc:sldMk cId="4246157364" sldId="269"/>
        </pc:sldMkLst>
      </pc:sldChg>
      <pc:sldChg chg="ord">
        <pc:chgData name="Gastbenutzer" userId="" providerId="Windows Live" clId="Web-{CE403FF6-5E41-4947-81F4-887241321101}" dt="2023-10-24T20:56:27.070" v="5"/>
        <pc:sldMkLst>
          <pc:docMk/>
          <pc:sldMk cId="2553217537" sldId="272"/>
        </pc:sldMkLst>
      </pc:sldChg>
    </pc:docChg>
  </pc:docChgLst>
  <pc:docChgLst>
    <pc:chgData name="Okan Kizilagil" userId="69b32665a8974ee2" providerId="Windows Live" clId="Web-{383AD1A4-4403-40C1-8A5F-0D50471854B1}"/>
    <pc:docChg chg="modSld">
      <pc:chgData name="Okan Kizilagil" userId="69b32665a8974ee2" providerId="Windows Live" clId="Web-{383AD1A4-4403-40C1-8A5F-0D50471854B1}" dt="2023-10-13T21:17:03.818" v="12" actId="20577"/>
      <pc:docMkLst>
        <pc:docMk/>
      </pc:docMkLst>
      <pc:sldChg chg="modSp">
        <pc:chgData name="Okan Kizilagil" userId="69b32665a8974ee2" providerId="Windows Live" clId="Web-{383AD1A4-4403-40C1-8A5F-0D50471854B1}" dt="2023-10-13T21:17:03.818" v="12" actId="20577"/>
        <pc:sldMkLst>
          <pc:docMk/>
          <pc:sldMk cId="2579322752" sldId="263"/>
        </pc:sldMkLst>
        <pc:spChg chg="mod">
          <ac:chgData name="Okan Kizilagil" userId="69b32665a8974ee2" providerId="Windows Live" clId="Web-{383AD1A4-4403-40C1-8A5F-0D50471854B1}" dt="2023-10-13T21:17:03.818" v="12" actId="20577"/>
          <ac:spMkLst>
            <pc:docMk/>
            <pc:sldMk cId="2579322752" sldId="263"/>
            <ac:spMk id="3" creationId="{82767648-C61D-A0D5-345F-0B009E573380}"/>
          </ac:spMkLst>
        </pc:spChg>
      </pc:sldChg>
    </pc:docChg>
  </pc:docChgLst>
  <pc:docChgLst>
    <pc:chgData name="Okan Kizilagil" userId="69b32665a8974ee2" providerId="Windows Live" clId="Web-{A84CB3A6-7361-4BC0-BE2E-349638839DD7}"/>
    <pc:docChg chg="modSld">
      <pc:chgData name="Okan Kizilagil" userId="69b32665a8974ee2" providerId="Windows Live" clId="Web-{A84CB3A6-7361-4BC0-BE2E-349638839DD7}" dt="2023-10-24T07:21:15.356" v="142"/>
      <pc:docMkLst>
        <pc:docMk/>
      </pc:docMkLst>
      <pc:sldChg chg="delSp delAnim">
        <pc:chgData name="Okan Kizilagil" userId="69b32665a8974ee2" providerId="Windows Live" clId="Web-{A84CB3A6-7361-4BC0-BE2E-349638839DD7}" dt="2023-10-24T07:15:20.878" v="1"/>
        <pc:sldMkLst>
          <pc:docMk/>
          <pc:sldMk cId="1178424714" sldId="270"/>
        </pc:sldMkLst>
        <pc:picChg chg="del">
          <ac:chgData name="Okan Kizilagil" userId="69b32665a8974ee2" providerId="Windows Live" clId="Web-{A84CB3A6-7361-4BC0-BE2E-349638839DD7}" dt="2023-10-24T07:15:18.846" v="0"/>
          <ac:picMkLst>
            <pc:docMk/>
            <pc:sldMk cId="1178424714" sldId="270"/>
            <ac:picMk id="6" creationId="{1F47DF1B-F172-7938-A392-1212A7F2A18C}"/>
          </ac:picMkLst>
        </pc:picChg>
        <pc:picChg chg="del">
          <ac:chgData name="Okan Kizilagil" userId="69b32665a8974ee2" providerId="Windows Live" clId="Web-{A84CB3A6-7361-4BC0-BE2E-349638839DD7}" dt="2023-10-24T07:15:20.878" v="1"/>
          <ac:picMkLst>
            <pc:docMk/>
            <pc:sldMk cId="1178424714" sldId="270"/>
            <ac:picMk id="7" creationId="{DAA9EEEF-D678-70B4-657C-EF6D53CAAC73}"/>
          </ac:picMkLst>
        </pc:picChg>
      </pc:sldChg>
      <pc:sldChg chg="delSp modSp modNotes">
        <pc:chgData name="Okan Kizilagil" userId="69b32665a8974ee2" providerId="Windows Live" clId="Web-{A84CB3A6-7361-4BC0-BE2E-349638839DD7}" dt="2023-10-24T07:21:15.356" v="142"/>
        <pc:sldMkLst>
          <pc:docMk/>
          <pc:sldMk cId="3350788918" sldId="274"/>
        </pc:sldMkLst>
        <pc:spChg chg="mod">
          <ac:chgData name="Okan Kizilagil" userId="69b32665a8974ee2" providerId="Windows Live" clId="Web-{A84CB3A6-7361-4BC0-BE2E-349638839DD7}" dt="2023-10-24T07:17:51.404" v="14" actId="20577"/>
          <ac:spMkLst>
            <pc:docMk/>
            <pc:sldMk cId="3350788918" sldId="274"/>
            <ac:spMk id="2" creationId="{C2ABE896-1DEA-109E-459B-720D73578AFE}"/>
          </ac:spMkLst>
        </pc:spChg>
        <pc:spChg chg="del mod">
          <ac:chgData name="Okan Kizilagil" userId="69b32665a8974ee2" providerId="Windows Live" clId="Web-{A84CB3A6-7361-4BC0-BE2E-349638839DD7}" dt="2023-10-24T07:20:53.698" v="137"/>
          <ac:spMkLst>
            <pc:docMk/>
            <pc:sldMk cId="3350788918" sldId="274"/>
            <ac:spMk id="3" creationId="{6E9BB5C7-0299-CD16-C7B3-3D86698159D0}"/>
          </ac:spMkLst>
        </pc:spChg>
        <pc:picChg chg="mod">
          <ac:chgData name="Okan Kizilagil" userId="69b32665a8974ee2" providerId="Windows Live" clId="Web-{A84CB3A6-7361-4BC0-BE2E-349638839DD7}" dt="2023-10-24T07:21:07.824" v="140" actId="1076"/>
          <ac:picMkLst>
            <pc:docMk/>
            <pc:sldMk cId="3350788918" sldId="274"/>
            <ac:picMk id="5" creationId="{6913A7A3-071E-477A-49B1-52D0536ABC71}"/>
          </ac:picMkLst>
        </pc:picChg>
      </pc:sldChg>
    </pc:docChg>
  </pc:docChgLst>
  <pc:docChgLst>
    <pc:chgData name="Nick Habermann" userId="10f66f8e765e3ac9" providerId="Windows Live" clId="Web-{284A6E8A-CC6A-4DAD-AADC-FA60E2FC34D2}"/>
    <pc:docChg chg="addSld modSld">
      <pc:chgData name="Nick Habermann" userId="10f66f8e765e3ac9" providerId="Windows Live" clId="Web-{284A6E8A-CC6A-4DAD-AADC-FA60E2FC34D2}" dt="2023-10-22T20:57:02.019" v="310" actId="20577"/>
      <pc:docMkLst>
        <pc:docMk/>
      </pc:docMkLst>
      <pc:sldChg chg="delSp modSp">
        <pc:chgData name="Nick Habermann" userId="10f66f8e765e3ac9" providerId="Windows Live" clId="Web-{284A6E8A-CC6A-4DAD-AADC-FA60E2FC34D2}" dt="2023-10-22T20:17:06.106" v="100" actId="20577"/>
        <pc:sldMkLst>
          <pc:docMk/>
          <pc:sldMk cId="2074149693" sldId="257"/>
        </pc:sldMkLst>
        <pc:spChg chg="mod">
          <ac:chgData name="Nick Habermann" userId="10f66f8e765e3ac9" providerId="Windows Live" clId="Web-{284A6E8A-CC6A-4DAD-AADC-FA60E2FC34D2}" dt="2023-10-22T20:17:06.106" v="100" actId="20577"/>
          <ac:spMkLst>
            <pc:docMk/>
            <pc:sldMk cId="2074149693" sldId="257"/>
            <ac:spMk id="4" creationId="{285562AE-A2FA-C2CD-0F35-1919C3E3A27A}"/>
          </ac:spMkLst>
        </pc:spChg>
        <pc:spChg chg="del mod">
          <ac:chgData name="Nick Habermann" userId="10f66f8e765e3ac9" providerId="Windows Live" clId="Web-{284A6E8A-CC6A-4DAD-AADC-FA60E2FC34D2}" dt="2023-10-22T20:09:56.876" v="3"/>
          <ac:spMkLst>
            <pc:docMk/>
            <pc:sldMk cId="2074149693" sldId="257"/>
            <ac:spMk id="6" creationId="{09F9146F-E037-20C1-A555-8D227DF178F9}"/>
          </ac:spMkLst>
        </pc:spChg>
      </pc:sldChg>
      <pc:sldChg chg="addSp delSp modSp">
        <pc:chgData name="Nick Habermann" userId="10f66f8e765e3ac9" providerId="Windows Live" clId="Web-{284A6E8A-CC6A-4DAD-AADC-FA60E2FC34D2}" dt="2023-10-22T20:53:58.195" v="282" actId="20577"/>
        <pc:sldMkLst>
          <pc:docMk/>
          <pc:sldMk cId="2558178729" sldId="271"/>
        </pc:sldMkLst>
        <pc:spChg chg="mod">
          <ac:chgData name="Nick Habermann" userId="10f66f8e765e3ac9" providerId="Windows Live" clId="Web-{284A6E8A-CC6A-4DAD-AADC-FA60E2FC34D2}" dt="2023-10-22T20:36:42.991" v="199" actId="20577"/>
          <ac:spMkLst>
            <pc:docMk/>
            <pc:sldMk cId="2558178729" sldId="271"/>
            <ac:spMk id="2" creationId="{79386770-BD31-1BF9-ABD3-8880D27D5634}"/>
          </ac:spMkLst>
        </pc:spChg>
        <pc:spChg chg="add del mod">
          <ac:chgData name="Nick Habermann" userId="10f66f8e765e3ac9" providerId="Windows Live" clId="Web-{284A6E8A-CC6A-4DAD-AADC-FA60E2FC34D2}" dt="2023-10-22T20:51:51.328" v="257"/>
          <ac:spMkLst>
            <pc:docMk/>
            <pc:sldMk cId="2558178729" sldId="271"/>
            <ac:spMk id="47" creationId="{58CC8965-9BD7-1751-5059-97EAFD6EF53F}"/>
          </ac:spMkLst>
        </pc:spChg>
        <pc:graphicFrameChg chg="mod modGraphic">
          <ac:chgData name="Nick Habermann" userId="10f66f8e765e3ac9" providerId="Windows Live" clId="Web-{284A6E8A-CC6A-4DAD-AADC-FA60E2FC34D2}" dt="2023-10-22T20:53:58.195" v="282" actId="20577"/>
          <ac:graphicFrameMkLst>
            <pc:docMk/>
            <pc:sldMk cId="2558178729" sldId="271"/>
            <ac:graphicFrameMk id="6" creationId="{57AB6C77-27E0-4D7C-770E-8992196E01BE}"/>
          </ac:graphicFrameMkLst>
        </pc:graphicFrameChg>
      </pc:sldChg>
      <pc:sldChg chg="addSp delSp modSp">
        <pc:chgData name="Nick Habermann" userId="10f66f8e765e3ac9" providerId="Windows Live" clId="Web-{284A6E8A-CC6A-4DAD-AADC-FA60E2FC34D2}" dt="2023-10-22T20:56:16.547" v="299" actId="20577"/>
        <pc:sldMkLst>
          <pc:docMk/>
          <pc:sldMk cId="2553217537" sldId="272"/>
        </pc:sldMkLst>
        <pc:spChg chg="mod">
          <ac:chgData name="Nick Habermann" userId="10f66f8e765e3ac9" providerId="Windows Live" clId="Web-{284A6E8A-CC6A-4DAD-AADC-FA60E2FC34D2}" dt="2023-10-22T20:43:32.703" v="249" actId="20577"/>
          <ac:spMkLst>
            <pc:docMk/>
            <pc:sldMk cId="2553217537" sldId="272"/>
            <ac:spMk id="2" creationId="{79386770-BD31-1BF9-ABD3-8880D27D5634}"/>
          </ac:spMkLst>
        </pc:spChg>
        <pc:spChg chg="add del">
          <ac:chgData name="Nick Habermann" userId="10f66f8e765e3ac9" providerId="Windows Live" clId="Web-{284A6E8A-CC6A-4DAD-AADC-FA60E2FC34D2}" dt="2023-10-22T20:54:13.149" v="283"/>
          <ac:spMkLst>
            <pc:docMk/>
            <pc:sldMk cId="2553217537" sldId="272"/>
            <ac:spMk id="127" creationId="{8DF1CA34-53D5-34D2-50CE-37E1CE747AD8}"/>
          </ac:spMkLst>
        </pc:spChg>
        <pc:graphicFrameChg chg="mod modGraphic">
          <ac:chgData name="Nick Habermann" userId="10f66f8e765e3ac9" providerId="Windows Live" clId="Web-{284A6E8A-CC6A-4DAD-AADC-FA60E2FC34D2}" dt="2023-10-22T20:56:16.547" v="299" actId="20577"/>
          <ac:graphicFrameMkLst>
            <pc:docMk/>
            <pc:sldMk cId="2553217537" sldId="272"/>
            <ac:graphicFrameMk id="6" creationId="{57AB6C77-27E0-4D7C-770E-8992196E01BE}"/>
          </ac:graphicFrameMkLst>
        </pc:graphicFrameChg>
      </pc:sldChg>
      <pc:sldChg chg="delSp modSp add replId">
        <pc:chgData name="Nick Habermann" userId="10f66f8e765e3ac9" providerId="Windows Live" clId="Web-{284A6E8A-CC6A-4DAD-AADC-FA60E2FC34D2}" dt="2023-10-22T20:57:02.019" v="310" actId="20577"/>
        <pc:sldMkLst>
          <pc:docMk/>
          <pc:sldMk cId="1467335579" sldId="275"/>
        </pc:sldMkLst>
        <pc:spChg chg="del">
          <ac:chgData name="Nick Habermann" userId="10f66f8e765e3ac9" providerId="Windows Live" clId="Web-{284A6E8A-CC6A-4DAD-AADC-FA60E2FC34D2}" dt="2023-10-22T20:17:21.779" v="101"/>
          <ac:spMkLst>
            <pc:docMk/>
            <pc:sldMk cId="1467335579" sldId="275"/>
            <ac:spMk id="4" creationId="{285562AE-A2FA-C2CD-0F35-1919C3E3A27A}"/>
          </ac:spMkLst>
        </pc:spChg>
        <pc:spChg chg="mod">
          <ac:chgData name="Nick Habermann" userId="10f66f8e765e3ac9" providerId="Windows Live" clId="Web-{284A6E8A-CC6A-4DAD-AADC-FA60E2FC34D2}" dt="2023-10-22T20:57:02.019" v="310" actId="20577"/>
          <ac:spMkLst>
            <pc:docMk/>
            <pc:sldMk cId="1467335579" sldId="275"/>
            <ac:spMk id="6" creationId="{09F9146F-E037-20C1-A555-8D227DF178F9}"/>
          </ac:spMkLst>
        </pc:spChg>
      </pc:sldChg>
    </pc:docChg>
  </pc:docChgLst>
  <pc:docChgLst>
    <pc:chgData name="Edwin Starz" userId="30e71734d706b453" providerId="LiveId" clId="{3631B57B-AEEF-4700-BF76-B583108D2600}"/>
    <pc:docChg chg="undo redo custSel addSld delSld modSld sldOrd">
      <pc:chgData name="Edwin Starz" userId="30e71734d706b453" providerId="LiveId" clId="{3631B57B-AEEF-4700-BF76-B583108D2600}" dt="2023-10-24T16:38:23.416" v="760" actId="20577"/>
      <pc:docMkLst>
        <pc:docMk/>
      </pc:docMkLst>
      <pc:sldChg chg="delSp modSp mod">
        <pc:chgData name="Edwin Starz" userId="30e71734d706b453" providerId="LiveId" clId="{3631B57B-AEEF-4700-BF76-B583108D2600}" dt="2023-10-24T16:10:11.500" v="722" actId="27636"/>
        <pc:sldMkLst>
          <pc:docMk/>
          <pc:sldMk cId="2074149693" sldId="257"/>
        </pc:sldMkLst>
        <pc:spChg chg="mod">
          <ac:chgData name="Edwin Starz" userId="30e71734d706b453" providerId="LiveId" clId="{3631B57B-AEEF-4700-BF76-B583108D2600}" dt="2023-10-24T12:15:34.711" v="473" actId="108"/>
          <ac:spMkLst>
            <pc:docMk/>
            <pc:sldMk cId="2074149693" sldId="257"/>
            <ac:spMk id="2" creationId="{C6C176B8-CF00-421A-5041-898F4434A594}"/>
          </ac:spMkLst>
        </pc:spChg>
        <pc:spChg chg="mod">
          <ac:chgData name="Edwin Starz" userId="30e71734d706b453" providerId="LiveId" clId="{3631B57B-AEEF-4700-BF76-B583108D2600}" dt="2023-10-24T16:10:11.500" v="722" actId="27636"/>
          <ac:spMkLst>
            <pc:docMk/>
            <pc:sldMk cId="2074149693" sldId="257"/>
            <ac:spMk id="3" creationId="{68EB54F6-2285-099E-7579-CC1E0CC3538A}"/>
          </ac:spMkLst>
        </pc:spChg>
        <pc:spChg chg="del mod">
          <ac:chgData name="Edwin Starz" userId="30e71734d706b453" providerId="LiveId" clId="{3631B57B-AEEF-4700-BF76-B583108D2600}" dt="2023-10-24T12:08:59.705" v="395" actId="478"/>
          <ac:spMkLst>
            <pc:docMk/>
            <pc:sldMk cId="2074149693" sldId="257"/>
            <ac:spMk id="4" creationId="{285562AE-A2FA-C2CD-0F35-1919C3E3A27A}"/>
          </ac:spMkLst>
        </pc:spChg>
      </pc:sldChg>
      <pc:sldChg chg="addSp modSp mod">
        <pc:chgData name="Edwin Starz" userId="30e71734d706b453" providerId="LiveId" clId="{3631B57B-AEEF-4700-BF76-B583108D2600}" dt="2023-10-24T16:38:00.051" v="728" actId="108"/>
        <pc:sldMkLst>
          <pc:docMk/>
          <pc:sldMk cId="1589635545" sldId="260"/>
        </pc:sldMkLst>
        <pc:spChg chg="mod">
          <ac:chgData name="Edwin Starz" userId="30e71734d706b453" providerId="LiveId" clId="{3631B57B-AEEF-4700-BF76-B583108D2600}" dt="2023-10-24T16:38:00.051" v="728" actId="108"/>
          <ac:spMkLst>
            <pc:docMk/>
            <pc:sldMk cId="1589635545" sldId="260"/>
            <ac:spMk id="3" creationId="{F70ECFBE-AAFF-FA4C-2D5B-F5817F7F05BD}"/>
          </ac:spMkLst>
        </pc:spChg>
        <pc:spChg chg="mod">
          <ac:chgData name="Edwin Starz" userId="30e71734d706b453" providerId="LiveId" clId="{3631B57B-AEEF-4700-BF76-B583108D2600}" dt="2023-10-24T16:37:41.762" v="727" actId="108"/>
          <ac:spMkLst>
            <pc:docMk/>
            <pc:sldMk cId="1589635545" sldId="260"/>
            <ac:spMk id="9" creationId="{14FA163B-A58D-044D-4EDD-D538E12D0F51}"/>
          </ac:spMkLst>
        </pc:spChg>
        <pc:picChg chg="add mod">
          <ac:chgData name="Edwin Starz" userId="30e71734d706b453" providerId="LiveId" clId="{3631B57B-AEEF-4700-BF76-B583108D2600}" dt="2023-10-24T11:44:21.655" v="311" actId="14100"/>
          <ac:picMkLst>
            <pc:docMk/>
            <pc:sldMk cId="1589635545" sldId="260"/>
            <ac:picMk id="5" creationId="{82445803-1F37-1BA4-A264-08E35E5B39F8}"/>
          </ac:picMkLst>
        </pc:picChg>
        <pc:picChg chg="mod">
          <ac:chgData name="Edwin Starz" userId="30e71734d706b453" providerId="LiveId" clId="{3631B57B-AEEF-4700-BF76-B583108D2600}" dt="2023-10-24T12:55:11.551" v="498" actId="1076"/>
          <ac:picMkLst>
            <pc:docMk/>
            <pc:sldMk cId="1589635545" sldId="260"/>
            <ac:picMk id="6" creationId="{93541557-DEE5-4ACF-0855-9B4071204253}"/>
          </ac:picMkLst>
        </pc:picChg>
        <pc:picChg chg="mod">
          <ac:chgData name="Edwin Starz" userId="30e71734d706b453" providerId="LiveId" clId="{3631B57B-AEEF-4700-BF76-B583108D2600}" dt="2023-10-24T12:05:29.146" v="321" actId="1076"/>
          <ac:picMkLst>
            <pc:docMk/>
            <pc:sldMk cId="1589635545" sldId="260"/>
            <ac:picMk id="10" creationId="{BEF55472-D632-11CB-B989-8392ADD087CB}"/>
          </ac:picMkLst>
        </pc:picChg>
        <pc:picChg chg="mod">
          <ac:chgData name="Edwin Starz" userId="30e71734d706b453" providerId="LiveId" clId="{3631B57B-AEEF-4700-BF76-B583108D2600}" dt="2023-10-24T12:55:36.258" v="499" actId="1076"/>
          <ac:picMkLst>
            <pc:docMk/>
            <pc:sldMk cId="1589635545" sldId="260"/>
            <ac:picMk id="12" creationId="{F0DF6577-3514-0C10-259D-AE21C69467E9}"/>
          </ac:picMkLst>
        </pc:picChg>
      </pc:sldChg>
      <pc:sldChg chg="delSp mod">
        <pc:chgData name="Edwin Starz" userId="30e71734d706b453" providerId="LiveId" clId="{3631B57B-AEEF-4700-BF76-B583108D2600}" dt="2023-10-24T11:43:57.944" v="305" actId="21"/>
        <pc:sldMkLst>
          <pc:docMk/>
          <pc:sldMk cId="272641534" sldId="261"/>
        </pc:sldMkLst>
        <pc:picChg chg="del">
          <ac:chgData name="Edwin Starz" userId="30e71734d706b453" providerId="LiveId" clId="{3631B57B-AEEF-4700-BF76-B583108D2600}" dt="2023-10-24T11:43:57.944" v="305" actId="21"/>
          <ac:picMkLst>
            <pc:docMk/>
            <pc:sldMk cId="272641534" sldId="261"/>
            <ac:picMk id="7" creationId="{89E73AFB-FBC4-0181-1710-12DD1D8EDB99}"/>
          </ac:picMkLst>
        </pc:picChg>
      </pc:sldChg>
      <pc:sldChg chg="delSp modSp del mod ord">
        <pc:chgData name="Edwin Starz" userId="30e71734d706b453" providerId="LiveId" clId="{3631B57B-AEEF-4700-BF76-B583108D2600}" dt="2023-10-24T16:07:11.471" v="710" actId="47"/>
        <pc:sldMkLst>
          <pc:docMk/>
          <pc:sldMk cId="385408477" sldId="262"/>
        </pc:sldMkLst>
        <pc:spChg chg="mod">
          <ac:chgData name="Edwin Starz" userId="30e71734d706b453" providerId="LiveId" clId="{3631B57B-AEEF-4700-BF76-B583108D2600}" dt="2023-10-24T11:55:23.090" v="320" actId="20577"/>
          <ac:spMkLst>
            <pc:docMk/>
            <pc:sldMk cId="385408477" sldId="262"/>
            <ac:spMk id="2" creationId="{FCA96A18-AA2F-0CAF-FEE5-2D4433864BFD}"/>
          </ac:spMkLst>
        </pc:spChg>
        <pc:picChg chg="del">
          <ac:chgData name="Edwin Starz" userId="30e71734d706b453" providerId="LiveId" clId="{3631B57B-AEEF-4700-BF76-B583108D2600}" dt="2023-10-24T16:07:09.571" v="709" actId="21"/>
          <ac:picMkLst>
            <pc:docMk/>
            <pc:sldMk cId="385408477" sldId="262"/>
            <ac:picMk id="6" creationId="{19801282-0197-5013-E65E-0EA975E2FBF2}"/>
          </ac:picMkLst>
        </pc:picChg>
      </pc:sldChg>
      <pc:sldChg chg="delSp modSp mod modNotesTx">
        <pc:chgData name="Edwin Starz" userId="30e71734d706b453" providerId="LiveId" clId="{3631B57B-AEEF-4700-BF76-B583108D2600}" dt="2023-10-24T16:38:23.416" v="760" actId="20577"/>
        <pc:sldMkLst>
          <pc:docMk/>
          <pc:sldMk cId="2579322752" sldId="263"/>
        </pc:sldMkLst>
        <pc:spChg chg="mod">
          <ac:chgData name="Edwin Starz" userId="30e71734d706b453" providerId="LiveId" clId="{3631B57B-AEEF-4700-BF76-B583108D2600}" dt="2023-10-20T18:10:14.826" v="295" actId="20577"/>
          <ac:spMkLst>
            <pc:docMk/>
            <pc:sldMk cId="2579322752" sldId="263"/>
            <ac:spMk id="3" creationId="{82767648-C61D-A0D5-345F-0B009E573380}"/>
          </ac:spMkLst>
        </pc:spChg>
        <pc:picChg chg="mod">
          <ac:chgData name="Edwin Starz" userId="30e71734d706b453" providerId="LiveId" clId="{3631B57B-AEEF-4700-BF76-B583108D2600}" dt="2023-10-24T12:12:13.318" v="447" actId="1076"/>
          <ac:picMkLst>
            <pc:docMk/>
            <pc:sldMk cId="2579322752" sldId="263"/>
            <ac:picMk id="6" creationId="{CD95A1F8-FE7E-9D0C-4F05-F788E38C53DC}"/>
          </ac:picMkLst>
        </pc:picChg>
        <pc:picChg chg="del">
          <ac:chgData name="Edwin Starz" userId="30e71734d706b453" providerId="LiveId" clId="{3631B57B-AEEF-4700-BF76-B583108D2600}" dt="2023-10-24T12:20:58.706" v="475" actId="478"/>
          <ac:picMkLst>
            <pc:docMk/>
            <pc:sldMk cId="2579322752" sldId="263"/>
            <ac:picMk id="8" creationId="{59B29F3E-9F17-0947-AB6F-BECD1399AB88}"/>
          </ac:picMkLst>
        </pc:picChg>
        <pc:picChg chg="mod">
          <ac:chgData name="Edwin Starz" userId="30e71734d706b453" providerId="LiveId" clId="{3631B57B-AEEF-4700-BF76-B583108D2600}" dt="2023-10-24T12:21:01.743" v="476" actId="1076"/>
          <ac:picMkLst>
            <pc:docMk/>
            <pc:sldMk cId="2579322752" sldId="263"/>
            <ac:picMk id="9" creationId="{81FB95E0-EDC2-4033-2EA8-20AD2F02B936}"/>
          </ac:picMkLst>
        </pc:picChg>
        <pc:picChg chg="mod">
          <ac:chgData name="Edwin Starz" userId="30e71734d706b453" providerId="LiveId" clId="{3631B57B-AEEF-4700-BF76-B583108D2600}" dt="2023-10-24T12:06:21.693" v="329" actId="1076"/>
          <ac:picMkLst>
            <pc:docMk/>
            <pc:sldMk cId="2579322752" sldId="263"/>
            <ac:picMk id="1028" creationId="{1E79A7FE-CFED-EC17-4D76-28A9CF927FD8}"/>
          </ac:picMkLst>
        </pc:picChg>
        <pc:picChg chg="mod">
          <ac:chgData name="Edwin Starz" userId="30e71734d706b453" providerId="LiveId" clId="{3631B57B-AEEF-4700-BF76-B583108D2600}" dt="2023-10-24T12:06:18.496" v="328" actId="1076"/>
          <ac:picMkLst>
            <pc:docMk/>
            <pc:sldMk cId="2579322752" sldId="263"/>
            <ac:picMk id="1030" creationId="{A4BD162D-F91D-76C7-43DB-7FA12723C6BE}"/>
          </ac:picMkLst>
        </pc:picChg>
        <pc:picChg chg="mod">
          <ac:chgData name="Edwin Starz" userId="30e71734d706b453" providerId="LiveId" clId="{3631B57B-AEEF-4700-BF76-B583108D2600}" dt="2023-10-24T13:05:44.500" v="513" actId="1076"/>
          <ac:picMkLst>
            <pc:docMk/>
            <pc:sldMk cId="2579322752" sldId="263"/>
            <ac:picMk id="1032" creationId="{5654312B-38CB-3D34-7F61-33A128DCD18D}"/>
          </ac:picMkLst>
        </pc:picChg>
        <pc:picChg chg="mod">
          <ac:chgData name="Edwin Starz" userId="30e71734d706b453" providerId="LiveId" clId="{3631B57B-AEEF-4700-BF76-B583108D2600}" dt="2023-10-24T12:06:25.804" v="330" actId="1076"/>
          <ac:picMkLst>
            <pc:docMk/>
            <pc:sldMk cId="2579322752" sldId="263"/>
            <ac:picMk id="1034" creationId="{9639EC55-1B27-0D4E-8B4C-D5090CF4732D}"/>
          </ac:picMkLst>
        </pc:picChg>
      </pc:sldChg>
      <pc:sldChg chg="modSp mod">
        <pc:chgData name="Edwin Starz" userId="30e71734d706b453" providerId="LiveId" clId="{3631B57B-AEEF-4700-BF76-B583108D2600}" dt="2023-10-24T12:15:51.989" v="474" actId="108"/>
        <pc:sldMkLst>
          <pc:docMk/>
          <pc:sldMk cId="4246157364" sldId="269"/>
        </pc:sldMkLst>
        <pc:spChg chg="mod">
          <ac:chgData name="Edwin Starz" userId="30e71734d706b453" providerId="LiveId" clId="{3631B57B-AEEF-4700-BF76-B583108D2600}" dt="2023-10-24T12:15:51.989" v="474" actId="108"/>
          <ac:spMkLst>
            <pc:docMk/>
            <pc:sldMk cId="4246157364" sldId="269"/>
            <ac:spMk id="2" creationId="{2313F792-C401-B58D-8628-9267E05F2EA7}"/>
          </ac:spMkLst>
        </pc:spChg>
      </pc:sldChg>
      <pc:sldChg chg="modSp mod">
        <pc:chgData name="Edwin Starz" userId="30e71734d706b453" providerId="LiveId" clId="{3631B57B-AEEF-4700-BF76-B583108D2600}" dt="2023-10-24T12:15:30.302" v="472" actId="108"/>
        <pc:sldMkLst>
          <pc:docMk/>
          <pc:sldMk cId="2558178729" sldId="271"/>
        </pc:sldMkLst>
        <pc:spChg chg="mod">
          <ac:chgData name="Edwin Starz" userId="30e71734d706b453" providerId="LiveId" clId="{3631B57B-AEEF-4700-BF76-B583108D2600}" dt="2023-10-24T12:15:30.302" v="472" actId="108"/>
          <ac:spMkLst>
            <pc:docMk/>
            <pc:sldMk cId="2558178729" sldId="271"/>
            <ac:spMk id="2" creationId="{79386770-BD31-1BF9-ABD3-8880D27D5634}"/>
          </ac:spMkLst>
        </pc:spChg>
      </pc:sldChg>
      <pc:sldChg chg="addSp modSp mod">
        <pc:chgData name="Edwin Starz" userId="30e71734d706b453" providerId="LiveId" clId="{3631B57B-AEEF-4700-BF76-B583108D2600}" dt="2023-10-24T16:07:37.718" v="718" actId="14100"/>
        <pc:sldMkLst>
          <pc:docMk/>
          <pc:sldMk cId="2553217537" sldId="272"/>
        </pc:sldMkLst>
        <pc:spChg chg="mod">
          <ac:chgData name="Edwin Starz" userId="30e71734d706b453" providerId="LiveId" clId="{3631B57B-AEEF-4700-BF76-B583108D2600}" dt="2023-10-24T12:15:25.508" v="471" actId="108"/>
          <ac:spMkLst>
            <pc:docMk/>
            <pc:sldMk cId="2553217537" sldId="272"/>
            <ac:spMk id="2" creationId="{79386770-BD31-1BF9-ABD3-8880D27D5634}"/>
          </ac:spMkLst>
        </pc:spChg>
        <pc:picChg chg="add mod">
          <ac:chgData name="Edwin Starz" userId="30e71734d706b453" providerId="LiveId" clId="{3631B57B-AEEF-4700-BF76-B583108D2600}" dt="2023-10-24T16:07:37.718" v="718" actId="14100"/>
          <ac:picMkLst>
            <pc:docMk/>
            <pc:sldMk cId="2553217537" sldId="272"/>
            <ac:picMk id="3" creationId="{FD79D9DF-A024-6E63-0AEB-33B1E843EA21}"/>
          </ac:picMkLst>
        </pc:picChg>
      </pc:sldChg>
      <pc:sldChg chg="modSp new mod">
        <pc:chgData name="Edwin Starz" userId="30e71734d706b453" providerId="LiveId" clId="{3631B57B-AEEF-4700-BF76-B583108D2600}" dt="2023-10-20T18:09:53.898" v="289" actId="33524"/>
        <pc:sldMkLst>
          <pc:docMk/>
          <pc:sldMk cId="3350788918" sldId="274"/>
        </pc:sldMkLst>
        <pc:spChg chg="mod">
          <ac:chgData name="Edwin Starz" userId="30e71734d706b453" providerId="LiveId" clId="{3631B57B-AEEF-4700-BF76-B583108D2600}" dt="2023-10-20T18:08:09.199" v="15" actId="20577"/>
          <ac:spMkLst>
            <pc:docMk/>
            <pc:sldMk cId="3350788918" sldId="274"/>
            <ac:spMk id="2" creationId="{C2ABE896-1DEA-109E-459B-720D73578AFE}"/>
          </ac:spMkLst>
        </pc:spChg>
        <pc:spChg chg="mod">
          <ac:chgData name="Edwin Starz" userId="30e71734d706b453" providerId="LiveId" clId="{3631B57B-AEEF-4700-BF76-B583108D2600}" dt="2023-10-20T18:09:53.898" v="289" actId="33524"/>
          <ac:spMkLst>
            <pc:docMk/>
            <pc:sldMk cId="3350788918" sldId="274"/>
            <ac:spMk id="3" creationId="{6E9BB5C7-0299-CD16-C7B3-3D86698159D0}"/>
          </ac:spMkLst>
        </pc:spChg>
      </pc:sldChg>
      <pc:sldChg chg="modSp del mod">
        <pc:chgData name="Edwin Starz" userId="30e71734d706b453" providerId="LiveId" clId="{3631B57B-AEEF-4700-BF76-B583108D2600}" dt="2023-10-24T12:14:54.443" v="470" actId="2696"/>
        <pc:sldMkLst>
          <pc:docMk/>
          <pc:sldMk cId="1467335579" sldId="275"/>
        </pc:sldMkLst>
        <pc:spChg chg="mod">
          <ac:chgData name="Edwin Starz" userId="30e71734d706b453" providerId="LiveId" clId="{3631B57B-AEEF-4700-BF76-B583108D2600}" dt="2023-10-24T11:50:13.760" v="313" actId="20577"/>
          <ac:spMkLst>
            <pc:docMk/>
            <pc:sldMk cId="1467335579" sldId="275"/>
            <ac:spMk id="6" creationId="{09F9146F-E037-20C1-A555-8D227DF178F9}"/>
          </ac:spMkLst>
        </pc:spChg>
      </pc:sldChg>
      <pc:sldChg chg="add del">
        <pc:chgData name="Edwin Starz" userId="30e71734d706b453" providerId="LiveId" clId="{3631B57B-AEEF-4700-BF76-B583108D2600}" dt="2023-10-24T16:12:33.064" v="723" actId="47"/>
        <pc:sldMkLst>
          <pc:docMk/>
          <pc:sldMk cId="1784281788" sldId="277"/>
        </pc:sldMkLst>
      </pc:sldChg>
      <pc:sldChg chg="add del">
        <pc:chgData name="Edwin Starz" userId="30e71734d706b453" providerId="LiveId" clId="{3631B57B-AEEF-4700-BF76-B583108D2600}" dt="2023-10-24T16:12:33.984" v="724" actId="47"/>
        <pc:sldMkLst>
          <pc:docMk/>
          <pc:sldMk cId="1414359588" sldId="278"/>
        </pc:sldMkLst>
      </pc:sldChg>
      <pc:sldChg chg="addSp delSp modSp new del mod">
        <pc:chgData name="Edwin Starz" userId="30e71734d706b453" providerId="LiveId" clId="{3631B57B-AEEF-4700-BF76-B583108D2600}" dt="2023-10-24T12:27:37.174" v="496" actId="47"/>
        <pc:sldMkLst>
          <pc:docMk/>
          <pc:sldMk cId="1910159599" sldId="279"/>
        </pc:sldMkLst>
        <pc:spChg chg="add del">
          <ac:chgData name="Edwin Starz" userId="30e71734d706b453" providerId="LiveId" clId="{3631B57B-AEEF-4700-BF76-B583108D2600}" dt="2023-10-24T12:24:26.264" v="491" actId="478"/>
          <ac:spMkLst>
            <pc:docMk/>
            <pc:sldMk cId="1910159599" sldId="279"/>
            <ac:spMk id="2" creationId="{D11CC603-F2F9-8D97-9008-0DAB9CEB5EAF}"/>
          </ac:spMkLst>
        </pc:spChg>
        <pc:spChg chg="del">
          <ac:chgData name="Edwin Starz" userId="30e71734d706b453" providerId="LiveId" clId="{3631B57B-AEEF-4700-BF76-B583108D2600}" dt="2023-10-24T12:23:57.236" v="485"/>
          <ac:spMkLst>
            <pc:docMk/>
            <pc:sldMk cId="1910159599" sldId="279"/>
            <ac:spMk id="3" creationId="{CC9AB493-B2FD-F671-30C3-6961BBD68A35}"/>
          </ac:spMkLst>
        </pc:spChg>
        <pc:picChg chg="add mod">
          <ac:chgData name="Edwin Starz" userId="30e71734d706b453" providerId="LiveId" clId="{3631B57B-AEEF-4700-BF76-B583108D2600}" dt="2023-10-24T12:27:33.897" v="495" actId="1076"/>
          <ac:picMkLst>
            <pc:docMk/>
            <pc:sldMk cId="1910159599" sldId="279"/>
            <ac:picMk id="6" creationId="{16EB153D-E335-2ADB-06F2-D305E22B4AC4}"/>
          </ac:picMkLst>
        </pc:picChg>
      </pc:sldChg>
    </pc:docChg>
  </pc:docChgLst>
  <pc:docChgLst>
    <pc:chgData name="Gastbenutzer" providerId="Windows Live" clId="Web-{23207BDE-BA63-471F-AB33-63DE3753A03D}"/>
    <pc:docChg chg="modSld">
      <pc:chgData name="Gastbenutzer" userId="" providerId="Windows Live" clId="Web-{23207BDE-BA63-471F-AB33-63DE3753A03D}" dt="2023-10-18T08:28:45.641" v="6" actId="20577"/>
      <pc:docMkLst>
        <pc:docMk/>
      </pc:docMkLst>
      <pc:sldChg chg="modSp">
        <pc:chgData name="Gastbenutzer" userId="" providerId="Windows Live" clId="Web-{23207BDE-BA63-471F-AB33-63DE3753A03D}" dt="2023-10-18T08:28:45.641" v="6" actId="20577"/>
        <pc:sldMkLst>
          <pc:docMk/>
          <pc:sldMk cId="1787285026" sldId="259"/>
        </pc:sldMkLst>
        <pc:spChg chg="mod">
          <ac:chgData name="Gastbenutzer" userId="" providerId="Windows Live" clId="Web-{23207BDE-BA63-471F-AB33-63DE3753A03D}" dt="2023-10-18T08:28:45.641" v="6" actId="20577"/>
          <ac:spMkLst>
            <pc:docMk/>
            <pc:sldMk cId="1787285026" sldId="259"/>
            <ac:spMk id="3" creationId="{2227FF85-2759-B87C-D408-7E9E1D92B35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D305C-2B36-4C12-A098-B550E5EF449E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7B01CF-1E7E-4B42-974E-33BB1CF81312}">
      <dgm:prSet/>
      <dgm:spPr/>
      <dgm:t>
        <a:bodyPr/>
        <a:lstStyle/>
        <a:p>
          <a:pPr rtl="0"/>
          <a:r>
            <a:rPr lang="de-DE">
              <a:solidFill>
                <a:srgbClr val="000000"/>
              </a:solidFill>
              <a:latin typeface="Calibri"/>
              <a:ea typeface="Calibri"/>
              <a:cs typeface="Arial"/>
            </a:rPr>
            <a:t> mit </a:t>
          </a:r>
          <a:r>
            <a:rPr lang="de-DE" err="1">
              <a:solidFill>
                <a:srgbClr val="000000"/>
              </a:solidFill>
              <a:latin typeface="Calibri"/>
              <a:ea typeface="Calibri"/>
              <a:cs typeface="Arial"/>
            </a:rPr>
            <a:t>DoubleSlash</a:t>
          </a:r>
          <a:r>
            <a:rPr lang="de-DE">
              <a:solidFill>
                <a:srgbClr val="000000"/>
              </a:solidFill>
              <a:latin typeface="Calibri"/>
              <a:ea typeface="Calibri"/>
              <a:cs typeface="Arial"/>
            </a:rPr>
            <a:t> Account einloggen</a:t>
          </a:r>
          <a:r>
            <a:rPr lang="de-DE">
              <a:latin typeface="Calibri"/>
              <a:ea typeface="Calibri"/>
              <a:cs typeface="Arial"/>
            </a:rPr>
            <a:t> </a:t>
          </a:r>
          <a:endParaRPr lang="en-US">
            <a:latin typeface="Calibri"/>
            <a:ea typeface="Calibri"/>
            <a:cs typeface="Calibri"/>
          </a:endParaRPr>
        </a:p>
      </dgm:t>
    </dgm:pt>
    <dgm:pt modelId="{823E31B9-96FD-4150-97FE-A76FB1C0DAE6}" type="parTrans" cxnId="{F6BE770D-AB6B-4CD0-A5EB-175E5CC7F6DD}">
      <dgm:prSet/>
      <dgm:spPr/>
      <dgm:t>
        <a:bodyPr/>
        <a:lstStyle/>
        <a:p>
          <a:endParaRPr lang="en-US"/>
        </a:p>
      </dgm:t>
    </dgm:pt>
    <dgm:pt modelId="{BADC22D1-E8E6-4E91-803B-7931906F9AF4}" type="sibTrans" cxnId="{F6BE770D-AB6B-4CD0-A5EB-175E5CC7F6DD}">
      <dgm:prSet/>
      <dgm:spPr/>
      <dgm:t>
        <a:bodyPr/>
        <a:lstStyle/>
        <a:p>
          <a:endParaRPr lang="en-US"/>
        </a:p>
      </dgm:t>
    </dgm:pt>
    <dgm:pt modelId="{79B07818-A57D-4188-B08C-CB8F04364A57}">
      <dgm:prSet/>
      <dgm:spPr/>
      <dgm:t>
        <a:bodyPr/>
        <a:lstStyle/>
        <a:p>
          <a:pPr rtl="0"/>
          <a:r>
            <a:rPr lang="de-DE">
              <a:solidFill>
                <a:srgbClr val="000000"/>
              </a:solidFill>
              <a:latin typeface="Calibri"/>
              <a:ea typeface="Calibri"/>
              <a:cs typeface="Calibri"/>
            </a:rPr>
            <a:t>Zeitraum in </a:t>
          </a:r>
          <a:r>
            <a:rPr lang="de-DE">
              <a:solidFill>
                <a:srgbClr val="000000"/>
              </a:solidFill>
              <a:latin typeface="Calibri"/>
              <a:ea typeface="Calibri"/>
              <a:cs typeface="Arial"/>
            </a:rPr>
            <a:t>einer Kalenderansicht auswählen</a:t>
          </a:r>
          <a:endParaRPr lang="en-US">
            <a:latin typeface="Calibri"/>
            <a:ea typeface="Calibri"/>
            <a:cs typeface="Calibri"/>
          </a:endParaRPr>
        </a:p>
      </dgm:t>
    </dgm:pt>
    <dgm:pt modelId="{EDB0C679-4AE1-4ACE-AAD8-F710569D1C19}" type="parTrans" cxnId="{FD2ADA58-7BF1-422B-92BD-625557CBD4AF}">
      <dgm:prSet/>
      <dgm:spPr/>
      <dgm:t>
        <a:bodyPr/>
        <a:lstStyle/>
        <a:p>
          <a:endParaRPr lang="en-US"/>
        </a:p>
      </dgm:t>
    </dgm:pt>
    <dgm:pt modelId="{B16132C2-6BD4-422C-9F9C-45989510E487}" type="sibTrans" cxnId="{FD2ADA58-7BF1-422B-92BD-625557CBD4AF}">
      <dgm:prSet/>
      <dgm:spPr/>
      <dgm:t>
        <a:bodyPr/>
        <a:lstStyle/>
        <a:p>
          <a:endParaRPr lang="en-US"/>
        </a:p>
      </dgm:t>
    </dgm:pt>
    <dgm:pt modelId="{65E99C04-5CA8-4479-B0B2-933F32B1ACB3}">
      <dgm:prSet/>
      <dgm:spPr/>
      <dgm:t>
        <a:bodyPr/>
        <a:lstStyle/>
        <a:p>
          <a:pPr rtl="0"/>
          <a:r>
            <a:rPr lang="de-DE">
              <a:solidFill>
                <a:srgbClr val="000000"/>
              </a:solidFill>
              <a:latin typeface="Calibri"/>
              <a:ea typeface="Calibri"/>
              <a:cs typeface="Arial"/>
            </a:rPr>
            <a:t>bereits gebuchte Fahrten sehen</a:t>
          </a:r>
          <a:endParaRPr lang="en-US">
            <a:latin typeface="Calibri"/>
            <a:ea typeface="Calibri"/>
            <a:cs typeface="Calibri"/>
          </a:endParaRPr>
        </a:p>
      </dgm:t>
    </dgm:pt>
    <dgm:pt modelId="{2DA80B66-6108-479C-B90F-EF0FA28146FD}" type="parTrans" cxnId="{B89C314C-7D39-45AD-92A8-F7C262E8B87C}">
      <dgm:prSet/>
      <dgm:spPr/>
      <dgm:t>
        <a:bodyPr/>
        <a:lstStyle/>
        <a:p>
          <a:endParaRPr lang="en-US"/>
        </a:p>
      </dgm:t>
    </dgm:pt>
    <dgm:pt modelId="{692D2375-B3D6-460D-A7EE-2DB6BCE8EE8F}" type="sibTrans" cxnId="{B89C314C-7D39-45AD-92A8-F7C262E8B87C}">
      <dgm:prSet/>
      <dgm:spPr/>
      <dgm:t>
        <a:bodyPr/>
        <a:lstStyle/>
        <a:p>
          <a:endParaRPr lang="en-US"/>
        </a:p>
      </dgm:t>
    </dgm:pt>
    <dgm:pt modelId="{69EF0F44-3BED-47B7-9D44-C9076BC8495E}">
      <dgm:prSet/>
      <dgm:spPr/>
      <dgm:t>
        <a:bodyPr/>
        <a:lstStyle/>
        <a:p>
          <a:pPr rtl="0"/>
          <a:r>
            <a:rPr lang="de-DE">
              <a:solidFill>
                <a:srgbClr val="000000"/>
              </a:solidFill>
              <a:latin typeface="Calibri"/>
              <a:ea typeface="Calibri"/>
              <a:cs typeface="Arial"/>
            </a:rPr>
            <a:t>Firmenstandorte und selbst gesetzte Adressen verwenden</a:t>
          </a:r>
          <a:endParaRPr lang="en-US">
            <a:latin typeface="Calibri"/>
            <a:ea typeface="Calibri"/>
            <a:cs typeface="Calibri"/>
          </a:endParaRPr>
        </a:p>
      </dgm:t>
    </dgm:pt>
    <dgm:pt modelId="{0271C617-D552-4A0C-9C83-31EFEE2E0FEE}" type="parTrans" cxnId="{65A39BF1-7546-4C9F-9975-1BF5233EDE05}">
      <dgm:prSet/>
      <dgm:spPr/>
      <dgm:t>
        <a:bodyPr/>
        <a:lstStyle/>
        <a:p>
          <a:endParaRPr lang="en-US"/>
        </a:p>
      </dgm:t>
    </dgm:pt>
    <dgm:pt modelId="{E665457C-2188-4D2A-9891-71B956D87B16}" type="sibTrans" cxnId="{65A39BF1-7546-4C9F-9975-1BF5233EDE05}">
      <dgm:prSet/>
      <dgm:spPr/>
      <dgm:t>
        <a:bodyPr/>
        <a:lstStyle/>
        <a:p>
          <a:endParaRPr lang="en-US"/>
        </a:p>
      </dgm:t>
    </dgm:pt>
    <dgm:pt modelId="{4FCE5B1C-BC16-4595-8553-4D0D3BB59B5C}">
      <dgm:prSet phldr="0"/>
      <dgm:spPr/>
      <dgm:t>
        <a:bodyPr/>
        <a:lstStyle/>
        <a:p>
          <a:pPr rtl="0"/>
          <a:r>
            <a:rPr lang="de-DE">
              <a:solidFill>
                <a:srgbClr val="000000"/>
              </a:solidFill>
              <a:latin typeface="Calibri"/>
              <a:ea typeface="Calibri"/>
              <a:cs typeface="Arial"/>
            </a:rPr>
            <a:t>Buchungen löschen</a:t>
          </a:r>
          <a:r>
            <a:rPr lang="de-DE">
              <a:latin typeface="Calibri"/>
              <a:ea typeface="Calibri"/>
              <a:cs typeface="Arial"/>
            </a:rPr>
            <a:t> </a:t>
          </a:r>
          <a:endParaRPr lang="de-DE"/>
        </a:p>
      </dgm:t>
    </dgm:pt>
    <dgm:pt modelId="{666820BF-1C04-4A78-B325-E0DB22F9B7C8}" type="parTrans" cxnId="{A2225B07-F37C-46E3-AFDD-9CB9B85E6AD4}">
      <dgm:prSet/>
      <dgm:spPr/>
    </dgm:pt>
    <dgm:pt modelId="{C37E93A2-E1D6-44AF-9F5D-608C4C6A5037}" type="sibTrans" cxnId="{A2225B07-F37C-46E3-AFDD-9CB9B85E6AD4}">
      <dgm:prSet/>
      <dgm:spPr/>
      <dgm:t>
        <a:bodyPr/>
        <a:lstStyle/>
        <a:p>
          <a:endParaRPr lang="en-US"/>
        </a:p>
      </dgm:t>
    </dgm:pt>
    <dgm:pt modelId="{5D63FECA-50D7-40FE-87AA-DA8985696875}" type="pres">
      <dgm:prSet presAssocID="{244D305C-2B36-4C12-A098-B550E5EF449E}" presName="diagram" presStyleCnt="0">
        <dgm:presLayoutVars>
          <dgm:dir/>
          <dgm:resizeHandles val="exact"/>
        </dgm:presLayoutVars>
      </dgm:prSet>
      <dgm:spPr/>
    </dgm:pt>
    <dgm:pt modelId="{825E6BA6-C659-44AF-A5B9-BCC5BAA94E2D}" type="pres">
      <dgm:prSet presAssocID="{237B01CF-1E7E-4B42-974E-33BB1CF81312}" presName="node" presStyleLbl="node1" presStyleIdx="0" presStyleCnt="5">
        <dgm:presLayoutVars>
          <dgm:bulletEnabled val="1"/>
        </dgm:presLayoutVars>
      </dgm:prSet>
      <dgm:spPr/>
    </dgm:pt>
    <dgm:pt modelId="{FC047320-E97D-42F8-8B94-BBE111DD040B}" type="pres">
      <dgm:prSet presAssocID="{BADC22D1-E8E6-4E91-803B-7931906F9AF4}" presName="sibTrans" presStyleCnt="0"/>
      <dgm:spPr/>
    </dgm:pt>
    <dgm:pt modelId="{4064777E-77F7-4626-AE43-2CF4417245E4}" type="pres">
      <dgm:prSet presAssocID="{79B07818-A57D-4188-B08C-CB8F04364A57}" presName="node" presStyleLbl="node1" presStyleIdx="1" presStyleCnt="5">
        <dgm:presLayoutVars>
          <dgm:bulletEnabled val="1"/>
        </dgm:presLayoutVars>
      </dgm:prSet>
      <dgm:spPr/>
    </dgm:pt>
    <dgm:pt modelId="{F6ACBB43-8E35-46C5-BF2B-B550368FC008}" type="pres">
      <dgm:prSet presAssocID="{B16132C2-6BD4-422C-9F9C-45989510E487}" presName="sibTrans" presStyleCnt="0"/>
      <dgm:spPr/>
    </dgm:pt>
    <dgm:pt modelId="{B1F344BE-B3F7-42AA-85D0-993B0167518F}" type="pres">
      <dgm:prSet presAssocID="{65E99C04-5CA8-4479-B0B2-933F32B1ACB3}" presName="node" presStyleLbl="node1" presStyleIdx="2" presStyleCnt="5">
        <dgm:presLayoutVars>
          <dgm:bulletEnabled val="1"/>
        </dgm:presLayoutVars>
      </dgm:prSet>
      <dgm:spPr/>
    </dgm:pt>
    <dgm:pt modelId="{723F9E7C-3B40-492F-8054-48B1DA253C0E}" type="pres">
      <dgm:prSet presAssocID="{692D2375-B3D6-460D-A7EE-2DB6BCE8EE8F}" presName="sibTrans" presStyleCnt="0"/>
      <dgm:spPr/>
    </dgm:pt>
    <dgm:pt modelId="{48CF4CCB-808E-498B-9A50-1DF5E4D1AD7F}" type="pres">
      <dgm:prSet presAssocID="{69EF0F44-3BED-47B7-9D44-C9076BC8495E}" presName="node" presStyleLbl="node1" presStyleIdx="3" presStyleCnt="5">
        <dgm:presLayoutVars>
          <dgm:bulletEnabled val="1"/>
        </dgm:presLayoutVars>
      </dgm:prSet>
      <dgm:spPr/>
    </dgm:pt>
    <dgm:pt modelId="{19E79C3E-9DD1-48A2-8497-0B8402B67C6E}" type="pres">
      <dgm:prSet presAssocID="{E665457C-2188-4D2A-9891-71B956D87B16}" presName="sibTrans" presStyleCnt="0"/>
      <dgm:spPr/>
    </dgm:pt>
    <dgm:pt modelId="{5D20D552-25A8-4E2D-894B-CDF617FC1EF9}" type="pres">
      <dgm:prSet presAssocID="{4FCE5B1C-BC16-4595-8553-4D0D3BB59B5C}" presName="node" presStyleLbl="node1" presStyleIdx="4" presStyleCnt="5">
        <dgm:presLayoutVars>
          <dgm:bulletEnabled val="1"/>
        </dgm:presLayoutVars>
      </dgm:prSet>
      <dgm:spPr/>
    </dgm:pt>
  </dgm:ptLst>
  <dgm:cxnLst>
    <dgm:cxn modelId="{A2225B07-F37C-46E3-AFDD-9CB9B85E6AD4}" srcId="{244D305C-2B36-4C12-A098-B550E5EF449E}" destId="{4FCE5B1C-BC16-4595-8553-4D0D3BB59B5C}" srcOrd="4" destOrd="0" parTransId="{666820BF-1C04-4A78-B325-E0DB22F9B7C8}" sibTransId="{C37E93A2-E1D6-44AF-9F5D-608C4C6A5037}"/>
    <dgm:cxn modelId="{F6BE770D-AB6B-4CD0-A5EB-175E5CC7F6DD}" srcId="{244D305C-2B36-4C12-A098-B550E5EF449E}" destId="{237B01CF-1E7E-4B42-974E-33BB1CF81312}" srcOrd="0" destOrd="0" parTransId="{823E31B9-96FD-4150-97FE-A76FB1C0DAE6}" sibTransId="{BADC22D1-E8E6-4E91-803B-7931906F9AF4}"/>
    <dgm:cxn modelId="{D254211E-F577-4071-9D53-F4872353A5A0}" type="presOf" srcId="{69EF0F44-3BED-47B7-9D44-C9076BC8495E}" destId="{48CF4CCB-808E-498B-9A50-1DF5E4D1AD7F}" srcOrd="0" destOrd="0" presId="urn:microsoft.com/office/officeart/2005/8/layout/default"/>
    <dgm:cxn modelId="{23D17232-135D-485F-852D-EFE684CD9DE5}" type="presOf" srcId="{4FCE5B1C-BC16-4595-8553-4D0D3BB59B5C}" destId="{5D20D552-25A8-4E2D-894B-CDF617FC1EF9}" srcOrd="0" destOrd="0" presId="urn:microsoft.com/office/officeart/2005/8/layout/default"/>
    <dgm:cxn modelId="{B89C314C-7D39-45AD-92A8-F7C262E8B87C}" srcId="{244D305C-2B36-4C12-A098-B550E5EF449E}" destId="{65E99C04-5CA8-4479-B0B2-933F32B1ACB3}" srcOrd="2" destOrd="0" parTransId="{2DA80B66-6108-479C-B90F-EF0FA28146FD}" sibTransId="{692D2375-B3D6-460D-A7EE-2DB6BCE8EE8F}"/>
    <dgm:cxn modelId="{FD2ADA58-7BF1-422B-92BD-625557CBD4AF}" srcId="{244D305C-2B36-4C12-A098-B550E5EF449E}" destId="{79B07818-A57D-4188-B08C-CB8F04364A57}" srcOrd="1" destOrd="0" parTransId="{EDB0C679-4AE1-4ACE-AAD8-F710569D1C19}" sibTransId="{B16132C2-6BD4-422C-9F9C-45989510E487}"/>
    <dgm:cxn modelId="{DC5761A4-6453-4E82-A190-9A8D400EAC29}" type="presOf" srcId="{244D305C-2B36-4C12-A098-B550E5EF449E}" destId="{5D63FECA-50D7-40FE-87AA-DA8985696875}" srcOrd="0" destOrd="0" presId="urn:microsoft.com/office/officeart/2005/8/layout/default"/>
    <dgm:cxn modelId="{3A5F95A5-C3E2-4E0E-8B60-3888E5623E9D}" type="presOf" srcId="{79B07818-A57D-4188-B08C-CB8F04364A57}" destId="{4064777E-77F7-4626-AE43-2CF4417245E4}" srcOrd="0" destOrd="0" presId="urn:microsoft.com/office/officeart/2005/8/layout/default"/>
    <dgm:cxn modelId="{C945F0C9-769C-472C-9636-C5088BD8FD9C}" type="presOf" srcId="{65E99C04-5CA8-4479-B0B2-933F32B1ACB3}" destId="{B1F344BE-B3F7-42AA-85D0-993B0167518F}" srcOrd="0" destOrd="0" presId="urn:microsoft.com/office/officeart/2005/8/layout/default"/>
    <dgm:cxn modelId="{35E22FF1-7FB6-4479-889E-0F79D1C97D3A}" type="presOf" srcId="{237B01CF-1E7E-4B42-974E-33BB1CF81312}" destId="{825E6BA6-C659-44AF-A5B9-BCC5BAA94E2D}" srcOrd="0" destOrd="0" presId="urn:microsoft.com/office/officeart/2005/8/layout/default"/>
    <dgm:cxn modelId="{65A39BF1-7546-4C9F-9975-1BF5233EDE05}" srcId="{244D305C-2B36-4C12-A098-B550E5EF449E}" destId="{69EF0F44-3BED-47B7-9D44-C9076BC8495E}" srcOrd="3" destOrd="0" parTransId="{0271C617-D552-4A0C-9C83-31EFEE2E0FEE}" sibTransId="{E665457C-2188-4D2A-9891-71B956D87B16}"/>
    <dgm:cxn modelId="{28087B1D-BA9C-4BD6-A6C1-A3B2AA953CEB}" type="presParOf" srcId="{5D63FECA-50D7-40FE-87AA-DA8985696875}" destId="{825E6BA6-C659-44AF-A5B9-BCC5BAA94E2D}" srcOrd="0" destOrd="0" presId="urn:microsoft.com/office/officeart/2005/8/layout/default"/>
    <dgm:cxn modelId="{DE06F5C1-6DB4-4587-BC13-984CFA906739}" type="presParOf" srcId="{5D63FECA-50D7-40FE-87AA-DA8985696875}" destId="{FC047320-E97D-42F8-8B94-BBE111DD040B}" srcOrd="1" destOrd="0" presId="urn:microsoft.com/office/officeart/2005/8/layout/default"/>
    <dgm:cxn modelId="{27C55AE3-8A70-4F97-A02F-BDCA80EC501C}" type="presParOf" srcId="{5D63FECA-50D7-40FE-87AA-DA8985696875}" destId="{4064777E-77F7-4626-AE43-2CF4417245E4}" srcOrd="2" destOrd="0" presId="urn:microsoft.com/office/officeart/2005/8/layout/default"/>
    <dgm:cxn modelId="{3333B7E1-10D0-463C-8018-42DDBB7C8F6B}" type="presParOf" srcId="{5D63FECA-50D7-40FE-87AA-DA8985696875}" destId="{F6ACBB43-8E35-46C5-BF2B-B550368FC008}" srcOrd="3" destOrd="0" presId="urn:microsoft.com/office/officeart/2005/8/layout/default"/>
    <dgm:cxn modelId="{7D2D18FB-BE37-4D0D-AFE9-40B8324089C5}" type="presParOf" srcId="{5D63FECA-50D7-40FE-87AA-DA8985696875}" destId="{B1F344BE-B3F7-42AA-85D0-993B0167518F}" srcOrd="4" destOrd="0" presId="urn:microsoft.com/office/officeart/2005/8/layout/default"/>
    <dgm:cxn modelId="{FC0BC07C-CE3C-4755-A762-1A56407B9682}" type="presParOf" srcId="{5D63FECA-50D7-40FE-87AA-DA8985696875}" destId="{723F9E7C-3B40-492F-8054-48B1DA253C0E}" srcOrd="5" destOrd="0" presId="urn:microsoft.com/office/officeart/2005/8/layout/default"/>
    <dgm:cxn modelId="{559A3CE5-5F56-473B-BD7A-97F8CFEEA5C5}" type="presParOf" srcId="{5D63FECA-50D7-40FE-87AA-DA8985696875}" destId="{48CF4CCB-808E-498B-9A50-1DF5E4D1AD7F}" srcOrd="6" destOrd="0" presId="urn:microsoft.com/office/officeart/2005/8/layout/default"/>
    <dgm:cxn modelId="{FCC6231A-D432-44B1-A5C6-AEA1C19FCD1D}" type="presParOf" srcId="{5D63FECA-50D7-40FE-87AA-DA8985696875}" destId="{19E79C3E-9DD1-48A2-8497-0B8402B67C6E}" srcOrd="7" destOrd="0" presId="urn:microsoft.com/office/officeart/2005/8/layout/default"/>
    <dgm:cxn modelId="{237EE369-AB50-4B5C-A2FF-4CF88CEE30D8}" type="presParOf" srcId="{5D63FECA-50D7-40FE-87AA-DA8985696875}" destId="{5D20D552-25A8-4E2D-894B-CDF617FC1EF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D305C-2B36-4C12-A098-B550E5EF449E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F8C632-7DB6-4CE7-971D-AE85D2346C09}">
      <dgm:prSet phldr="0"/>
      <dgm:spPr/>
      <dgm:t>
        <a:bodyPr/>
        <a:lstStyle/>
        <a:p>
          <a:pPr rtl="0"/>
          <a:r>
            <a:rPr lang="de-DE" b="0">
              <a:solidFill>
                <a:srgbClr val="000000"/>
              </a:solidFill>
              <a:latin typeface="Calibri"/>
              <a:ea typeface="Calibri"/>
              <a:cs typeface="Calibri"/>
            </a:rPr>
            <a:t>Statistiken angezeigt bekommen</a:t>
          </a:r>
          <a:endParaRPr lang="de-DE" b="0">
            <a:latin typeface="Arial"/>
            <a:cs typeface="Arial"/>
          </a:endParaRPr>
        </a:p>
      </dgm:t>
    </dgm:pt>
    <dgm:pt modelId="{C3543840-E0BD-486A-B5EB-C16922EE170F}" type="parTrans" cxnId="{AD3BAC8B-6A2A-4B5B-96ED-7B277604E56A}">
      <dgm:prSet/>
      <dgm:spPr/>
    </dgm:pt>
    <dgm:pt modelId="{673BE739-72A6-4F9D-908C-34801BB97236}" type="sibTrans" cxnId="{AD3BAC8B-6A2A-4B5B-96ED-7B277604E56A}">
      <dgm:prSet/>
      <dgm:spPr/>
    </dgm:pt>
    <dgm:pt modelId="{9F978E82-5053-42E6-A07A-AB34D2E01204}">
      <dgm:prSet phldr="0"/>
      <dgm:spPr/>
      <dgm:t>
        <a:bodyPr/>
        <a:lstStyle/>
        <a:p>
          <a:pPr rtl="0"/>
          <a:r>
            <a:rPr lang="de-DE" b="0">
              <a:solidFill>
                <a:srgbClr val="000000"/>
              </a:solidFill>
              <a:latin typeface="Calibri"/>
              <a:ea typeface="Calibri"/>
              <a:cs typeface="Calibri"/>
            </a:rPr>
            <a:t>Outlook-Termin an die Fahrtteilnehmer versenden</a:t>
          </a:r>
          <a:endParaRPr lang="de-DE" b="0">
            <a:latin typeface="Calibri"/>
            <a:ea typeface="Calibri"/>
            <a:cs typeface="Calibri"/>
          </a:endParaRPr>
        </a:p>
      </dgm:t>
    </dgm:pt>
    <dgm:pt modelId="{FF6837DE-C134-44A6-AF09-B71CA64C0EC7}" type="parTrans" cxnId="{62576DEE-D82E-4378-AD68-64CDBC8A8BA4}">
      <dgm:prSet/>
      <dgm:spPr/>
    </dgm:pt>
    <dgm:pt modelId="{A9A97B33-56BC-4B69-B527-E1D18E8B1185}" type="sibTrans" cxnId="{62576DEE-D82E-4378-AD68-64CDBC8A8BA4}">
      <dgm:prSet/>
      <dgm:spPr/>
    </dgm:pt>
    <dgm:pt modelId="{6263B14F-A6CB-4E0A-8135-38E5A3D1C3D6}">
      <dgm:prSet phldr="0"/>
      <dgm:spPr/>
      <dgm:t>
        <a:bodyPr/>
        <a:lstStyle/>
        <a:p>
          <a:pPr rtl="0"/>
          <a:r>
            <a:rPr lang="de-DE" b="0">
              <a:solidFill>
                <a:srgbClr val="000000"/>
              </a:solidFill>
              <a:latin typeface="Calibri"/>
              <a:ea typeface="Calibri"/>
              <a:cs typeface="Calibri"/>
            </a:rPr>
            <a:t>Zwischenstopps hinzufügen</a:t>
          </a:r>
          <a:endParaRPr lang="de-DE" b="0">
            <a:latin typeface="Calibri"/>
            <a:ea typeface="Calibri"/>
            <a:cs typeface="Calibri"/>
          </a:endParaRPr>
        </a:p>
      </dgm:t>
    </dgm:pt>
    <dgm:pt modelId="{00493E89-1A3F-4B3E-B527-8E48CB9A1821}" type="parTrans" cxnId="{55E97EDD-2324-4E7D-AF36-43651D0DBDE2}">
      <dgm:prSet/>
      <dgm:spPr/>
    </dgm:pt>
    <dgm:pt modelId="{DE17A7E6-6D72-49F3-8EFA-3C5C57F5F23D}" type="sibTrans" cxnId="{55E97EDD-2324-4E7D-AF36-43651D0DBDE2}">
      <dgm:prSet/>
      <dgm:spPr/>
    </dgm:pt>
    <dgm:pt modelId="{D43D202B-32F9-44BB-B3CA-3FFAEF5D9C94}">
      <dgm:prSet phldr="0"/>
      <dgm:spPr/>
      <dgm:t>
        <a:bodyPr/>
        <a:lstStyle/>
        <a:p>
          <a:pPr rtl="0"/>
          <a:r>
            <a:rPr lang="de-DE" b="0">
              <a:solidFill>
                <a:srgbClr val="000000"/>
              </a:solidFill>
              <a:latin typeface="Calibri"/>
              <a:ea typeface="Calibri"/>
              <a:cs typeface="Calibri"/>
            </a:rPr>
            <a:t>Buchung vorzeitig beenden</a:t>
          </a:r>
          <a:endParaRPr lang="de-DE" b="0">
            <a:latin typeface="Calibri"/>
            <a:ea typeface="Calibri"/>
            <a:cs typeface="Calibri"/>
          </a:endParaRPr>
        </a:p>
      </dgm:t>
    </dgm:pt>
    <dgm:pt modelId="{1E195F46-D1B9-417D-BEA1-E5AEE77A0B49}" type="parTrans" cxnId="{38903FA4-91A8-4306-A501-35DBD02266D0}">
      <dgm:prSet/>
      <dgm:spPr/>
    </dgm:pt>
    <dgm:pt modelId="{24FB33EF-1068-4294-AC98-A3A70581D7A6}" type="sibTrans" cxnId="{38903FA4-91A8-4306-A501-35DBD02266D0}">
      <dgm:prSet/>
      <dgm:spPr/>
    </dgm:pt>
    <dgm:pt modelId="{2ED8EA60-B4D8-459E-B79F-247304D9B9D9}">
      <dgm:prSet phldr="0"/>
      <dgm:spPr/>
      <dgm:t>
        <a:bodyPr/>
        <a:lstStyle/>
        <a:p>
          <a:pPr rtl="0"/>
          <a:r>
            <a:rPr lang="de-DE" b="0">
              <a:solidFill>
                <a:schemeClr val="tx1"/>
              </a:solidFill>
              <a:latin typeface="Calibri"/>
              <a:ea typeface="Calibri"/>
              <a:cs typeface="Calibri"/>
            </a:rPr>
            <a:t>alle aktuell freien Fahrzeuge auswählen</a:t>
          </a:r>
          <a:endParaRPr lang="en-US" b="0">
            <a:solidFill>
              <a:schemeClr val="tx1"/>
            </a:solidFill>
            <a:latin typeface="Calibri"/>
            <a:ea typeface="Calibri"/>
            <a:cs typeface="Calibri"/>
          </a:endParaRPr>
        </a:p>
      </dgm:t>
    </dgm:pt>
    <dgm:pt modelId="{50A2F673-EF2B-4EC8-BBAA-FE144CA6053F}" type="parTrans" cxnId="{28E0D063-094A-43C0-8000-CAE7FF3914B0}">
      <dgm:prSet/>
      <dgm:spPr/>
    </dgm:pt>
    <dgm:pt modelId="{4FF289DD-9BA5-48ED-8A60-709A908F0B39}" type="sibTrans" cxnId="{28E0D063-094A-43C0-8000-CAE7FF3914B0}">
      <dgm:prSet/>
      <dgm:spPr/>
    </dgm:pt>
    <dgm:pt modelId="{BC453A77-2CA0-475B-B788-FBA9B1C4C562}" type="pres">
      <dgm:prSet presAssocID="{244D305C-2B36-4C12-A098-B550E5EF449E}" presName="diagram" presStyleCnt="0">
        <dgm:presLayoutVars>
          <dgm:dir/>
          <dgm:resizeHandles val="exact"/>
        </dgm:presLayoutVars>
      </dgm:prSet>
      <dgm:spPr/>
    </dgm:pt>
    <dgm:pt modelId="{92321D3F-906E-4341-83F6-70B73CF12081}" type="pres">
      <dgm:prSet presAssocID="{87F8C632-7DB6-4CE7-971D-AE85D2346C09}" presName="node" presStyleLbl="node1" presStyleIdx="0" presStyleCnt="5">
        <dgm:presLayoutVars>
          <dgm:bulletEnabled val="1"/>
        </dgm:presLayoutVars>
      </dgm:prSet>
      <dgm:spPr/>
    </dgm:pt>
    <dgm:pt modelId="{073C2F6F-F27B-41E4-A379-2B8423EA1C72}" type="pres">
      <dgm:prSet presAssocID="{673BE739-72A6-4F9D-908C-34801BB97236}" presName="sibTrans" presStyleCnt="0"/>
      <dgm:spPr/>
    </dgm:pt>
    <dgm:pt modelId="{A69D8164-9A51-4F6D-9FA9-D480AF58D83C}" type="pres">
      <dgm:prSet presAssocID="{9F978E82-5053-42E6-A07A-AB34D2E01204}" presName="node" presStyleLbl="node1" presStyleIdx="1" presStyleCnt="5">
        <dgm:presLayoutVars>
          <dgm:bulletEnabled val="1"/>
        </dgm:presLayoutVars>
      </dgm:prSet>
      <dgm:spPr/>
    </dgm:pt>
    <dgm:pt modelId="{74376440-5CB3-494D-B57A-51DD2D95CFAD}" type="pres">
      <dgm:prSet presAssocID="{A9A97B33-56BC-4B69-B527-E1D18E8B1185}" presName="sibTrans" presStyleCnt="0"/>
      <dgm:spPr/>
    </dgm:pt>
    <dgm:pt modelId="{3FEC6A98-5E05-42BF-8B46-54938C8F60E2}" type="pres">
      <dgm:prSet presAssocID="{6263B14F-A6CB-4E0A-8135-38E5A3D1C3D6}" presName="node" presStyleLbl="node1" presStyleIdx="2" presStyleCnt="5">
        <dgm:presLayoutVars>
          <dgm:bulletEnabled val="1"/>
        </dgm:presLayoutVars>
      </dgm:prSet>
      <dgm:spPr/>
    </dgm:pt>
    <dgm:pt modelId="{B17D41DB-CDFB-4F3F-A487-0A179EB52904}" type="pres">
      <dgm:prSet presAssocID="{DE17A7E6-6D72-49F3-8EFA-3C5C57F5F23D}" presName="sibTrans" presStyleCnt="0"/>
      <dgm:spPr/>
    </dgm:pt>
    <dgm:pt modelId="{E54871CC-C35E-45E0-BAFD-462DD01D7ED0}" type="pres">
      <dgm:prSet presAssocID="{D43D202B-32F9-44BB-B3CA-3FFAEF5D9C94}" presName="node" presStyleLbl="node1" presStyleIdx="3" presStyleCnt="5">
        <dgm:presLayoutVars>
          <dgm:bulletEnabled val="1"/>
        </dgm:presLayoutVars>
      </dgm:prSet>
      <dgm:spPr/>
    </dgm:pt>
    <dgm:pt modelId="{9F56A45E-0898-401F-857E-0253B498A62B}" type="pres">
      <dgm:prSet presAssocID="{24FB33EF-1068-4294-AC98-A3A70581D7A6}" presName="sibTrans" presStyleCnt="0"/>
      <dgm:spPr/>
    </dgm:pt>
    <dgm:pt modelId="{4DEE3514-ECBA-4486-84E9-8F2CD50F1721}" type="pres">
      <dgm:prSet presAssocID="{2ED8EA60-B4D8-459E-B79F-247304D9B9D9}" presName="node" presStyleLbl="node1" presStyleIdx="4" presStyleCnt="5">
        <dgm:presLayoutVars>
          <dgm:bulletEnabled val="1"/>
        </dgm:presLayoutVars>
      </dgm:prSet>
      <dgm:spPr/>
    </dgm:pt>
  </dgm:ptLst>
  <dgm:cxnLst>
    <dgm:cxn modelId="{D03AF101-F99F-44BC-99BE-7D0FC15718CB}" type="presOf" srcId="{D43D202B-32F9-44BB-B3CA-3FFAEF5D9C94}" destId="{E54871CC-C35E-45E0-BAFD-462DD01D7ED0}" srcOrd="0" destOrd="0" presId="urn:microsoft.com/office/officeart/2005/8/layout/default"/>
    <dgm:cxn modelId="{D2C6013D-C87E-46ED-8782-AD620A90A8CF}" type="presOf" srcId="{244D305C-2B36-4C12-A098-B550E5EF449E}" destId="{BC453A77-2CA0-475B-B788-FBA9B1C4C562}" srcOrd="0" destOrd="0" presId="urn:microsoft.com/office/officeart/2005/8/layout/default"/>
    <dgm:cxn modelId="{939FCB60-5844-4979-B0CD-165DBE2DA149}" type="presOf" srcId="{6263B14F-A6CB-4E0A-8135-38E5A3D1C3D6}" destId="{3FEC6A98-5E05-42BF-8B46-54938C8F60E2}" srcOrd="0" destOrd="0" presId="urn:microsoft.com/office/officeart/2005/8/layout/default"/>
    <dgm:cxn modelId="{28E0D063-094A-43C0-8000-CAE7FF3914B0}" srcId="{244D305C-2B36-4C12-A098-B550E5EF449E}" destId="{2ED8EA60-B4D8-459E-B79F-247304D9B9D9}" srcOrd="4" destOrd="0" parTransId="{50A2F673-EF2B-4EC8-BBAA-FE144CA6053F}" sibTransId="{4FF289DD-9BA5-48ED-8A60-709A908F0B39}"/>
    <dgm:cxn modelId="{054D6E79-2354-460A-BB15-09D46A1E9813}" type="presOf" srcId="{2ED8EA60-B4D8-459E-B79F-247304D9B9D9}" destId="{4DEE3514-ECBA-4486-84E9-8F2CD50F1721}" srcOrd="0" destOrd="0" presId="urn:microsoft.com/office/officeart/2005/8/layout/default"/>
    <dgm:cxn modelId="{AD3BAC8B-6A2A-4B5B-96ED-7B277604E56A}" srcId="{244D305C-2B36-4C12-A098-B550E5EF449E}" destId="{87F8C632-7DB6-4CE7-971D-AE85D2346C09}" srcOrd="0" destOrd="0" parTransId="{C3543840-E0BD-486A-B5EB-C16922EE170F}" sibTransId="{673BE739-72A6-4F9D-908C-34801BB97236}"/>
    <dgm:cxn modelId="{38903FA4-91A8-4306-A501-35DBD02266D0}" srcId="{244D305C-2B36-4C12-A098-B550E5EF449E}" destId="{D43D202B-32F9-44BB-B3CA-3FFAEF5D9C94}" srcOrd="3" destOrd="0" parTransId="{1E195F46-D1B9-417D-BEA1-E5AEE77A0B49}" sibTransId="{24FB33EF-1068-4294-AC98-A3A70581D7A6}"/>
    <dgm:cxn modelId="{55E97EDD-2324-4E7D-AF36-43651D0DBDE2}" srcId="{244D305C-2B36-4C12-A098-B550E5EF449E}" destId="{6263B14F-A6CB-4E0A-8135-38E5A3D1C3D6}" srcOrd="2" destOrd="0" parTransId="{00493E89-1A3F-4B3E-B527-8E48CB9A1821}" sibTransId="{DE17A7E6-6D72-49F3-8EFA-3C5C57F5F23D}"/>
    <dgm:cxn modelId="{D64FE7E2-ED59-411E-8EA2-95E4F315EC59}" type="presOf" srcId="{87F8C632-7DB6-4CE7-971D-AE85D2346C09}" destId="{92321D3F-906E-4341-83F6-70B73CF12081}" srcOrd="0" destOrd="0" presId="urn:microsoft.com/office/officeart/2005/8/layout/default"/>
    <dgm:cxn modelId="{62576DEE-D82E-4378-AD68-64CDBC8A8BA4}" srcId="{244D305C-2B36-4C12-A098-B550E5EF449E}" destId="{9F978E82-5053-42E6-A07A-AB34D2E01204}" srcOrd="1" destOrd="0" parTransId="{FF6837DE-C134-44A6-AF09-B71CA64C0EC7}" sibTransId="{A9A97B33-56BC-4B69-B527-E1D18E8B1185}"/>
    <dgm:cxn modelId="{8394C7F2-0C08-47E1-BBDE-CC93EA3F6F34}" type="presOf" srcId="{9F978E82-5053-42E6-A07A-AB34D2E01204}" destId="{A69D8164-9A51-4F6D-9FA9-D480AF58D83C}" srcOrd="0" destOrd="0" presId="urn:microsoft.com/office/officeart/2005/8/layout/default"/>
    <dgm:cxn modelId="{53ADB361-D25B-4CBB-8C05-96AC1CB83C37}" type="presParOf" srcId="{BC453A77-2CA0-475B-B788-FBA9B1C4C562}" destId="{92321D3F-906E-4341-83F6-70B73CF12081}" srcOrd="0" destOrd="0" presId="urn:microsoft.com/office/officeart/2005/8/layout/default"/>
    <dgm:cxn modelId="{F5D73222-9487-40D8-9E43-829FACCDC80B}" type="presParOf" srcId="{BC453A77-2CA0-475B-B788-FBA9B1C4C562}" destId="{073C2F6F-F27B-41E4-A379-2B8423EA1C72}" srcOrd="1" destOrd="0" presId="urn:microsoft.com/office/officeart/2005/8/layout/default"/>
    <dgm:cxn modelId="{8B6143B8-0594-4A4B-A302-31EACC1FBC36}" type="presParOf" srcId="{BC453A77-2CA0-475B-B788-FBA9B1C4C562}" destId="{A69D8164-9A51-4F6D-9FA9-D480AF58D83C}" srcOrd="2" destOrd="0" presId="urn:microsoft.com/office/officeart/2005/8/layout/default"/>
    <dgm:cxn modelId="{D314CC5E-87CD-4846-AFFB-6B097F5341E7}" type="presParOf" srcId="{BC453A77-2CA0-475B-B788-FBA9B1C4C562}" destId="{74376440-5CB3-494D-B57A-51DD2D95CFAD}" srcOrd="3" destOrd="0" presId="urn:microsoft.com/office/officeart/2005/8/layout/default"/>
    <dgm:cxn modelId="{2CA884C2-9B13-46EF-B047-084F4FB72C72}" type="presParOf" srcId="{BC453A77-2CA0-475B-B788-FBA9B1C4C562}" destId="{3FEC6A98-5E05-42BF-8B46-54938C8F60E2}" srcOrd="4" destOrd="0" presId="urn:microsoft.com/office/officeart/2005/8/layout/default"/>
    <dgm:cxn modelId="{92E73DB6-4C3E-4731-BD29-A23BC685B11C}" type="presParOf" srcId="{BC453A77-2CA0-475B-B788-FBA9B1C4C562}" destId="{B17D41DB-CDFB-4F3F-A487-0A179EB52904}" srcOrd="5" destOrd="0" presId="urn:microsoft.com/office/officeart/2005/8/layout/default"/>
    <dgm:cxn modelId="{C8F2AD67-6705-4ABD-83FC-DA95373EEE5A}" type="presParOf" srcId="{BC453A77-2CA0-475B-B788-FBA9B1C4C562}" destId="{E54871CC-C35E-45E0-BAFD-462DD01D7ED0}" srcOrd="6" destOrd="0" presId="urn:microsoft.com/office/officeart/2005/8/layout/default"/>
    <dgm:cxn modelId="{714AE2FF-0B63-4897-8CFB-ABB24542764D}" type="presParOf" srcId="{BC453A77-2CA0-475B-B788-FBA9B1C4C562}" destId="{9F56A45E-0898-401F-857E-0253B498A62B}" srcOrd="7" destOrd="0" presId="urn:microsoft.com/office/officeart/2005/8/layout/default"/>
    <dgm:cxn modelId="{9036240B-26A7-47F3-8842-4FF5438A8820}" type="presParOf" srcId="{BC453A77-2CA0-475B-B788-FBA9B1C4C562}" destId="{4DEE3514-ECBA-4486-84E9-8F2CD50F172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E6BA6-C659-44AF-A5B9-BCC5BAA94E2D}">
      <dsp:nvSpPr>
        <dsp:cNvPr id="0" name=""/>
        <dsp:cNvSpPr/>
      </dsp:nvSpPr>
      <dsp:spPr>
        <a:xfrm>
          <a:off x="910710" y="1431"/>
          <a:ext cx="2571187" cy="15427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rgbClr val="000000"/>
              </a:solidFill>
              <a:latin typeface="Calibri"/>
              <a:ea typeface="Calibri"/>
              <a:cs typeface="Arial"/>
            </a:rPr>
            <a:t> mit </a:t>
          </a:r>
          <a:r>
            <a:rPr lang="de-DE" sz="2400" kern="1200" err="1">
              <a:solidFill>
                <a:srgbClr val="000000"/>
              </a:solidFill>
              <a:latin typeface="Calibri"/>
              <a:ea typeface="Calibri"/>
              <a:cs typeface="Arial"/>
            </a:rPr>
            <a:t>DoubleSlash</a:t>
          </a:r>
          <a:r>
            <a:rPr lang="de-DE" sz="2400" kern="1200">
              <a:solidFill>
                <a:srgbClr val="000000"/>
              </a:solidFill>
              <a:latin typeface="Calibri"/>
              <a:ea typeface="Calibri"/>
              <a:cs typeface="Arial"/>
            </a:rPr>
            <a:t> Account einloggen</a:t>
          </a:r>
          <a:r>
            <a:rPr lang="de-DE" sz="2400" kern="1200">
              <a:latin typeface="Calibri"/>
              <a:ea typeface="Calibri"/>
              <a:cs typeface="Arial"/>
            </a:rPr>
            <a:t> </a:t>
          </a:r>
          <a:endParaRPr lang="en-US" sz="2400" kern="1200">
            <a:latin typeface="Calibri"/>
            <a:ea typeface="Calibri"/>
            <a:cs typeface="Calibri"/>
          </a:endParaRPr>
        </a:p>
      </dsp:txBody>
      <dsp:txXfrm>
        <a:off x="910710" y="1431"/>
        <a:ext cx="2571187" cy="1542712"/>
      </dsp:txXfrm>
    </dsp:sp>
    <dsp:sp modelId="{4064777E-77F7-4626-AE43-2CF4417245E4}">
      <dsp:nvSpPr>
        <dsp:cNvPr id="0" name=""/>
        <dsp:cNvSpPr/>
      </dsp:nvSpPr>
      <dsp:spPr>
        <a:xfrm>
          <a:off x="3739016" y="1431"/>
          <a:ext cx="2571187" cy="15427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rgbClr val="000000"/>
              </a:solidFill>
              <a:latin typeface="Calibri"/>
              <a:ea typeface="Calibri"/>
              <a:cs typeface="Calibri"/>
            </a:rPr>
            <a:t>Zeitraum in </a:t>
          </a:r>
          <a:r>
            <a:rPr lang="de-DE" sz="2400" kern="1200">
              <a:solidFill>
                <a:srgbClr val="000000"/>
              </a:solidFill>
              <a:latin typeface="Calibri"/>
              <a:ea typeface="Calibri"/>
              <a:cs typeface="Arial"/>
            </a:rPr>
            <a:t>einer Kalenderansicht auswählen</a:t>
          </a:r>
          <a:endParaRPr lang="en-US" sz="2400" kern="1200">
            <a:latin typeface="Calibri"/>
            <a:ea typeface="Calibri"/>
            <a:cs typeface="Calibri"/>
          </a:endParaRPr>
        </a:p>
      </dsp:txBody>
      <dsp:txXfrm>
        <a:off x="3739016" y="1431"/>
        <a:ext cx="2571187" cy="1542712"/>
      </dsp:txXfrm>
    </dsp:sp>
    <dsp:sp modelId="{B1F344BE-B3F7-42AA-85D0-993B0167518F}">
      <dsp:nvSpPr>
        <dsp:cNvPr id="0" name=""/>
        <dsp:cNvSpPr/>
      </dsp:nvSpPr>
      <dsp:spPr>
        <a:xfrm>
          <a:off x="6567322" y="1431"/>
          <a:ext cx="2571187" cy="15427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rgbClr val="000000"/>
              </a:solidFill>
              <a:latin typeface="Calibri"/>
              <a:ea typeface="Calibri"/>
              <a:cs typeface="Arial"/>
            </a:rPr>
            <a:t>bereits gebuchte Fahrten sehen</a:t>
          </a:r>
          <a:endParaRPr lang="en-US" sz="2400" kern="1200">
            <a:latin typeface="Calibri"/>
            <a:ea typeface="Calibri"/>
            <a:cs typeface="Calibri"/>
          </a:endParaRPr>
        </a:p>
      </dsp:txBody>
      <dsp:txXfrm>
        <a:off x="6567322" y="1431"/>
        <a:ext cx="2571187" cy="1542712"/>
      </dsp:txXfrm>
    </dsp:sp>
    <dsp:sp modelId="{48CF4CCB-808E-498B-9A50-1DF5E4D1AD7F}">
      <dsp:nvSpPr>
        <dsp:cNvPr id="0" name=""/>
        <dsp:cNvSpPr/>
      </dsp:nvSpPr>
      <dsp:spPr>
        <a:xfrm>
          <a:off x="2324863" y="1801262"/>
          <a:ext cx="2571187" cy="15427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rgbClr val="000000"/>
              </a:solidFill>
              <a:latin typeface="Calibri"/>
              <a:ea typeface="Calibri"/>
              <a:cs typeface="Arial"/>
            </a:rPr>
            <a:t>Firmenstandorte und selbst gesetzte Adressen verwenden</a:t>
          </a:r>
          <a:endParaRPr lang="en-US" sz="2400" kern="1200">
            <a:latin typeface="Calibri"/>
            <a:ea typeface="Calibri"/>
            <a:cs typeface="Calibri"/>
          </a:endParaRPr>
        </a:p>
      </dsp:txBody>
      <dsp:txXfrm>
        <a:off x="2324863" y="1801262"/>
        <a:ext cx="2571187" cy="1542712"/>
      </dsp:txXfrm>
    </dsp:sp>
    <dsp:sp modelId="{5D20D552-25A8-4E2D-894B-CDF617FC1EF9}">
      <dsp:nvSpPr>
        <dsp:cNvPr id="0" name=""/>
        <dsp:cNvSpPr/>
      </dsp:nvSpPr>
      <dsp:spPr>
        <a:xfrm>
          <a:off x="5153169" y="1801262"/>
          <a:ext cx="2571187" cy="15427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rgbClr val="000000"/>
              </a:solidFill>
              <a:latin typeface="Calibri"/>
              <a:ea typeface="Calibri"/>
              <a:cs typeface="Arial"/>
            </a:rPr>
            <a:t>Buchungen löschen</a:t>
          </a:r>
          <a:r>
            <a:rPr lang="de-DE" sz="2400" kern="1200">
              <a:latin typeface="Calibri"/>
              <a:ea typeface="Calibri"/>
              <a:cs typeface="Arial"/>
            </a:rPr>
            <a:t> </a:t>
          </a:r>
          <a:endParaRPr lang="de-DE" sz="2400" kern="1200"/>
        </a:p>
      </dsp:txBody>
      <dsp:txXfrm>
        <a:off x="5153169" y="1801262"/>
        <a:ext cx="2571187" cy="1542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21D3F-906E-4341-83F6-70B73CF12081}">
      <dsp:nvSpPr>
        <dsp:cNvPr id="0" name=""/>
        <dsp:cNvSpPr/>
      </dsp:nvSpPr>
      <dsp:spPr>
        <a:xfrm>
          <a:off x="1082464" y="1347"/>
          <a:ext cx="2472447" cy="14834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Statistiken angezeigt bekommen</a:t>
          </a:r>
          <a:endParaRPr lang="de-DE" sz="2300" b="0" kern="1200">
            <a:latin typeface="Arial"/>
            <a:cs typeface="Arial"/>
          </a:endParaRPr>
        </a:p>
      </dsp:txBody>
      <dsp:txXfrm>
        <a:off x="1082464" y="1347"/>
        <a:ext cx="2472447" cy="1483468"/>
      </dsp:txXfrm>
    </dsp:sp>
    <dsp:sp modelId="{A69D8164-9A51-4F6D-9FA9-D480AF58D83C}">
      <dsp:nvSpPr>
        <dsp:cNvPr id="0" name=""/>
        <dsp:cNvSpPr/>
      </dsp:nvSpPr>
      <dsp:spPr>
        <a:xfrm>
          <a:off x="3802156" y="1347"/>
          <a:ext cx="2472447" cy="14834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Outlook-Termin an die Fahrtteilnehmer versenden</a:t>
          </a:r>
          <a:endParaRPr lang="de-DE" sz="2300" b="0" kern="1200">
            <a:latin typeface="Calibri"/>
            <a:ea typeface="Calibri"/>
            <a:cs typeface="Calibri"/>
          </a:endParaRPr>
        </a:p>
      </dsp:txBody>
      <dsp:txXfrm>
        <a:off x="3802156" y="1347"/>
        <a:ext cx="2472447" cy="1483468"/>
      </dsp:txXfrm>
    </dsp:sp>
    <dsp:sp modelId="{3FEC6A98-5E05-42BF-8B46-54938C8F60E2}">
      <dsp:nvSpPr>
        <dsp:cNvPr id="0" name=""/>
        <dsp:cNvSpPr/>
      </dsp:nvSpPr>
      <dsp:spPr>
        <a:xfrm>
          <a:off x="6521848" y="1347"/>
          <a:ext cx="2472447" cy="14834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Zwischenstopps hinzufügen</a:t>
          </a:r>
          <a:endParaRPr lang="de-DE" sz="2300" b="0" kern="1200">
            <a:latin typeface="Calibri"/>
            <a:ea typeface="Calibri"/>
            <a:cs typeface="Calibri"/>
          </a:endParaRPr>
        </a:p>
      </dsp:txBody>
      <dsp:txXfrm>
        <a:off x="6521848" y="1347"/>
        <a:ext cx="2472447" cy="1483468"/>
      </dsp:txXfrm>
    </dsp:sp>
    <dsp:sp modelId="{E54871CC-C35E-45E0-BAFD-462DD01D7ED0}">
      <dsp:nvSpPr>
        <dsp:cNvPr id="0" name=""/>
        <dsp:cNvSpPr/>
      </dsp:nvSpPr>
      <dsp:spPr>
        <a:xfrm>
          <a:off x="2442310" y="1732060"/>
          <a:ext cx="2472447" cy="14834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Buchung vorzeitig beenden</a:t>
          </a:r>
          <a:endParaRPr lang="de-DE" sz="2300" b="0" kern="1200">
            <a:latin typeface="Calibri"/>
            <a:ea typeface="Calibri"/>
            <a:cs typeface="Calibri"/>
          </a:endParaRPr>
        </a:p>
      </dsp:txBody>
      <dsp:txXfrm>
        <a:off x="2442310" y="1732060"/>
        <a:ext cx="2472447" cy="1483468"/>
      </dsp:txXfrm>
    </dsp:sp>
    <dsp:sp modelId="{4DEE3514-ECBA-4486-84E9-8F2CD50F1721}">
      <dsp:nvSpPr>
        <dsp:cNvPr id="0" name=""/>
        <dsp:cNvSpPr/>
      </dsp:nvSpPr>
      <dsp:spPr>
        <a:xfrm>
          <a:off x="5162002" y="1732060"/>
          <a:ext cx="2472447" cy="14834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kern="1200">
              <a:solidFill>
                <a:schemeClr val="tx1"/>
              </a:solidFill>
              <a:latin typeface="Calibri"/>
              <a:ea typeface="Calibri"/>
              <a:cs typeface="Calibri"/>
            </a:rPr>
            <a:t>alle aktuell freien Fahrzeuge auswählen</a:t>
          </a:r>
          <a:endParaRPr lang="en-US" sz="2300" b="0" kern="1200">
            <a:solidFill>
              <a:schemeClr val="tx1"/>
            </a:solidFill>
            <a:latin typeface="Calibri"/>
            <a:ea typeface="Calibri"/>
            <a:cs typeface="Calibri"/>
          </a:endParaRPr>
        </a:p>
      </dsp:txBody>
      <dsp:txXfrm>
        <a:off x="5162002" y="1732060"/>
        <a:ext cx="2472447" cy="1483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3DFEA-296B-468C-A9CB-B7BE5973F470}" type="datetimeFigureOut">
              <a:rPr lang="de-DE" smtClean="0"/>
              <a:t>24.10.2023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3D20A-B889-4442-9030-96164F8A95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82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GitHub damit alle von überall dran arbeiten können</a:t>
            </a:r>
          </a:p>
          <a:p>
            <a:r>
              <a:rPr lang="de-DE"/>
              <a:t>Kanban Board zeigt alle User Stories, </a:t>
            </a:r>
            <a:r>
              <a:rPr lang="de-DE" err="1"/>
              <a:t>commits</a:t>
            </a:r>
            <a:r>
              <a:rPr lang="de-DE"/>
              <a:t> verbinden oder manuell dokumentieren</a:t>
            </a:r>
          </a:p>
          <a:p>
            <a:r>
              <a:rPr lang="de-DE"/>
              <a:t>Agil-&gt;wöchentliche </a:t>
            </a:r>
            <a:r>
              <a:rPr lang="de-DE" err="1"/>
              <a:t>syncs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20A-B889-4442-9030-96164F8A959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5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Zeitplan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erstellt</a:t>
            </a:r>
            <a:r>
              <a:rPr lang="en-US">
                <a:ea typeface="Calibri"/>
                <a:cs typeface="Calibri"/>
              </a:rPr>
              <a:t> um den </a:t>
            </a:r>
            <a:r>
              <a:rPr lang="en-US" err="1">
                <a:ea typeface="Calibri"/>
                <a:cs typeface="Calibri"/>
              </a:rPr>
              <a:t>überblick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zu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behalten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Geplante</a:t>
            </a:r>
            <a:r>
              <a:rPr lang="en-US">
                <a:ea typeface="Calibri"/>
                <a:cs typeface="Calibri"/>
              </a:rPr>
              <a:t> Zeit für das Projekt in 4 </a:t>
            </a:r>
            <a:r>
              <a:rPr lang="en-US" err="1">
                <a:ea typeface="Calibri"/>
                <a:cs typeface="Calibri"/>
              </a:rPr>
              <a:t>Phasen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aufgeteilt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de-DE"/>
              <a:t>Paar Dinge überlegen, die wir dazu sagen; Gedanken, die wir uns gemacht haben, Agiler Prozess -&gt; deswegen nicht alle Features durchgeplant sondern grob geplant weil die Zeit nicht sinnvoll investiert wäre z.B.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20A-B889-4442-9030-96164F8A959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97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9832-C293-4411-9341-C4708573C119}" type="datetime1">
              <a:rPr lang="de-DE" smtClean="0"/>
              <a:t>24.10.2023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8D60-10B0-47BD-AF70-499E1632A82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5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D3DB-EA2A-4782-B031-501F4BACFF5B}" type="datetime1">
              <a:rPr lang="de-DE" smtClean="0"/>
              <a:t>24.10.2023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8D60-10B0-47BD-AF70-499E1632A8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10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F582-AF75-4B25-928A-6153E13181DF}" type="datetime1">
              <a:rPr lang="de-DE" smtClean="0"/>
              <a:t>24.10.2023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8D60-10B0-47BD-AF70-499E1632A8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95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FCCC-1025-4B8E-B187-50DB3A4ECE47}" type="datetime1">
              <a:rPr lang="de-DE" smtClean="0"/>
              <a:t>24.10.2023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8D60-10B0-47BD-AF70-499E1632A822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 descr="Ein Bild, das Schrift, Text, Grafiken, Logo enthält.&#10;&#10;Automatisch generierte Beschreibung">
            <a:extLst>
              <a:ext uri="{FF2B5EF4-FFF2-40B4-BE49-F238E27FC236}">
                <a16:creationId xmlns:a16="http://schemas.microsoft.com/office/drawing/2014/main" id="{6470372F-DF3C-E2BF-107F-6110551CA3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08" y="213170"/>
            <a:ext cx="1526707" cy="618468"/>
          </a:xfrm>
          <a:prstGeom prst="rect">
            <a:avLst/>
          </a:prstGeom>
        </p:spPr>
      </p:pic>
      <p:pic>
        <p:nvPicPr>
          <p:cNvPr id="8" name="Grafik 7" descr="Ein Bild, das Schrift, Text, Logo, Grafiken enthält.">
            <a:extLst>
              <a:ext uri="{FF2B5EF4-FFF2-40B4-BE49-F238E27FC236}">
                <a16:creationId xmlns:a16="http://schemas.microsoft.com/office/drawing/2014/main" id="{BB2E8BC9-156A-8845-27B8-CBE68661ED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103" y="213170"/>
            <a:ext cx="2029969" cy="6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0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908-4503-44C5-840E-D1CA73D2439C}" type="datetime1">
              <a:rPr lang="de-DE" smtClean="0"/>
              <a:t>24.10.2023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8D60-10B0-47BD-AF70-499E1632A82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0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E9F4-AD4F-4AF5-84DE-844C29C37C7C}" type="datetime1">
              <a:rPr lang="de-DE" smtClean="0"/>
              <a:t>24.10.2023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8D60-10B0-47BD-AF70-499E1632A8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54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A129-E0C7-4994-8BA9-0CDD949451CF}" type="datetime1">
              <a:rPr lang="de-DE" smtClean="0"/>
              <a:t>24.10.2023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8D60-10B0-47BD-AF70-499E1632A8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65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C815-ED50-4D35-B069-F52EDF234DEE}" type="datetime1">
              <a:rPr lang="de-DE" smtClean="0"/>
              <a:t>24.10.2023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8D60-10B0-47BD-AF70-499E1632A8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7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F1E3-BB37-49D7-9B79-D4330A90A529}" type="datetime1">
              <a:rPr lang="de-DE" smtClean="0"/>
              <a:t>24.10.2023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8D60-10B0-47BD-AF70-499E1632A8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63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55E2AC-F6E7-4C31-8DC6-C77C56B2B1DD}" type="datetime1">
              <a:rPr lang="de-DE" smtClean="0"/>
              <a:t>24.10.2023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D88D60-10B0-47BD-AF70-499E1632A8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63C5-09AA-44E9-A6EC-58498A6A328B}" type="datetime1">
              <a:rPr lang="de-DE" smtClean="0"/>
              <a:t>24.10.2023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8D60-10B0-47BD-AF70-499E1632A8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4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9A6A80-E36A-4A84-B792-5B670624351A}" type="datetime1">
              <a:rPr lang="de-DE" smtClean="0"/>
              <a:t>24.10.2023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D88D60-10B0-47BD-AF70-499E1632A822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6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url?sa=i&amp;url=https%3A%2F%2Fwww.doubleslash.de%2F&amp;psig=AOvVaw2bUfWmvogioMQTxuAPqkEN&amp;ust=1697359294212000&amp;source=images&amp;cd=vfe&amp;opi=89978449&amp;ved=0CBEQjRxqFwoTCMDLwPDB9YEDFQAAAAAdAAAAABA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google.com/url?sa=i&amp;url=https%3A%2F%2Fwww.hs-esslingen.de%2F&amp;psig=AOvVaw05nGlisw5HEpc_XLYFVC9X&amp;ust=1697364466243000&amp;source=images&amp;cd=vfe&amp;opi=89978449&amp;ved=0CBEQjRxqFwoTCIjJxezB9YEDFQAAAAAdAAAAABA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url?sa=i&amp;url=https%3A%2F%2Fwww.doubleslash.de%2F&amp;psig=AOvVaw2bUfWmvogioMQTxuAPqkEN&amp;ust=1697359294212000&amp;source=images&amp;cd=vfe&amp;opi=89978449&amp;ved=0CBEQjRxqFwoTCMDLwPDB9YEDFQAAAAAdAAAAABA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google.com/url?sa=i&amp;url=https%3A%2F%2Fwww.hs-esslingen.de%2F&amp;psig=AOvVaw05nGlisw5HEpc_XLYFVC9X&amp;ust=1697364466243000&amp;source=images&amp;cd=vfe&amp;opi=89978449&amp;ved=0CBEQjRxqFwoTCIjJxezB9YEDFQAAAAAdAAAAABA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url?sa=i&amp;url=https%3A%2F%2Fwww.docker.com%2Fcompany%2Fnewsroom%2Fmedia-resources%2F&amp;psig=AOvVaw0QVnyAAc_NbECxnuQy--2q&amp;ust=1697369983725000&amp;source=images&amp;cd=vfe&amp;opi=89978449&amp;ved=0CBEQjRxqFwoTCJCV0K3B9YEDFQAAAAAdAAAAABAE" TargetMode="External"/><Relationship Id="rId3" Type="http://schemas.openxmlformats.org/officeDocument/2006/relationships/hyperlink" Target="https://www.google.com/url?sa=i&amp;url=https%3A%2F%2Fwww.detype.com%2F8-reasons-to-get-a-responsive-website%2F&amp;psig=AOvVaw11MYo0XiW7PNQBdFKprFme&amp;ust=1697370921710000&amp;source=images&amp;cd=vfe&amp;opi=89978449&amp;ved=0CBEQjRxqFwoTCPi9lcm99YEDFQAAAAAdAAAAABAh" TargetMode="External"/><Relationship Id="rId7" Type="http://schemas.openxmlformats.org/officeDocument/2006/relationships/hyperlink" Target="https://www.google.com/url?sa=i&amp;url=https%3A%2F%2Fgithub.com%2Factions&amp;psig=AOvVaw3Rqh6NhF-A2m70W2Brkuxj&amp;ust=1697370210201000&amp;source=images&amp;cd=vfe&amp;opi=89978449&amp;ved=0CBEQjRxqFwoTCNjx7PvA9YEDFQAAAAAdAAAAABAE" TargetMode="External"/><Relationship Id="rId2" Type="http://schemas.openxmlformats.org/officeDocument/2006/relationships/hyperlink" Target="https://www.google.com/url?sa=i&amp;url=https%3A%2F%2F1000logos.net%2Fgithub-logo%2F&amp;psig=AOvVaw1RHWT4SlH2w6BjXup3UBPH&amp;ust=1697365796775000&amp;source=images&amp;cd=vfe&amp;opi=89978449&amp;ved=0CBEQjRxqFwoTCKDL4NTB9YEDFQAAAAAdAAAAABA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url=https%3A%2F%2Fmedium.com%2F%40tosinfarai%2Fgetting-started-with-spring-boot-ae7a9653a61e&amp;psig=AOvVaw3n811GyHMHmRZlYOyA7i4I&amp;ust=1697369891727000&amp;source=images&amp;cd=vfe&amp;opi=89978449&amp;ved=0CBEQjRxqFwoTCJiVubnB9YEDFQAAAAAdAAAAABAE" TargetMode="External"/><Relationship Id="rId11" Type="http://schemas.openxmlformats.org/officeDocument/2006/relationships/hyperlink" Target="https://www.google.com/url?sa=i&amp;url=https%3A%2F%2Fwww.webex.com%2Fdownloads%2Fteams-vdi.html&amp;psig=AOvVaw3FsgMFVhXAUjEawQ1ZOeLw&amp;ust=1698218824974000&amp;source=images&amp;cd=vfe&amp;opi=89978449&amp;ved=0CBEQjRxqFwoTCODsy6CUjoIDFQAAAAAdAAAAABAE" TargetMode="External"/><Relationship Id="rId5" Type="http://schemas.openxmlformats.org/officeDocument/2006/relationships/hyperlink" Target="https://www.google.com/url?sa=i&amp;url=https%3A%2F%2Fwww.vectorlogo.zone%2Flogos%2Fangular%2Findex.html&amp;psig=AOvVaw1UqhwcKh-yF-y_jakgwN8m&amp;ust=1697369846939000&amp;source=images&amp;cd=vfe&amp;opi=89978449&amp;ved=0CBEQjRxqFwoTCIi288PB9YEDFQAAAAAdAAAAABAE" TargetMode="External"/><Relationship Id="rId10" Type="http://schemas.openxmlformats.org/officeDocument/2006/relationships/hyperlink" Target="https://www.google.com/url?sa=i&amp;url=https%3A%2F%2Ficonduck.com%2Ficons%2F14043%2Fdiscord&amp;psig=AOvVaw35Ke_e6YtmyS6_z091V7Zw&amp;ust=1698218686852000&amp;source=images&amp;cd=vfe&amp;opi=89978449&amp;ved=0CBEQjRxqFwoTCOD9yYOUjoIDFQAAAAAdAAAAABAE" TargetMode="External"/><Relationship Id="rId4" Type="http://schemas.openxmlformats.org/officeDocument/2006/relationships/hyperlink" Target="https://www.google.com/url?sa=i&amp;url=https%3A%2F%2Faruva.medium.com%2Ftop-intellij-plugins-for-a-superior-programming-experience-2afb8cf36308&amp;psig=AOvVaw2Qd5FhaDD6fBqvdQg4SqtB&amp;ust=1697370050307000&amp;source=images&amp;cd=vfe&amp;opi=89978449&amp;ved=0CBEQjRxqFwoTCIjSr5_B9YEDFQAAAAAdAAAAABAE" TargetMode="External"/><Relationship Id="rId9" Type="http://schemas.openxmlformats.org/officeDocument/2006/relationships/hyperlink" Target="https://www.google.com/url?sa=i&amp;url=https%3A%2F%2Fde.m.wikipedia.org%2Fwiki%2FDatei%3AWhatsApp.svg&amp;psig=AOvVaw3RAGMzW7p5Z4W50-ExlBAi&amp;ust=1698218526474000&amp;source=images&amp;cd=vfe&amp;opi=89978449&amp;ved=0CBEQjRxqFwoTCJi2m5KTjoIDFQAAAAAdAAAAABA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2.xml"/><Relationship Id="rId7" Type="http://schemas.openxmlformats.org/officeDocument/2006/relationships/hyperlink" Target="https://www.google.com/url?sa=i&amp;url=https%3A%2F%2Fwww.detype.com%2F8-reasons-to-get-a-responsive-website%2F&amp;psig=AOvVaw11MYo0XiW7PNQBdFKprFme&amp;ust=1697370921710000&amp;source=images&amp;cd=vfe&amp;opi=89978449&amp;ved=0CBEQjRxqFwoTCPi9lcm99YEDFQAAAAAdAAAAABAh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url?sa=i&amp;url=https%3A%2F%2Fgithub.com%2Factions&amp;psig=AOvVaw3Rqh6NhF-A2m70W2Brkuxj&amp;ust=1697370210201000&amp;source=images&amp;cd=vfe&amp;opi=89978449&amp;ved=0CBEQjRxqFwoTCNjx7PvA9YEDFQAAAAAdAAAAABAE" TargetMode="External"/><Relationship Id="rId13" Type="http://schemas.openxmlformats.org/officeDocument/2006/relationships/hyperlink" Target="http://en.wikipedia.org/wiki/File:Postgresql_elephant.svg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hyperlink" Target="https://www.google.com/url?sa=i&amp;url=https%3A%2F%2Fmedium.com%2F%40tosinfarai%2Fgetting-started-with-spring-boot-ae7a9653a61e&amp;psig=AOvVaw3n811GyHMHmRZlYOyA7i4I&amp;ust=1697369891727000&amp;source=images&amp;cd=vfe&amp;opi=89978449&amp;ved=0CBEQjRxqFwoTCJiVubnB9YEDFQAAAAAdAAAAABA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url=https%3A%2F%2Fwww.docker.com%2Fcompany%2Fnewsroom%2Fmedia-resources%2F&amp;psig=AOvVaw0QVnyAAc_NbECxnuQy--2q&amp;ust=1697369983725000&amp;source=images&amp;cd=vfe&amp;opi=89978449&amp;ved=0CBEQjRxqFwoTCJCV0K3B9YEDFQAAAAAdAAAAABAE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hyperlink" Target="https://www.google.com/url?sa=i&amp;url=https%3A%2F%2Faruva.medium.com%2Ftop-intellij-plugins-for-a-superior-programming-experience-2afb8cf36308&amp;psig=AOvVaw2Qd5FhaDD6fBqvdQg4SqtB&amp;ust=1697370050307000&amp;source=images&amp;cd=vfe&amp;opi=89978449&amp;ved=0CBEQjRxqFwoTCIjSr5_B9YEDFQAAAAAdAAAAABAE" TargetMode="External"/><Relationship Id="rId4" Type="http://schemas.openxmlformats.org/officeDocument/2006/relationships/hyperlink" Target="https://www.google.com/url?sa=i&amp;url=https%3A%2F%2Fwww.vectorlogo.zone%2Flogos%2Fangular%2Findex.html&amp;psig=AOvVaw1UqhwcKh-yF-y_jakgwN8m&amp;ust=1697369846939000&amp;source=images&amp;cd=vfe&amp;opi=89978449&amp;ved=0CBEQjRxqFwoTCIi288PB9YEDFQAAAAAdAAAAABAE" TargetMode="Externa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3" Type="http://schemas.openxmlformats.org/officeDocument/2006/relationships/hyperlink" Target="https://www.google.com/url?sa=i&amp;url=https%3A%2F%2F1000logos.net%2Fgithub-logo%2F&amp;psig=AOvVaw1RHWT4SlH2w6BjXup3UBPH&amp;ust=1697365796775000&amp;source=images&amp;cd=vfe&amp;opi=89978449&amp;ved=0CBEQjRxqFwoTCKDL4NTB9YEDFQAAAAAdAAAAABAE" TargetMode="External"/><Relationship Id="rId7" Type="http://schemas.openxmlformats.org/officeDocument/2006/relationships/hyperlink" Target="https://www.google.com/url?sa=i&amp;url=https%3A%2F%2Ficonduck.com%2Ficons%2F14043%2Fdiscord&amp;psig=AOvVaw35Ke_e6YtmyS6_z091V7Zw&amp;ust=1698218686852000&amp;source=images&amp;cd=vfe&amp;opi=89978449&amp;ved=0CBEQjRxqFwoTCOD9yYOUjoIDFQAAAAAdAAAAABAE" TargetMode="Externa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hyperlink" Target="https://www.google.com/url?sa=i&amp;url=https%3A%2F%2Fde.m.wikipedia.org%2Fwiki%2FDatei%3AGoogle_Docs_logo_%25282014-2020%2529.svg&amp;psig=AOvVaw1vZMbqIOtql_cHeOgPYfqx&amp;ust=1698218878393000&amp;source=images&amp;cd=vfe&amp;opi=89978449&amp;ved=0CBEQjRxqFwoTCJDFhbqUjoIDFQAAAAAdAAAAABAE" TargetMode="External"/><Relationship Id="rId5" Type="http://schemas.openxmlformats.org/officeDocument/2006/relationships/hyperlink" Target="https://www.google.com/url?sa=i&amp;url=https%3A%2F%2Fde.m.wikipedia.org%2Fwiki%2FDatei%3AWhatsApp.svg&amp;psig=AOvVaw3RAGMzW7p5Z4W50-ExlBAi&amp;ust=1698218526474000&amp;source=images&amp;cd=vfe&amp;opi=89978449&amp;ved=0CBEQjRxqFwoTCJi2m5KTjoIDFQAAAAAdAAAAABAE" TargetMode="Externa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hyperlink" Target="https://www.google.com/url?sa=i&amp;url=https%3A%2F%2Fwww.webex.com%2Fdownloads%2Fteams-vdi.html&amp;psig=AOvVaw3FsgMFVhXAUjEawQ1ZOeLw&amp;ust=1698218824974000&amp;source=images&amp;cd=vfe&amp;opi=89978449&amp;ved=0CBEQjRxqFwoTCODsy6CUjoIDFQAAAAAdAAAAABA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1D2C1-602E-DDA9-3BE9-AEC00E802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7200" b="1">
                <a:solidFill>
                  <a:srgbClr val="00A5E1"/>
                </a:solidFill>
                <a:latin typeface="Arial"/>
                <a:cs typeface="Arial"/>
              </a:rPr>
              <a:t>Fuhrparkmanagement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7F9DD8-DEED-84D5-CD30-416A1FC14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de-DE" sz="3400"/>
              <a:t>Zwischenpräsentation</a:t>
            </a:r>
          </a:p>
          <a:p>
            <a:endParaRPr lang="de-DE"/>
          </a:p>
          <a:p>
            <a:endParaRPr lang="de-DE"/>
          </a:p>
          <a:p>
            <a:r>
              <a:rPr lang="de-DE" sz="14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Team: Leonard Deininger, Okan Kizilagil, Cedric Schaaf, Nick Habermann, Edwin Starz</a:t>
            </a:r>
            <a:endParaRPr lang="de-DE" sz="1800">
              <a:latin typeface="Arial"/>
              <a:cs typeface="Arial"/>
            </a:endParaRPr>
          </a:p>
        </p:txBody>
      </p:sp>
      <p:pic>
        <p:nvPicPr>
          <p:cNvPr id="5" name="Grafik 4" descr="Ein Bild, das Schrift, Text, Logo, Grafiken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BCEEDA9B-7389-10E5-B880-CA717781A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18" y="1226010"/>
            <a:ext cx="3578162" cy="1090153"/>
          </a:xfrm>
          <a:prstGeom prst="rect">
            <a:avLst/>
          </a:prstGeom>
        </p:spPr>
      </p:pic>
      <p:pic>
        <p:nvPicPr>
          <p:cNvPr id="6" name="Grafik 5" descr="Ein Bild, das Schrift, Text, Grafiken, Logo enthält.&#10;&#10;Automatisch generierte Beschreibung">
            <a:hlinkClick r:id="rId4"/>
            <a:extLst>
              <a:ext uri="{FF2B5EF4-FFF2-40B4-BE49-F238E27FC236}">
                <a16:creationId xmlns:a16="http://schemas.microsoft.com/office/drawing/2014/main" id="{461FB065-D627-F726-4D4D-0155C0FF1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36" y="1259380"/>
            <a:ext cx="2854734" cy="115645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B705E26-278C-4EAE-ED1B-5AE6E69E0A7F}"/>
              </a:ext>
            </a:extLst>
          </p:cNvPr>
          <p:cNvSpPr txBox="1"/>
          <p:nvPr/>
        </p:nvSpPr>
        <p:spPr>
          <a:xfrm>
            <a:off x="5359394" y="1600200"/>
            <a:ext cx="4239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3200"/>
              <a:t>x</a:t>
            </a:r>
            <a:endParaRPr lang="de-DE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880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65E1A2-02FB-3EEE-4349-98F4E16E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7EAFA3-2E78-4AF3-37EC-8CC8CAB64E57}"/>
              </a:ext>
            </a:extLst>
          </p:cNvPr>
          <p:cNvSpPr txBox="1"/>
          <p:nvPr/>
        </p:nvSpPr>
        <p:spPr>
          <a:xfrm>
            <a:off x="1115568" y="954989"/>
            <a:ext cx="861364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800" b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 Light"/>
                <a:cs typeface="Calibri Light"/>
              </a:rPr>
              <a:t>Danke für Ihre Aufmerksamkeit</a:t>
            </a:r>
            <a:endParaRPr lang="de-DE">
              <a:solidFill>
                <a:schemeClr val="tx1">
                  <a:lumMod val="75000"/>
                  <a:lumOff val="25000"/>
                </a:schemeClr>
              </a:solidFill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" name="Grafik 1" descr="Ein Bild, das Schrift, Text, Logo, Grafiken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D714B59D-C4BA-D0E3-F4BF-DC466A049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44" y="3054810"/>
            <a:ext cx="3578162" cy="1090153"/>
          </a:xfrm>
          <a:prstGeom prst="rect">
            <a:avLst/>
          </a:prstGeom>
        </p:spPr>
      </p:pic>
      <p:pic>
        <p:nvPicPr>
          <p:cNvPr id="3" name="Grafik 2" descr="Ein Bild, das Schrift, Text, Grafiken, Logo enthält.&#10;&#10;Automatisch generierte Beschreibung">
            <a:hlinkClick r:id="rId4"/>
            <a:extLst>
              <a:ext uri="{FF2B5EF4-FFF2-40B4-BE49-F238E27FC236}">
                <a16:creationId xmlns:a16="http://schemas.microsoft.com/office/drawing/2014/main" id="{9FAEEADB-8E0A-1EA1-9996-060495709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3088180"/>
            <a:ext cx="2854734" cy="115645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E53E01A-43F5-356B-89B9-B0B502AB8B58}"/>
              </a:ext>
            </a:extLst>
          </p:cNvPr>
          <p:cNvSpPr txBox="1"/>
          <p:nvPr/>
        </p:nvSpPr>
        <p:spPr>
          <a:xfrm>
            <a:off x="5546720" y="3429000"/>
            <a:ext cx="4239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3200"/>
              <a:t>x</a:t>
            </a:r>
            <a:endParaRPr lang="de-DE" sz="3200">
              <a:cs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2FECAD9-C614-6492-252B-5BFED9D855F2}"/>
              </a:ext>
            </a:extLst>
          </p:cNvPr>
          <p:cNvSpPr txBox="1"/>
          <p:nvPr/>
        </p:nvSpPr>
        <p:spPr>
          <a:xfrm>
            <a:off x="1734820" y="2278380"/>
            <a:ext cx="84632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2800"/>
              <a:t>für weitere Fragen stehen wir ihnen gerne zur Verfügung</a:t>
            </a:r>
            <a:endParaRPr lang="de-DE" sz="2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842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27D46-93AD-A601-B9A8-375AA45A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5EB7FD-471D-CE7E-6EBB-2E402409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sz="1000">
                <a:hlinkClick r:id="rId2"/>
              </a:rPr>
              <a:t>https://www.google.com/url?sa=i&amp;url=https%3A%2F%2F1000logos.net%2Fgithub-logo%2F&amp;psig=AOvVaw1RHWT4SlH2w6BjXup3UBPH&amp;ust=1697365796775000&amp;source=images&amp;cd=vfe&amp;opi=89978449&amp;ved=0CBEQjRxqFwoTCKDL4NTB9YEDFQAAAAAdAAAAABAE</a:t>
            </a:r>
          </a:p>
          <a:p>
            <a:r>
              <a:rPr lang="de-DE" sz="1000">
                <a:hlinkClick r:id="rId3"/>
              </a:rPr>
              <a:t>https://www.google.com/url?sa=i&amp;url=https%3A%2F%2Fwww.detype.com%2F8-reasons-to-get-a-responsive-website%2F&amp;psig=AOvVaw11MYo0XiW7PNQBdFKprFme&amp;ust=1697370921710000&amp;source=images&amp;cd=vfe&amp;opi=89978449&amp;ved=0CBEQjRxqFwoTCPi9lcm99YEDFQAAAAAdAAAAABAh</a:t>
            </a:r>
            <a:endParaRPr lang="de-DE" sz="1000"/>
          </a:p>
          <a:p>
            <a:r>
              <a:rPr lang="de-DE" sz="1000">
                <a:hlinkClick r:id="rId4"/>
              </a:rPr>
              <a:t>https://www.google.com/url?sa=i&amp;url=https%3A%2F%2Faruva.medium.com%2Ftop-intellij-plugins-for-a-superior-programming-experience-2afb8cf36308&amp;psig=AOvVaw2Qd5FhaDD6fBqvdQg4SqtB&amp;ust=1697370050307000&amp;source=images&amp;cd=vfe&amp;opi=89978449&amp;ved=0CBEQjRxqFwoTCIjSr5_B9YEDFQAAAAAdAAAAABAE</a:t>
            </a:r>
            <a:endParaRPr lang="de-DE" sz="1000"/>
          </a:p>
          <a:p>
            <a:r>
              <a:rPr lang="de-DE" sz="1000">
                <a:hlinkClick r:id="rId5"/>
              </a:rPr>
              <a:t>https://www.google.com/url?sa=i&amp;url=https%3A%2F%2Fwww.vectorlogo.zone%2Flogos%2Fangular%2Findex.html&amp;psig=AOvVaw1UqhwcKh-yF-y_jakgwN8m&amp;ust=1697369846939000&amp;source=images&amp;cd=vfe&amp;opi=89978449&amp;ved=0CBEQjRxqFwoTCIi288PB9YEDFQAAAAAdAAAAABAE</a:t>
            </a:r>
            <a:endParaRPr lang="de-DE" sz="1000"/>
          </a:p>
          <a:p>
            <a:r>
              <a:rPr lang="de-DE" sz="1000">
                <a:hlinkClick r:id="rId6"/>
              </a:rPr>
              <a:t>https://www.google.com/url?sa=i&amp;url=https%3A%2F%2Fmedium.com%2F%40tosinfarai%2Fgetting-started-with-spring-boot-ae7a9653a61e&amp;psig=AOvVaw3n811GyHMHmRZlYOyA7i4I&amp;ust=1697369891727000&amp;source=images&amp;cd=vfe&amp;opi=89978449&amp;ved=0CBEQjRxqFwoTCJiVubnB9YEDFQAAAAAdAAAAABAE</a:t>
            </a:r>
            <a:endParaRPr lang="de-DE" sz="1000"/>
          </a:p>
          <a:p>
            <a:r>
              <a:rPr lang="de-DE" sz="1000">
                <a:hlinkClick r:id="rId7"/>
              </a:rPr>
              <a:t>https://www.google.com/url?sa=i&amp;url=https%3A%2F%2Fgithub.com%2Factions&amp;psig=AOvVaw3Rqh6NhF-A2m70W2Brkuxj&amp;ust=1697370210201000&amp;source=images&amp;cd=vfe&amp;opi=89978449&amp;ved=0CBEQjRxqFwoTCNjx7PvA9YEDFQAAAAAdAAAAABAE</a:t>
            </a:r>
            <a:endParaRPr lang="de-DE" sz="1000"/>
          </a:p>
          <a:p>
            <a:r>
              <a:rPr lang="de-DE" sz="1000">
                <a:effectLst/>
                <a:hlinkClick r:id="rId8"/>
              </a:rPr>
              <a:t>https://www.google.com/url?sa=i&amp;url=https%3A%2F%2Fwww.docker.com%2Fcompany%2Fnewsroom%2Fmedia-resources%2F&amp;psig=AOvVaw0QVnyAAc_NbECxnuQy--2q&amp;ust=1697369983725000&amp;source=images&amp;cd=vfe&amp;opi=89978449&amp;ved=0CBEQjRxqFwoTCJCV0K3B9YEDFQAAAAAdAAAAABAE</a:t>
            </a:r>
            <a:endParaRPr lang="de-DE" sz="1000">
              <a:effectLst/>
            </a:endParaRPr>
          </a:p>
          <a:p>
            <a:r>
              <a:rPr lang="de-DE" sz="1000">
                <a:hlinkClick r:id="rId9"/>
              </a:rPr>
              <a:t>https://www.google.com/url?sa=i&amp;url=https%3A%2F%2Fde.m.wikipedia.org%2Fwiki%2FDatei%3AWhatsApp.svg&amp;psig=AOvVaw3RAGMzW7p5Z4W50-ExlBAi&amp;ust=1698218526474000&amp;source=images&amp;cd=vfe&amp;opi=89978449&amp;ved=0CBEQjRxqFwoTCJi2m5KTjoIDFQAAAAAdAAAAABAE</a:t>
            </a:r>
            <a:endParaRPr lang="de-DE" sz="1000"/>
          </a:p>
          <a:p>
            <a:r>
              <a:rPr lang="de-DE" sz="1000">
                <a:hlinkClick r:id="rId10"/>
              </a:rPr>
              <a:t>https://www.google.com/url?sa=i&amp;url=https%3A%2F%2Ficonduck.com%2Ficons%2F14043%2Fdiscord&amp;psig=AOvVaw35Ke_e6YtmyS6_z091V7Zw&amp;ust=1698218686852000&amp;source=images&amp;cd=vfe&amp;opi=89978449&amp;ved=0CBEQjRxqFwoTCOD9yYOUjoIDFQAAAAAdAAAAABAE</a:t>
            </a:r>
            <a:endParaRPr lang="de-DE" sz="1000"/>
          </a:p>
          <a:p>
            <a:r>
              <a:rPr lang="de-DE" sz="1000">
                <a:hlinkClick r:id="rId11"/>
              </a:rPr>
              <a:t>https://www.google.com/url?sa=i&amp;url=https%3A%2F%2Fwww.webex.com%2Fdownloads%2Fteams-vdi.html&amp;psig=AOvVaw3FsgMFVhXAUjEawQ1ZOeLw&amp;ust=1698218824974000&amp;source=images&amp;cd=vfe&amp;opi=89978449&amp;ved=0CBEQjRxqFwoTCODsy6CUjoIDFQAAAAAdAAAAABAE</a:t>
            </a:r>
            <a:endParaRPr lang="de-DE" sz="1000"/>
          </a:p>
          <a:p>
            <a:r>
              <a:rPr lang="de-DE" sz="1000"/>
              <a:t>https://www.google.com/url?sa=i&amp;url=https%3A%2F%2Fde.m.wikipedia.org%2Fwiki%2FDatei%3AGoogle_Docs_logo_%25282014-2020%2529.svg&amp;psig=AOvVaw1vZMbqIOtql_cHeOgPYfqx&amp;ust=1698218878393000&amp;source=images&amp;cd=vfe&amp;opi=89978449&amp;ved=0CBEQjRxqFwoTCJDFhbqUjoIDFQAAAAAdAAAAABAE</a:t>
            </a:r>
          </a:p>
          <a:p>
            <a:endParaRPr lang="de-DE" sz="10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8E8021-29F2-8A3E-CFDE-03A1DFCF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</p:spTree>
    <p:extLst>
      <p:ext uri="{BB962C8B-B14F-4D97-AF65-F5344CB8AC3E}">
        <p14:creationId xmlns:p14="http://schemas.microsoft.com/office/powerpoint/2010/main" val="248746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176B8-CF00-421A-5041-898F4434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Agenda</a:t>
            </a:r>
            <a:endParaRPr lang="de-DE" b="1">
              <a:ea typeface="Calibri Light"/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B54F6-2285-099E-7579-CC1E0CC35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43" y="1893962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lvl="0">
              <a:lnSpc>
                <a:spcPct val="150000"/>
              </a:lnSpc>
              <a:buClr>
                <a:srgbClr val="4A66AC"/>
              </a:buClr>
              <a:buFont typeface="Arial" panose="020F0502020204030204" pitchFamily="34" charset="0"/>
              <a:buChar char="•"/>
              <a:defRPr/>
            </a:pPr>
            <a:r>
              <a:rPr lang="de-DE">
                <a:latin typeface="Arial"/>
                <a:ea typeface="+mn-lt"/>
                <a:cs typeface="+mn-lt"/>
              </a:rPr>
              <a:t>Anforderungen</a:t>
            </a:r>
            <a:endParaRPr lang="de-DE"/>
          </a:p>
          <a:p>
            <a:pPr>
              <a:lnSpc>
                <a:spcPct val="150000"/>
              </a:lnSpc>
              <a:buClr>
                <a:srgbClr val="4A66AC"/>
              </a:buClr>
              <a:buFont typeface="Arial" panose="020F0502020204030204" pitchFamily="34" charset="0"/>
              <a:buChar char="•"/>
              <a:defRPr/>
            </a:pPr>
            <a:r>
              <a:rPr lang="de-DE">
                <a:latin typeface="Arial"/>
                <a:ea typeface="+mn-lt"/>
                <a:cs typeface="+mn-lt"/>
              </a:rPr>
              <a:t>UI-Entwurf</a:t>
            </a:r>
          </a:p>
          <a:p>
            <a:pPr lvl="0">
              <a:lnSpc>
                <a:spcPct val="150000"/>
              </a:lnSpc>
              <a:buClr>
                <a:srgbClr val="4A66AC"/>
              </a:buClr>
              <a:buFont typeface="Arial" panose="020F0502020204030204" pitchFamily="34" charset="0"/>
              <a:buChar char="•"/>
              <a:defRPr/>
            </a:pPr>
            <a:r>
              <a:rPr lang="de-DE">
                <a:latin typeface="Arial"/>
                <a:ea typeface="+mn-lt"/>
                <a:cs typeface="+mn-lt"/>
              </a:rPr>
              <a:t>Architektur</a:t>
            </a:r>
          </a:p>
          <a:p>
            <a:pPr lvl="0">
              <a:lnSpc>
                <a:spcPct val="150000"/>
              </a:lnSpc>
              <a:buClr>
                <a:srgbClr val="4A66AC"/>
              </a:buClr>
              <a:buFont typeface="Arial" panose="020F0502020204030204" pitchFamily="34" charset="0"/>
              <a:buChar char="•"/>
              <a:defRPr/>
            </a:pPr>
            <a:r>
              <a:rPr lang="de-DE">
                <a:latin typeface="Arial"/>
                <a:ea typeface="+mn-lt"/>
                <a:cs typeface="+mn-lt"/>
              </a:rPr>
              <a:t>Technologien</a:t>
            </a:r>
          </a:p>
          <a:p>
            <a:pPr lvl="0">
              <a:lnSpc>
                <a:spcPct val="150000"/>
              </a:lnSpc>
              <a:buClr>
                <a:srgbClr val="4A66AC"/>
              </a:buClr>
              <a:buFont typeface="Arial" panose="020F0502020204030204" pitchFamily="34" charset="0"/>
              <a:buChar char="•"/>
              <a:defRPr/>
            </a:pPr>
            <a:r>
              <a:rPr lang="de-DE" sz="2000">
                <a:latin typeface="Arial"/>
                <a:ea typeface="+mn-lt"/>
                <a:cs typeface="+mn-lt"/>
              </a:rPr>
              <a:t>Pr</a:t>
            </a:r>
            <a:r>
              <a:rPr lang="de-DE">
                <a:latin typeface="Arial"/>
                <a:ea typeface="+mn-lt"/>
                <a:cs typeface="+mn-lt"/>
              </a:rPr>
              <a:t>ojektmanagement</a:t>
            </a:r>
          </a:p>
          <a:p>
            <a:pPr lvl="0">
              <a:lnSpc>
                <a:spcPct val="150000"/>
              </a:lnSpc>
              <a:buClr>
                <a:srgbClr val="4A66AC"/>
              </a:buClr>
              <a:buFont typeface="Arial" panose="020F0502020204030204" pitchFamily="34" charset="0"/>
              <a:buChar char="•"/>
              <a:defRPr/>
            </a:pPr>
            <a:r>
              <a:rPr lang="de-DE">
                <a:latin typeface="Arial"/>
                <a:ea typeface="+mn-lt"/>
                <a:cs typeface="+mn-lt"/>
              </a:rPr>
              <a:t>Zeitplanung</a:t>
            </a:r>
            <a:endParaRPr lang="de-DE" sz="200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de-DE">
              <a:solidFill>
                <a:srgbClr val="333333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C9821667-38D2-BB3F-981F-5C86E5A1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1044" y="6492875"/>
            <a:ext cx="4629912" cy="365125"/>
          </a:xfrm>
        </p:spPr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</p:spTree>
    <p:extLst>
      <p:ext uri="{BB962C8B-B14F-4D97-AF65-F5344CB8AC3E}">
        <p14:creationId xmlns:p14="http://schemas.microsoft.com/office/powerpoint/2010/main" val="207414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86770-BD31-1BF9-ABD3-8880D27D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DE" b="1"/>
              <a:t>Anforderungen</a:t>
            </a:r>
            <a:endParaRPr lang="de-DE" b="1">
              <a:ea typeface="Calibri Light"/>
              <a:cs typeface="Calibri Ligh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022FB1-5F7F-0E83-3C4C-6798470F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Leonard Deininger, Okan Kizilagil, Cedric Schaaf, Nick Habermann, Edwin Starz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57AB6C77-27E0-4D7C-770E-8992196E0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703368"/>
              </p:ext>
            </p:extLst>
          </p:nvPr>
        </p:nvGraphicFramePr>
        <p:xfrm>
          <a:off x="1039090" y="2539189"/>
          <a:ext cx="10049220" cy="3345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17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86770-BD31-1BF9-ABD3-8880D27D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DE" b="1"/>
              <a:t>Anforderungen</a:t>
            </a:r>
            <a:endParaRPr lang="de-DE" b="1">
              <a:ea typeface="Calibri Light"/>
              <a:cs typeface="Calibri Ligh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022FB1-5F7F-0E83-3C4C-6798470F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Leonard Deininger, Okan Kizilagil, Cedric Schaaf, Nick Habermann, Edwin Starz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57AB6C77-27E0-4D7C-770E-8992196E0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258459"/>
              </p:ext>
            </p:extLst>
          </p:nvPr>
        </p:nvGraphicFramePr>
        <p:xfrm>
          <a:off x="1069421" y="2484105"/>
          <a:ext cx="10076761" cy="321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 descr="Ein Bild, das Text, Screenshot, Marke, Design enthält.&#10;&#10;Automatisch generierte Beschreibung">
            <a:hlinkClick r:id="rId7"/>
            <a:extLst>
              <a:ext uri="{FF2B5EF4-FFF2-40B4-BE49-F238E27FC236}">
                <a16:creationId xmlns:a16="http://schemas.microsoft.com/office/drawing/2014/main" id="{FD79D9DF-A024-6E63-0AEB-33B1E843E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4225955"/>
            <a:ext cx="1964082" cy="14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1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3F792-C401-B58D-8628-9267E05F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/>
              <a:t>UI-Entwürfe</a:t>
            </a:r>
            <a:endParaRPr lang="de-DE" b="1">
              <a:ea typeface="Calibri Light"/>
              <a:cs typeface="Calibri Ligh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56FE08-D043-3E53-DBC4-094F37BB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pic>
        <p:nvPicPr>
          <p:cNvPr id="6" name="Grafik 5" descr="Ein Bild, das Text, Screenshot, Zahl, Display enthält.&#10;&#10;Beschreibung automatisch generiert.">
            <a:extLst>
              <a:ext uri="{FF2B5EF4-FFF2-40B4-BE49-F238E27FC236}">
                <a16:creationId xmlns:a16="http://schemas.microsoft.com/office/drawing/2014/main" id="{6B182C35-4C47-55A5-DF84-B8AAF095B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3" y="1888901"/>
            <a:ext cx="6210374" cy="3860253"/>
          </a:xfrm>
          <a:prstGeom prst="rect">
            <a:avLst/>
          </a:prstGeom>
        </p:spPr>
      </p:pic>
      <p:pic>
        <p:nvPicPr>
          <p:cNvPr id="8" name="Grafik 7" descr="Ein Bild, das Text, Screenshot, Zahl, Reihe enthält.&#10;&#10;Beschreibung automatisch generiert.">
            <a:extLst>
              <a:ext uri="{FF2B5EF4-FFF2-40B4-BE49-F238E27FC236}">
                <a16:creationId xmlns:a16="http://schemas.microsoft.com/office/drawing/2014/main" id="{E8DD8219-7F23-7CE4-3187-4D4AC576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769" y="1999063"/>
            <a:ext cx="5893833" cy="347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5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FB111-0795-0D01-95BD-A02FCF5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Architektur</a:t>
            </a:r>
            <a:endParaRPr lang="de-DE" b="1">
              <a:ea typeface="Calibri Light"/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27FF85-2759-B87C-D408-7E9E1D92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>
              <a:ea typeface="Calibri"/>
              <a:cs typeface="Calibri"/>
            </a:endParaRPr>
          </a:p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98C659-F998-4274-CE52-4346F629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pic>
        <p:nvPicPr>
          <p:cNvPr id="5" name="Grafik 4" descr="Ein Bild, das Text, Screenshot, Diagramm enthält.&#10;&#10;Beschreibung automatisch generiert.">
            <a:extLst>
              <a:ext uri="{FF2B5EF4-FFF2-40B4-BE49-F238E27FC236}">
                <a16:creationId xmlns:a16="http://schemas.microsoft.com/office/drawing/2014/main" id="{61E2F359-F689-36EE-A9CF-4A89555A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697" y="1783554"/>
            <a:ext cx="7280263" cy="44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8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2D7AA-FA58-558A-191F-53439AE1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Technologien</a:t>
            </a:r>
            <a:endParaRPr lang="de-DE" b="1">
              <a:ea typeface="Calibri Light"/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0ECFBE-AAFF-FA4C-2D5B-F5817F7F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478"/>
            <a:ext cx="1005840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/>
              <a:t>Frontend: </a:t>
            </a:r>
            <a:r>
              <a:rPr lang="de-DE">
                <a:solidFill>
                  <a:schemeClr val="tx1"/>
                </a:solidFill>
                <a:ea typeface="Calibri"/>
                <a:cs typeface="Calibri"/>
              </a:rPr>
              <a:t>Angular</a:t>
            </a:r>
          </a:p>
          <a:p>
            <a:endParaRPr lang="de-DE"/>
          </a:p>
          <a:p>
            <a:pPr marL="0" indent="0">
              <a:buNone/>
            </a:pPr>
            <a:r>
              <a:rPr lang="de-DE"/>
              <a:t>Backend: Spring Boot</a:t>
            </a:r>
            <a:endParaRPr lang="de-DE">
              <a:ea typeface="Calibri"/>
              <a:cs typeface="Calibri"/>
            </a:endParaRPr>
          </a:p>
          <a:p>
            <a:endParaRPr lang="de-DE"/>
          </a:p>
          <a:p>
            <a:pPr>
              <a:buNone/>
            </a:pPr>
            <a:r>
              <a:rPr lang="de-DE"/>
              <a:t>Datenbank (DBMS): PostgreSQL</a:t>
            </a:r>
            <a:endParaRPr lang="de-DE">
              <a:ea typeface="Calibri"/>
              <a:cs typeface="Calibri"/>
            </a:endParaRPr>
          </a:p>
          <a:p>
            <a:pPr marL="0" indent="0">
              <a:buNone/>
            </a:pPr>
            <a:endParaRPr lang="de-DE">
              <a:ea typeface="Calibri"/>
              <a:cs typeface="Calibri"/>
            </a:endParaRPr>
          </a:p>
          <a:p>
            <a:pPr marL="0" indent="0">
              <a:buNone/>
            </a:pPr>
            <a:r>
              <a:rPr lang="de-DE" err="1"/>
              <a:t>Containerization</a:t>
            </a:r>
            <a:r>
              <a:rPr lang="de-DE"/>
              <a:t>: Docker</a:t>
            </a:r>
          </a:p>
          <a:p>
            <a:endParaRPr lang="de-DE"/>
          </a:p>
          <a:p>
            <a:pPr marL="0" indent="0">
              <a:buNone/>
            </a:pPr>
            <a:endParaRPr lang="de-DE">
              <a:ea typeface="Calibri"/>
              <a:cs typeface="Calibri"/>
            </a:endParaRPr>
          </a:p>
          <a:p>
            <a:endParaRPr lang="de-DE"/>
          </a:p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8CAE51-36CC-EF72-AC08-7839A947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pic>
        <p:nvPicPr>
          <p:cNvPr id="6" name="Grafik 5" descr="Ein Bild, das Schrift, Grafiken, Logo, Symbol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93541557-DEE5-4ACF-0855-9B40712042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09" b="14052"/>
          <a:stretch/>
        </p:blipFill>
        <p:spPr>
          <a:xfrm>
            <a:off x="3472583" y="2574033"/>
            <a:ext cx="632482" cy="773175"/>
          </a:xfrm>
          <a:prstGeom prst="rect">
            <a:avLst/>
          </a:prstGeom>
        </p:spPr>
      </p:pic>
      <p:pic>
        <p:nvPicPr>
          <p:cNvPr id="8" name="Grafik 7" descr="Ein Bild, das Schrift, Logo, Grafiken, Symbol enthält.&#10;&#10;Automatisch generierte Beschreibung">
            <a:hlinkClick r:id="rId4"/>
            <a:extLst>
              <a:ext uri="{FF2B5EF4-FFF2-40B4-BE49-F238E27FC236}">
                <a16:creationId xmlns:a16="http://schemas.microsoft.com/office/drawing/2014/main" id="{F975694F-07FE-E8A4-A81C-A569DEDBA1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8" r="68950" b="22727"/>
          <a:stretch/>
        </p:blipFill>
        <p:spPr>
          <a:xfrm>
            <a:off x="3091701" y="1844316"/>
            <a:ext cx="621809" cy="527110"/>
          </a:xfrm>
          <a:prstGeom prst="rect">
            <a:avLst/>
          </a:prstGeom>
        </p:spPr>
      </p:pic>
      <p:pic>
        <p:nvPicPr>
          <p:cNvPr id="10" name="Grafik 9" descr="Ein Bild, das Schrift, Logo, Screenshot, Grafiken enthält.&#10;&#10;Automatisch generierte Beschreibung">
            <a:hlinkClick r:id="rId6"/>
            <a:extLst>
              <a:ext uri="{FF2B5EF4-FFF2-40B4-BE49-F238E27FC236}">
                <a16:creationId xmlns:a16="http://schemas.microsoft.com/office/drawing/2014/main" id="{BEF55472-D632-11CB-B989-8392ADD087C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6" b="22042"/>
          <a:stretch/>
        </p:blipFill>
        <p:spPr>
          <a:xfrm>
            <a:off x="3784394" y="4421372"/>
            <a:ext cx="1669352" cy="676656"/>
          </a:xfrm>
          <a:prstGeom prst="rect">
            <a:avLst/>
          </a:prstGeom>
        </p:spPr>
      </p:pic>
      <p:pic>
        <p:nvPicPr>
          <p:cNvPr id="12" name="Grafik 11" descr="Ein Bild, das Kreis, Grafiken, Symbol, Schrift enthält.&#10;&#10;Automatisch generierte Beschreibung">
            <a:hlinkClick r:id="rId8"/>
            <a:extLst>
              <a:ext uri="{FF2B5EF4-FFF2-40B4-BE49-F238E27FC236}">
                <a16:creationId xmlns:a16="http://schemas.microsoft.com/office/drawing/2014/main" id="{F0DF6577-3514-0C10-259D-AE21C69467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298" y="1856722"/>
            <a:ext cx="530036" cy="530036"/>
          </a:xfrm>
          <a:prstGeom prst="rect">
            <a:avLst/>
          </a:prstGeom>
        </p:spPr>
      </p:pic>
      <p:pic>
        <p:nvPicPr>
          <p:cNvPr id="5" name="Grafik 4" descr="Ein Bild, das Grafiken, Schrift, Grafikdesign, Logo enthält.&#10;&#10;Automatisch generierte Beschreibung">
            <a:hlinkClick r:id="rId10"/>
            <a:extLst>
              <a:ext uri="{FF2B5EF4-FFF2-40B4-BE49-F238E27FC236}">
                <a16:creationId xmlns:a16="http://schemas.microsoft.com/office/drawing/2014/main" id="{82445803-1F37-1BA4-A264-08E35E5B39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146" y="2656958"/>
            <a:ext cx="1734429" cy="69342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4FA163B-A58D-044D-4EDD-D538E12D0F51}"/>
              </a:ext>
            </a:extLst>
          </p:cNvPr>
          <p:cNvSpPr txBox="1"/>
          <p:nvPr/>
        </p:nvSpPr>
        <p:spPr>
          <a:xfrm>
            <a:off x="5706139" y="1967020"/>
            <a:ext cx="348747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CI/CD Pipeline: GitHub Actions</a:t>
            </a:r>
          </a:p>
          <a:p>
            <a:endParaRPr lang="de-DE" sz="2000">
              <a:ea typeface="Calibri"/>
              <a:cs typeface="Calibri"/>
            </a:endParaRPr>
          </a:p>
          <a:p>
            <a:endParaRPr lang="de-DE" sz="2000">
              <a:ea typeface="Calibri"/>
              <a:cs typeface="Calibri"/>
            </a:endParaRPr>
          </a:p>
          <a:p>
            <a:r>
              <a:rPr lang="de-DE" sz="2000">
                <a:solidFill>
                  <a:schemeClr val="tx1">
                    <a:lumMod val="75000"/>
                    <a:lumOff val="25000"/>
                  </a:schemeClr>
                </a:solidFill>
              </a:rPr>
              <a:t>Entwicklungsumgebung (IDE):</a:t>
            </a:r>
          </a:p>
        </p:txBody>
      </p:sp>
      <p:pic>
        <p:nvPicPr>
          <p:cNvPr id="11" name="Grafik 10" descr="Ein Bild, das Clipart, Grafiken, Symbol, Design enthält.&#10;&#10;Beschreibung automatisch generiert.">
            <a:extLst>
              <a:ext uri="{FF2B5EF4-FFF2-40B4-BE49-F238E27FC236}">
                <a16:creationId xmlns:a16="http://schemas.microsoft.com/office/drawing/2014/main" id="{425AB31B-B9BA-9AD6-BA1C-C5D7D6ADA7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560924" y="3611635"/>
            <a:ext cx="509479" cy="54735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CE8093E-AA3D-51CA-BEBC-208F3013CB48}"/>
              </a:ext>
            </a:extLst>
          </p:cNvPr>
          <p:cNvSpPr txBox="1"/>
          <p:nvPr/>
        </p:nvSpPr>
        <p:spPr>
          <a:xfrm>
            <a:off x="6944390" y="5417177"/>
            <a:ext cx="793012" cy="51687"/>
          </a:xfrm>
          <a:prstGeom prst="rect">
            <a:avLst/>
          </a:prstGeom>
        </p:spPr>
        <p:txBody>
          <a:bodyPr lIns="91440" tIns="45720" rIns="91440" bIns="45720" anchor="t">
            <a:normAutofit fontScale="25000" lnSpcReduction="20000"/>
          </a:bodyPr>
          <a:lstStyle/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963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39A97-F1A3-C5DB-EB63-E8F667CB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Calibri Light"/>
                <a:cs typeface="Arial"/>
              </a:rPr>
              <a:t>Projektmanagement</a:t>
            </a:r>
            <a:endParaRPr lang="de-DE" b="1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767648-C61D-A0D5-345F-0B009E57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1200"/>
              </a:spcAft>
            </a:pPr>
            <a:r>
              <a:rPr lang="de-DE"/>
              <a:t>GitHub</a:t>
            </a:r>
          </a:p>
          <a:p>
            <a:pPr lvl="1">
              <a:spcAft>
                <a:spcPts val="1200"/>
              </a:spcAft>
            </a:pPr>
            <a:r>
              <a:rPr lang="de-DE"/>
              <a:t>Kanban Board</a:t>
            </a:r>
            <a:endParaRPr lang="de-DE">
              <a:ea typeface="Calibri"/>
              <a:cs typeface="Calibri"/>
            </a:endParaRPr>
          </a:p>
          <a:p>
            <a:pPr>
              <a:spcAft>
                <a:spcPts val="1200"/>
              </a:spcAft>
            </a:pPr>
            <a:r>
              <a:rPr lang="de-DE"/>
              <a:t>Discord</a:t>
            </a:r>
          </a:p>
          <a:p>
            <a:pPr>
              <a:spcAft>
                <a:spcPts val="1200"/>
              </a:spcAft>
            </a:pPr>
            <a:r>
              <a:rPr lang="de-DE"/>
              <a:t>WhatsApp</a:t>
            </a:r>
            <a:endParaRPr lang="de-DE">
              <a:ea typeface="Calibri"/>
              <a:cs typeface="Calibri"/>
            </a:endParaRPr>
          </a:p>
          <a:p>
            <a:pPr>
              <a:spcAft>
                <a:spcPts val="1200"/>
              </a:spcAft>
            </a:pPr>
            <a:r>
              <a:rPr lang="de-DE"/>
              <a:t>Google Docs</a:t>
            </a:r>
            <a:endParaRPr lang="de-DE">
              <a:ea typeface="Calibri"/>
              <a:cs typeface="Calibri"/>
            </a:endParaRPr>
          </a:p>
          <a:p>
            <a:pPr>
              <a:spcAft>
                <a:spcPts val="1200"/>
              </a:spcAft>
            </a:pPr>
            <a:r>
              <a:rPr lang="de-DE">
                <a:ea typeface="Calibri"/>
                <a:cs typeface="Calibri"/>
              </a:rPr>
              <a:t>Persönliche Meetings</a:t>
            </a:r>
          </a:p>
          <a:p>
            <a:pPr>
              <a:spcAft>
                <a:spcPts val="1200"/>
              </a:spcAft>
            </a:pPr>
            <a:r>
              <a:rPr lang="de-DE">
                <a:ea typeface="Calibri"/>
                <a:cs typeface="Calibri"/>
              </a:rPr>
              <a:t>Webex</a:t>
            </a:r>
          </a:p>
          <a:p>
            <a:endParaRPr lang="de-DE">
              <a:ea typeface="Calibri"/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09DF87-4DEF-446B-1C8E-959B2CD0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pic>
        <p:nvPicPr>
          <p:cNvPr id="6" name="Grafik 5" descr="Ein Bild, das Schwarz, Dunkelheit enthält.&#10;&#10;Automatisch generierte Beschreibung">
            <a:hlinkClick r:id="rId3"/>
            <a:extLst>
              <a:ext uri="{FF2B5EF4-FFF2-40B4-BE49-F238E27FC236}">
                <a16:creationId xmlns:a16="http://schemas.microsoft.com/office/drawing/2014/main" id="{CD95A1F8-FE7E-9D0C-4F05-F788E38C5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20" y="1845734"/>
            <a:ext cx="1203012" cy="676694"/>
          </a:xfrm>
          <a:prstGeom prst="rect">
            <a:avLst/>
          </a:prstGeom>
        </p:spPr>
      </p:pic>
      <p:pic>
        <p:nvPicPr>
          <p:cNvPr id="1028" name="Picture 4">
            <a:hlinkClick r:id="rId5"/>
            <a:extLst>
              <a:ext uri="{FF2B5EF4-FFF2-40B4-BE49-F238E27FC236}">
                <a16:creationId xmlns:a16="http://schemas.microsoft.com/office/drawing/2014/main" id="{1E79A7FE-CFED-EC17-4D76-28A9CF92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569" y="3244457"/>
            <a:ext cx="613901" cy="63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ord&quot; Icon - Download for free – Iconduck">
            <a:hlinkClick r:id="rId7"/>
            <a:extLst>
              <a:ext uri="{FF2B5EF4-FFF2-40B4-BE49-F238E27FC236}">
                <a16:creationId xmlns:a16="http://schemas.microsoft.com/office/drawing/2014/main" id="{A4BD162D-F91D-76C7-43DB-7FA12723C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2" y="2703816"/>
            <a:ext cx="489860" cy="48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bex VDI available for download">
            <a:hlinkClick r:id="rId9"/>
            <a:extLst>
              <a:ext uri="{FF2B5EF4-FFF2-40B4-BE49-F238E27FC236}">
                <a16:creationId xmlns:a16="http://schemas.microsoft.com/office/drawing/2014/main" id="{5654312B-38CB-3D34-7F61-33A128DCD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2" y="5101159"/>
            <a:ext cx="489860" cy="48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hlinkClick r:id="rId11"/>
            <a:extLst>
              <a:ext uri="{FF2B5EF4-FFF2-40B4-BE49-F238E27FC236}">
                <a16:creationId xmlns:a16="http://schemas.microsoft.com/office/drawing/2014/main" id="{9639EC55-1B27-0D4E-8B4C-D5090CF47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965" y="3925134"/>
            <a:ext cx="378731" cy="52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1FB95E0-EDC2-4033-2EA8-20AD2F02B9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80737" y="2328051"/>
            <a:ext cx="6095999" cy="28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2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BE896-1DEA-109E-459B-720D7357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Zeitplanung</a:t>
            </a:r>
            <a:endParaRPr lang="de-DE" b="1">
              <a:ea typeface="Calibri Light"/>
              <a:cs typeface="Calibri Ligh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98E805-6DD2-97EC-BF29-65CCE2D6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pic>
        <p:nvPicPr>
          <p:cNvPr id="3" name="Grafik 2" descr="Ein Bild, das Text, Screenshot, Zahl, parallel enthält.&#10;&#10;Beschreibung automatisch generiert.">
            <a:extLst>
              <a:ext uri="{FF2B5EF4-FFF2-40B4-BE49-F238E27FC236}">
                <a16:creationId xmlns:a16="http://schemas.microsoft.com/office/drawing/2014/main" id="{D6C88B43-8700-5479-C9F7-D330BCB94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974" y="1927387"/>
            <a:ext cx="9976069" cy="38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8891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Application>Microsoft Office PowerPoint</Application>
  <PresentationFormat>Widescreen</PresentationFormat>
  <Slides>11</Slides>
  <Notes>2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Rückblick</vt:lpstr>
      <vt:lpstr>Fuhrparkmanagement</vt:lpstr>
      <vt:lpstr>Agenda</vt:lpstr>
      <vt:lpstr>Anforderungen</vt:lpstr>
      <vt:lpstr>Anforderungen</vt:lpstr>
      <vt:lpstr>UI-Entwürfe</vt:lpstr>
      <vt:lpstr>Architektur</vt:lpstr>
      <vt:lpstr>Technologien</vt:lpstr>
      <vt:lpstr>Projektmanagement</vt:lpstr>
      <vt:lpstr>Zeitplanung</vt:lpstr>
      <vt:lpstr>PowerPoint Presentation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Fuhrparkmanagement</dc:title>
  <dc:creator>Edwin Starz</dc:creator>
  <cp:revision>1</cp:revision>
  <dcterms:created xsi:type="dcterms:W3CDTF">2023-10-13T17:13:05Z</dcterms:created>
  <dcterms:modified xsi:type="dcterms:W3CDTF">2023-10-24T20:56:49Z</dcterms:modified>
</cp:coreProperties>
</file>