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0C87-CFD3-4628-B0C7-07DD6470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3F20-C749-478C-91E7-F9428F7A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3D35-66CF-4F09-9A10-A7B92D6E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91A3-5A25-4144-81C7-F1E0310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5313-D13D-4BA4-A13B-5DFD9D9B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66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C9D-BADE-41D1-BCF5-8AB0259F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5B71A-110E-496E-A805-C616BA08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CCD8-9C3A-40F5-A30D-DE90454E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DF58-4A2A-4A67-AC88-FA628F93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AD6A-4880-4BCA-91B6-C29D8AA9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6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A1251-1159-4C75-8576-2C5A0D6FF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AAAE1-E22D-4B45-8548-60C1AEAE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0E71-2526-4671-AADA-0D610C6E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FE07-BE16-4C31-9B75-E0F9911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7C56-37D6-4A02-A5D4-6C1B8D86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76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355A-44EE-4D74-8DEF-F830C231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C29F-6FE9-4685-8DE4-D8C3A646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8FF2-7967-4DA4-B133-5C70B043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64AF-C820-4C4D-8696-74F99C1D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5AC2-0970-4805-9332-7715F0E6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1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E1BB-BA4D-4DFA-A542-BB1117CB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ECC9-41D3-4D13-AE6E-2530C9B9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804D-EF5A-4A95-9D95-29D1D38F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FF69-CC25-4441-BF75-0CE5924D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A09C-E1A4-42C6-A243-7AD0AF72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5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64FD-07D3-46E3-85B5-CA4F1FB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4536-4DA9-4390-8822-8E3AAEE17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4FCB6-01E4-46AA-ACBA-E64149CE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98A2-92E2-4B44-A60F-25CBE15E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343E-39E2-4FB4-AC91-2AF143A4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073B0-6968-4A84-80C7-28279477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2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745B-1A67-46EB-90F9-F91DF997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9262-4339-4543-8560-FD8216F1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1CBD-36DD-46C4-AD17-DC83AC23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AC17E-46D8-476B-84C5-B748DFD5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4C22E-6F70-4C70-A0E1-7E37BDB21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2735E-8894-442E-988D-46899831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D3D89-1A2E-4CC9-AA68-E68A2FD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EDF36-0E60-429C-BEB1-0A572A2E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605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6A3F-CC71-41DB-B8AF-D435A84E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88E8-F62B-4CB1-922D-9106892B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B295A-BABD-4482-8679-72F24500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D30B-B7C0-4262-99C2-DA91A2F2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91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15261-3B19-46E8-8A25-FE461E14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D3D89-E09E-489A-9E75-66CBBB24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ED32E-23A8-42E7-B0CC-2FCE7DE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5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5904-2432-4C27-A7B3-6847C06F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2270-34D1-4D39-8D8A-1559D39A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4ADD-5F16-4C81-AE6F-3C9B5CD1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20807-C238-4EB0-9269-6D946AF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9BC44-8784-4B19-AB41-5A1A71D8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2EF2-7AC5-46AD-AEDC-8D5B66C7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71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6460-889A-45CE-A367-665AE0AB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4D76-25A6-48FE-9148-AC2059EFE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43DDF-D8E4-4653-BE3D-D2B6354E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F591C-B9EE-441F-99C2-9BDA6BD0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0454-64D1-4F29-A5BA-9DDF8FC9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1EC8-ADEF-4032-A2A5-25384C39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99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3DD02-7F97-480A-8189-9991E5F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42FA3-453E-4BEE-B454-1CB4541C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D8409-854E-4AF6-89FB-1F10AA259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E88F-B0F1-44EE-8917-AC48C8D848FD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E9C8-D8C0-4910-A505-A86D17C81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90E0-7501-4151-B7DF-8A0FAF7B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9200-20FD-4EC7-A026-BFB8999F17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00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9511A6C-4304-461B-AD7C-A13F55A33538}"/>
              </a:ext>
            </a:extLst>
          </p:cNvPr>
          <p:cNvGrpSpPr/>
          <p:nvPr/>
        </p:nvGrpSpPr>
        <p:grpSpPr>
          <a:xfrm>
            <a:off x="0" y="1995057"/>
            <a:ext cx="12192000" cy="2926804"/>
            <a:chOff x="-1" y="2059322"/>
            <a:chExt cx="12192000" cy="29268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3CF32-593C-420D-A2E7-8617588F444F}"/>
                </a:ext>
              </a:extLst>
            </p:cNvPr>
            <p:cNvSpPr txBox="1"/>
            <p:nvPr/>
          </p:nvSpPr>
          <p:spPr>
            <a:xfrm>
              <a:off x="-1" y="4278240"/>
              <a:ext cx="121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WebPack</a:t>
              </a:r>
              <a:r>
                <a:rPr lang="en-US" sz="4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5</a:t>
              </a:r>
              <a:endParaRPr lang="en-ID" sz="4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0B966E4-E872-4353-8FEB-DE22C109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5999" y="2059322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7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3CF32-593C-420D-A2E7-8617588F444F}"/>
              </a:ext>
            </a:extLst>
          </p:cNvPr>
          <p:cNvSpPr txBox="1"/>
          <p:nvPr/>
        </p:nvSpPr>
        <p:spPr>
          <a:xfrm>
            <a:off x="-1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Apa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itu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Module Bundler?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Apa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itu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Webpack?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Kita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harus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menggunakannya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en-ID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0B966E4-E872-4353-8FEB-DE22C109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036" y="238372"/>
            <a:ext cx="599927" cy="5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F0B966E4-E872-4353-8FEB-DE22C109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036" y="238372"/>
            <a:ext cx="599927" cy="59992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67436D3-2E87-4A49-9D1C-7B9F9EEB3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438" y="3012011"/>
            <a:ext cx="1066799" cy="106679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1E64C3-7A35-4630-B13E-8DFC13892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177" y="3012010"/>
            <a:ext cx="1066799" cy="10667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95B2E1-0B22-4C2A-8EE3-9135B1721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437" y="3012009"/>
            <a:ext cx="1066799" cy="10667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E44C79-0A3D-4BBB-8EAB-B947C029B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4806" y="3012007"/>
            <a:ext cx="1066799" cy="10667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B4B89FF-2218-43B3-8CEF-461B79F3253E}"/>
              </a:ext>
            </a:extLst>
          </p:cNvPr>
          <p:cNvGrpSpPr/>
          <p:nvPr/>
        </p:nvGrpSpPr>
        <p:grpSpPr>
          <a:xfrm>
            <a:off x="2085160" y="4259879"/>
            <a:ext cx="2657029" cy="369332"/>
            <a:chOff x="4770902" y="4143468"/>
            <a:chExt cx="265702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82A753-943A-44D9-92B1-B76EE284BB95}"/>
                </a:ext>
              </a:extLst>
            </p:cNvPr>
            <p:cNvSpPr txBox="1"/>
            <p:nvPr/>
          </p:nvSpPr>
          <p:spPr>
            <a:xfrm>
              <a:off x="4770902" y="414346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Module1.js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02196-9043-4CA0-91C5-3233E2A3D43D}"/>
                </a:ext>
              </a:extLst>
            </p:cNvPr>
            <p:cNvSpPr txBox="1"/>
            <p:nvPr/>
          </p:nvSpPr>
          <p:spPr>
            <a:xfrm>
              <a:off x="6193298" y="414346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Module2.js</a:t>
              </a:r>
              <a:endParaRPr lang="en-ID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EA6C5E-CEBD-4F02-ADEC-FCCF979A00B9}"/>
              </a:ext>
            </a:extLst>
          </p:cNvPr>
          <p:cNvGrpSpPr/>
          <p:nvPr/>
        </p:nvGrpSpPr>
        <p:grpSpPr>
          <a:xfrm>
            <a:off x="5385407" y="4259879"/>
            <a:ext cx="1784088" cy="369332"/>
            <a:chOff x="6649569" y="4143468"/>
            <a:chExt cx="1784088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FCDCA-3DF1-48DC-B4B6-61EB8EC652AB}"/>
                </a:ext>
              </a:extLst>
            </p:cNvPr>
            <p:cNvSpPr txBox="1"/>
            <p:nvPr/>
          </p:nvSpPr>
          <p:spPr>
            <a:xfrm>
              <a:off x="6649569" y="41434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…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4EFA0-CFB0-48A1-8469-43A4CB58B331}"/>
                </a:ext>
              </a:extLst>
            </p:cNvPr>
            <p:cNvSpPr txBox="1"/>
            <p:nvPr/>
          </p:nvSpPr>
          <p:spPr>
            <a:xfrm>
              <a:off x="8090293" y="41434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…</a:t>
              </a:r>
              <a:endParaRPr lang="en-ID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9DE3E949-FDB1-44CF-8D18-2EC51573D0FB}"/>
              </a:ext>
            </a:extLst>
          </p:cNvPr>
          <p:cNvSpPr/>
          <p:nvPr/>
        </p:nvSpPr>
        <p:spPr>
          <a:xfrm>
            <a:off x="2603865" y="4767236"/>
            <a:ext cx="1636303" cy="510988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58700-65DF-46ED-8E10-9C23B1DC7A4A}"/>
              </a:ext>
            </a:extLst>
          </p:cNvPr>
          <p:cNvSpPr txBox="1"/>
          <p:nvPr/>
        </p:nvSpPr>
        <p:spPr>
          <a:xfrm>
            <a:off x="8900424" y="1715507"/>
            <a:ext cx="1705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</a:rPr>
              <a:t>Urutan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</a:rPr>
              <a:t>Pemanggilan</a:t>
            </a:r>
            <a:endParaRPr lang="en-ID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149626-35C5-44A3-94F9-A10AEC213C7D}"/>
              </a:ext>
            </a:extLst>
          </p:cNvPr>
          <p:cNvGrpSpPr/>
          <p:nvPr/>
        </p:nvGrpSpPr>
        <p:grpSpPr>
          <a:xfrm>
            <a:off x="9295915" y="2175684"/>
            <a:ext cx="885179" cy="770767"/>
            <a:chOff x="10323312" y="2174041"/>
            <a:chExt cx="885179" cy="77076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4652CEE-D196-4783-A83B-B5FC0E5E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9019" y="2174041"/>
              <a:ext cx="493768" cy="49376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E49F27-B701-4257-8B71-AE945C50EDEF}"/>
                </a:ext>
              </a:extLst>
            </p:cNvPr>
            <p:cNvSpPr txBox="1"/>
            <p:nvPr/>
          </p:nvSpPr>
          <p:spPr>
            <a:xfrm>
              <a:off x="10323312" y="2667809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Module1.js</a:t>
              </a:r>
              <a:endParaRPr lang="en-ID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9EF218-FE32-4348-9969-3E5043D8BE84}"/>
              </a:ext>
            </a:extLst>
          </p:cNvPr>
          <p:cNvGrpSpPr/>
          <p:nvPr/>
        </p:nvGrpSpPr>
        <p:grpSpPr>
          <a:xfrm>
            <a:off x="9295915" y="3068735"/>
            <a:ext cx="885179" cy="770767"/>
            <a:chOff x="10323312" y="3067092"/>
            <a:chExt cx="885179" cy="77076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15DEBBA-BA85-4BED-A736-CDAA43A0C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22438" y="3067092"/>
              <a:ext cx="493768" cy="49376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C2FB9A-D4EC-446C-8A22-128402720402}"/>
                </a:ext>
              </a:extLst>
            </p:cNvPr>
            <p:cNvSpPr txBox="1"/>
            <p:nvPr/>
          </p:nvSpPr>
          <p:spPr>
            <a:xfrm>
              <a:off x="10323312" y="3560860"/>
              <a:ext cx="885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Module2.js</a:t>
              </a:r>
              <a:endParaRPr lang="en-ID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16BC62-6E3E-4BD6-9AF7-8895710D3FAE}"/>
              </a:ext>
            </a:extLst>
          </p:cNvPr>
          <p:cNvGrpSpPr/>
          <p:nvPr/>
        </p:nvGrpSpPr>
        <p:grpSpPr>
          <a:xfrm>
            <a:off x="9491622" y="3944951"/>
            <a:ext cx="493768" cy="737716"/>
            <a:chOff x="10519019" y="3943308"/>
            <a:chExt cx="493768" cy="737716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2ACBB1EC-C116-4E0E-9AB2-4D17653C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9019" y="3943308"/>
              <a:ext cx="493768" cy="49376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FC3FBA-427A-4ABF-A450-831F9FDC5AF4}"/>
                </a:ext>
              </a:extLst>
            </p:cNvPr>
            <p:cNvSpPr txBox="1"/>
            <p:nvPr/>
          </p:nvSpPr>
          <p:spPr>
            <a:xfrm>
              <a:off x="10615860" y="440402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…</a:t>
              </a:r>
              <a:endParaRPr lang="en-ID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808646-F22C-458F-9A58-1B8EBCB78EBE}"/>
              </a:ext>
            </a:extLst>
          </p:cNvPr>
          <p:cNvGrpSpPr/>
          <p:nvPr/>
        </p:nvGrpSpPr>
        <p:grpSpPr>
          <a:xfrm>
            <a:off x="9491620" y="4774526"/>
            <a:ext cx="493768" cy="737716"/>
            <a:chOff x="10519019" y="3943308"/>
            <a:chExt cx="493768" cy="737716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A9C8215-A170-4A37-8057-3A2CD0EB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9019" y="3943308"/>
              <a:ext cx="493768" cy="49376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D0848D-591D-494B-9BBB-AFF900D21041}"/>
                </a:ext>
              </a:extLst>
            </p:cNvPr>
            <p:cNvSpPr txBox="1"/>
            <p:nvPr/>
          </p:nvSpPr>
          <p:spPr>
            <a:xfrm>
              <a:off x="10615860" y="440402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…</a:t>
              </a:r>
              <a:endParaRPr lang="en-ID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Arrow: Curved Up 38">
            <a:extLst>
              <a:ext uri="{FF2B5EF4-FFF2-40B4-BE49-F238E27FC236}">
                <a16:creationId xmlns:a16="http://schemas.microsoft.com/office/drawing/2014/main" id="{3D23E63F-E44B-47B5-8203-2CE0EAA828B1}"/>
              </a:ext>
            </a:extLst>
          </p:cNvPr>
          <p:cNvSpPr/>
          <p:nvPr/>
        </p:nvSpPr>
        <p:spPr>
          <a:xfrm>
            <a:off x="5478514" y="4767236"/>
            <a:ext cx="1636303" cy="510988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Arrow: Curved Up 39">
            <a:extLst>
              <a:ext uri="{FF2B5EF4-FFF2-40B4-BE49-F238E27FC236}">
                <a16:creationId xmlns:a16="http://schemas.microsoft.com/office/drawing/2014/main" id="{6DDD06B5-147A-42D4-BF24-3BF8FA2D66AE}"/>
              </a:ext>
            </a:extLst>
          </p:cNvPr>
          <p:cNvSpPr/>
          <p:nvPr/>
        </p:nvSpPr>
        <p:spPr>
          <a:xfrm flipV="1">
            <a:off x="4026424" y="2328197"/>
            <a:ext cx="1636303" cy="493767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1" name="Arrow: Curved Up 40">
            <a:extLst>
              <a:ext uri="{FF2B5EF4-FFF2-40B4-BE49-F238E27FC236}">
                <a16:creationId xmlns:a16="http://schemas.microsoft.com/office/drawing/2014/main" id="{F60A33C8-B2E8-4A6F-A33C-B850D64786EB}"/>
              </a:ext>
            </a:extLst>
          </p:cNvPr>
          <p:cNvSpPr/>
          <p:nvPr/>
        </p:nvSpPr>
        <p:spPr>
          <a:xfrm flipV="1">
            <a:off x="2603864" y="2034857"/>
            <a:ext cx="4565631" cy="782495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EF5480-DB3C-40D9-93F8-17DE4896E98D}"/>
              </a:ext>
            </a:extLst>
          </p:cNvPr>
          <p:cNvSpPr txBox="1"/>
          <p:nvPr/>
        </p:nvSpPr>
        <p:spPr>
          <a:xfrm rot="1075533">
            <a:off x="9000166" y="2332281"/>
            <a:ext cx="15064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C00000"/>
                </a:solidFill>
                <a:latin typeface="Montserrat" panose="00000500000000000000" pitchFamily="2" charset="0"/>
              </a:rPr>
              <a:t>?</a:t>
            </a:r>
            <a:endParaRPr lang="en-ID" sz="16600" b="1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5807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05781 1.85185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78 1.85185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17917 1.85185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00013 0.1268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2.08333E-6 -0.130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39" grpId="0" animBg="1"/>
      <p:bldP spid="40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Tantawi</dc:creator>
  <cp:lastModifiedBy>Edwin Tantawi</cp:lastModifiedBy>
  <cp:revision>14</cp:revision>
  <dcterms:created xsi:type="dcterms:W3CDTF">2021-01-29T10:02:42Z</dcterms:created>
  <dcterms:modified xsi:type="dcterms:W3CDTF">2021-02-11T07:54:48Z</dcterms:modified>
</cp:coreProperties>
</file>