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1FD733A-4092-48D7-9714-098F64A431B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394C227-DC50-4167-A57B-6F799403B0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Lese-Wolf Productions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Provide users a registration, login, deletion</a:t>
            </a:r>
          </a:p>
          <a:p>
            <a:r>
              <a:rPr lang="en-US" dirty="0" smtClean="0"/>
              <a:t>Entity Management</a:t>
            </a:r>
          </a:p>
          <a:p>
            <a:pPr lvl="1"/>
            <a:r>
              <a:rPr lang="en-US" dirty="0" smtClean="0"/>
              <a:t>Selection and gathering of data</a:t>
            </a:r>
          </a:p>
          <a:p>
            <a:pPr lvl="1"/>
            <a:r>
              <a:rPr lang="en-US" dirty="0" smtClean="0"/>
              <a:t>Sharing of data</a:t>
            </a:r>
          </a:p>
          <a:p>
            <a:pPr lvl="1"/>
            <a:r>
              <a:rPr lang="en-US" dirty="0" smtClean="0"/>
              <a:t>Viewing, managing and removal of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Linux-based server</a:t>
            </a:r>
          </a:p>
          <a:p>
            <a:pPr lvl="1"/>
            <a:r>
              <a:rPr lang="en-US" dirty="0" smtClean="0"/>
              <a:t>Server side software – PHP</a:t>
            </a:r>
          </a:p>
          <a:p>
            <a:pPr lvl="1"/>
            <a:r>
              <a:rPr lang="en-US" dirty="0" smtClean="0"/>
              <a:t>Database storage for entities and information</a:t>
            </a:r>
          </a:p>
          <a:p>
            <a:pPr lvl="1"/>
            <a:r>
              <a:rPr lang="en-US" dirty="0" smtClean="0"/>
              <a:t>Client side – Windows pc, android and </a:t>
            </a:r>
            <a:r>
              <a:rPr lang="en-US" dirty="0" err="1" smtClean="0"/>
              <a:t>ios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Language  (</a:t>
            </a:r>
            <a:r>
              <a:rPr lang="en-US" dirty="0" err="1" smtClean="0"/>
              <a:t>js</a:t>
            </a:r>
            <a:r>
              <a:rPr lang="en-US" dirty="0" smtClean="0"/>
              <a:t>/wrappers), java, objective 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All data will be encrypted on server and decrypted on device</a:t>
            </a:r>
          </a:p>
          <a:p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Only registered users shall store and retrieve</a:t>
            </a:r>
          </a:p>
          <a:p>
            <a:pPr lvl="1"/>
            <a:r>
              <a:rPr lang="en-US" dirty="0" smtClean="0"/>
              <a:t>Users shall be allowed to store no more than allocated amount of data per 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30" y="2674938"/>
            <a:ext cx="4143078" cy="3451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523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Jot 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82296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91" y="2674938"/>
            <a:ext cx="4623156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device, chosen for its novelty, is easily configured to run </a:t>
            </a:r>
            <a:r>
              <a:rPr lang="en-US" dirty="0" err="1"/>
              <a:t>Debian</a:t>
            </a:r>
            <a:r>
              <a:rPr lang="en-US" dirty="0"/>
              <a:t> Linux OS.  The OS and all applications reside on a 16GB SD memory card.  This is of sufficient size for the class project, but not practical for a “full production” system due to its limited memory.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</a:t>
            </a:r>
            <a:r>
              <a:rPr lang="en-US" dirty="0" err="1" smtClean="0"/>
              <a:t>desc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</TotalTime>
  <Words>173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Jot!</vt:lpstr>
      <vt:lpstr>Functional Requirements</vt:lpstr>
      <vt:lpstr>Non-functional Requirements</vt:lpstr>
      <vt:lpstr>More NFR</vt:lpstr>
      <vt:lpstr>System Architecture</vt:lpstr>
      <vt:lpstr>Jot prototype</vt:lpstr>
      <vt:lpstr>Raspberry Pi Module</vt:lpstr>
      <vt:lpstr>Raspberry PI desc.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Jot!</dc:title>
  <dc:creator>Windows User</dc:creator>
  <cp:lastModifiedBy>Windows User</cp:lastModifiedBy>
  <cp:revision>2</cp:revision>
  <dcterms:created xsi:type="dcterms:W3CDTF">2013-09-24T02:29:02Z</dcterms:created>
  <dcterms:modified xsi:type="dcterms:W3CDTF">2013-09-24T02:42:59Z</dcterms:modified>
</cp:coreProperties>
</file>