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7CACD2BC-3C30-47F6-B300-AF29D9A849B0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61C3-D31D-408E-89FA-716BE9135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D2BC-3C30-47F6-B300-AF29D9A849B0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61C3-D31D-408E-89FA-716BE9135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D2BC-3C30-47F6-B300-AF29D9A849B0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61C3-D31D-408E-89FA-716BE9135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D2BC-3C30-47F6-B300-AF29D9A849B0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61C3-D31D-408E-89FA-716BE9135B6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D2BC-3C30-47F6-B300-AF29D9A849B0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61C3-D31D-408E-89FA-716BE9135B6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D2BC-3C30-47F6-B300-AF29D9A849B0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61C3-D31D-408E-89FA-716BE9135B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D2BC-3C30-47F6-B300-AF29D9A849B0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61C3-D31D-408E-89FA-716BE9135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D2BC-3C30-47F6-B300-AF29D9A849B0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61C3-D31D-408E-89FA-716BE9135B6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D2BC-3C30-47F6-B300-AF29D9A849B0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61C3-D31D-408E-89FA-716BE9135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D2BC-3C30-47F6-B300-AF29D9A849B0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61C3-D31D-408E-89FA-716BE9135B6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D2BC-3C30-47F6-B300-AF29D9A849B0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61C3-D31D-408E-89FA-716BE9135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7CACD2BC-3C30-47F6-B300-AF29D9A849B0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25461C3-D31D-408E-89FA-716BE9135B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Jot!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 Lese, Dustin Wolf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51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86000"/>
            <a:ext cx="70104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98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38400"/>
            <a:ext cx="7162800" cy="3276600"/>
          </a:xfrm>
        </p:spPr>
      </p:pic>
    </p:spTree>
    <p:extLst>
      <p:ext uri="{BB962C8B-B14F-4D97-AF65-F5344CB8AC3E}">
        <p14:creationId xmlns:p14="http://schemas.microsoft.com/office/powerpoint/2010/main" val="205043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90800"/>
            <a:ext cx="7342633" cy="2971800"/>
          </a:xfrm>
        </p:spPr>
      </p:pic>
    </p:spTree>
    <p:extLst>
      <p:ext uri="{BB962C8B-B14F-4D97-AF65-F5344CB8AC3E}">
        <p14:creationId xmlns:p14="http://schemas.microsoft.com/office/powerpoint/2010/main" val="257386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(server)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438400"/>
            <a:ext cx="7315200" cy="4038600"/>
          </a:xfrm>
        </p:spPr>
      </p:pic>
    </p:spTree>
    <p:extLst>
      <p:ext uri="{BB962C8B-B14F-4D97-AF65-F5344CB8AC3E}">
        <p14:creationId xmlns:p14="http://schemas.microsoft.com/office/powerpoint/2010/main" val="2133067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38400"/>
            <a:ext cx="7924800" cy="4038600"/>
          </a:xfrm>
        </p:spPr>
      </p:pic>
    </p:spTree>
    <p:extLst>
      <p:ext uri="{BB962C8B-B14F-4D97-AF65-F5344CB8AC3E}">
        <p14:creationId xmlns:p14="http://schemas.microsoft.com/office/powerpoint/2010/main" val="3391469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19</TotalTime>
  <Words>17</Words>
  <Application>Microsoft Office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Couture</vt:lpstr>
      <vt:lpstr>Jot! </vt:lpstr>
      <vt:lpstr>Use case</vt:lpstr>
      <vt:lpstr>Sequence</vt:lpstr>
      <vt:lpstr>Activity</vt:lpstr>
      <vt:lpstr>Class (server)</vt:lpstr>
      <vt:lpstr>DB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Jot!</dc:title>
  <dc:creator>Windows User</dc:creator>
  <cp:lastModifiedBy>Windows User</cp:lastModifiedBy>
  <cp:revision>2</cp:revision>
  <dcterms:created xsi:type="dcterms:W3CDTF">2013-10-08T01:56:46Z</dcterms:created>
  <dcterms:modified xsi:type="dcterms:W3CDTF">2013-10-08T02:16:05Z</dcterms:modified>
</cp:coreProperties>
</file>