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94F6-21D3-41A0-A10C-51EEA64B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D377D-AAA1-492D-9B26-E304116F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63BF-592A-4CD4-AA55-CDECAD6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E2EB-1A54-4A8F-BA51-30543138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BA0A-2758-4319-B2DA-D6BFF6D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72F1-CE76-463A-8780-D767B202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1C9F8-CF6E-4AB7-BD95-8B5C2AFB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E110-6CEA-4B23-B440-9DEE2756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1507-AC27-4386-AE33-0B98428A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886C-0400-44AE-9E80-49241F4B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6830-248A-4FF7-B5B2-6197DCD6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F41B-3FE3-484E-81E1-8B4ED4D5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53D3-5511-4979-9C31-19FBF29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9AA7-0C72-4383-A50E-9F35EF2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5991-53AA-4232-B1B8-4BD7BC54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6FDB-0493-4B03-AAE1-116E41D4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8E16-C554-4307-82A8-E23AC392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B009-FCE2-44E9-A62B-A7AD0634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089E0-2B23-46FD-98E4-50D1B986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3A4F-CCD1-42E9-A0DA-B2A2898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0081-23EE-40C2-8802-E4CB52DB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262C-3F8C-4AF5-AED3-7E0D0BD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9D3E-36A2-4004-90C7-58C286AB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2C6A-4C84-490B-8929-7E4F2574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C40-E49C-48C5-A3A1-27DB848C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2FCF-7B8C-44A4-8128-8B014F4C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5B02-58EA-484D-9BA7-D616522C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D6563-05CC-4414-B232-F40FD02A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AC2B-1DDC-416D-9017-B9FCBF9D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5478-E857-4914-9874-C8B83029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9834-7C71-42A8-8A8B-DD63C22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4561-08C3-4D1D-9056-DE002AF6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F3843-C1A2-4250-8CA1-8CFE222F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4675-337C-4568-A673-76E40FA8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574A9-558F-4DAC-8151-BA7A8FAA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945D-31C7-4CB3-AA82-FE59CA5E2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D2352-161C-4552-B9A1-E3479252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44F80-B46A-4FED-A29F-300F26F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9EEB-8C56-447F-BCC7-A7D3550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9C74-FDB7-40B2-B276-3DFA52C1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9BA0-99DB-4A87-8930-4BA74FB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CB23-3212-472C-A635-11913B6F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DF3C7-BBD2-44E3-88C7-C087AF99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42357-3AA3-43CF-AB29-68E1C5E1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CF85B-310A-4027-94C1-A4AA769C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EF70-E3C4-4308-8003-CB230262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83B2-30EA-4987-93B7-92A05A5C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9E19-DCA3-434C-89C5-EE29B540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37A8-EADB-4245-9809-36046439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E0B3-4549-4ADC-8059-32308D9F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0519F-7A23-4AD4-9C76-2A9CDEB5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C41F6-CFDA-488F-A519-B9CEFD2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5D61-A4B9-43AB-995A-509B93CC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80D42-B982-494E-9395-C8C2E71E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432C-7591-418D-A515-01F8D37A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18F3-D871-42C7-9C99-D707D477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EB2D-E6D3-4546-B592-A0ABB98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D1E06-C39F-4C7F-8AF5-A9224F1A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7816A-7E64-4AEA-841E-1CAB4EF2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ADC0-FA66-478F-8F78-1BB9A4B0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312B-33DF-404E-B13E-FBA59A958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E62-E94C-4BC0-ADDF-FFD565A3AC4A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845A-E371-4FDC-AFFC-0EF12676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4E84-8CD1-456B-AB32-A959C898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C24B-E5AE-4D4A-9C2A-589758AB8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AE84E-6B61-42CA-BC36-3A3F36E34658}"/>
              </a:ext>
            </a:extLst>
          </p:cNvPr>
          <p:cNvSpPr txBox="1"/>
          <p:nvPr/>
        </p:nvSpPr>
        <p:spPr>
          <a:xfrm>
            <a:off x="3891064" y="54474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DADE3-6659-4FE0-862C-CEAFCB544797}"/>
              </a:ext>
            </a:extLst>
          </p:cNvPr>
          <p:cNvSpPr txBox="1"/>
          <p:nvPr/>
        </p:nvSpPr>
        <p:spPr>
          <a:xfrm>
            <a:off x="1616005" y="133680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A2EA9-26FE-4230-BD38-48A0019D0237}"/>
              </a:ext>
            </a:extLst>
          </p:cNvPr>
          <p:cNvSpPr txBox="1"/>
          <p:nvPr/>
        </p:nvSpPr>
        <p:spPr>
          <a:xfrm>
            <a:off x="6105756" y="1336808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header-overlay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74B74-7ED5-4DAE-9E50-1B113EC872F9}"/>
              </a:ext>
            </a:extLst>
          </p:cNvPr>
          <p:cNvSpPr txBox="1"/>
          <p:nvPr/>
        </p:nvSpPr>
        <p:spPr>
          <a:xfrm>
            <a:off x="2572851" y="23241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4D975-2B24-4949-8B9D-7CD760631383}"/>
              </a:ext>
            </a:extLst>
          </p:cNvPr>
          <p:cNvSpPr txBox="1"/>
          <p:nvPr/>
        </p:nvSpPr>
        <p:spPr>
          <a:xfrm>
            <a:off x="4497320" y="2324121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blog-header-overlay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887BE-3CFE-4599-A715-8CDA52B4CFD8}"/>
              </a:ext>
            </a:extLst>
          </p:cNvPr>
          <p:cNvSpPr txBox="1"/>
          <p:nvPr/>
        </p:nvSpPr>
        <p:spPr>
          <a:xfrm>
            <a:off x="3509870" y="3674077"/>
            <a:ext cx="13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content-blog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0EF0B-8A01-458E-BBAE-063EB8C9E88E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2040962" y="1706140"/>
            <a:ext cx="827002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E1E43F-078E-4C0D-9042-ABC8F6627ED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040962" y="914081"/>
            <a:ext cx="2161245" cy="42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998A9-390B-4A26-A558-3480972DFCD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67964" y="2693453"/>
            <a:ext cx="1334243" cy="9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86369-0E17-4DD4-90D5-54167E9EC7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202207" y="2693453"/>
            <a:ext cx="1334244" cy="98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067FA-AFB9-4771-8AB7-476AEC6988D4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5536451" y="1706140"/>
            <a:ext cx="1370390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803A1E-2624-4F8E-B7ED-C3E53EA56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4202207" y="914081"/>
            <a:ext cx="2704634" cy="42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2C883E-4552-4355-91E7-EF8CE827EF36}"/>
              </a:ext>
            </a:extLst>
          </p:cNvPr>
          <p:cNvSpPr txBox="1"/>
          <p:nvPr/>
        </p:nvSpPr>
        <p:spPr>
          <a:xfrm>
            <a:off x="4936606" y="3054332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D13D0-2ACB-4224-9656-B9767834F0D3}"/>
              </a:ext>
            </a:extLst>
          </p:cNvPr>
          <p:cNvSpPr txBox="1"/>
          <p:nvPr/>
        </p:nvSpPr>
        <p:spPr>
          <a:xfrm>
            <a:off x="5496156" y="189400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layout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337F6B-F0E9-4782-A9C0-BC2D7BBC3907}"/>
              </a:ext>
            </a:extLst>
          </p:cNvPr>
          <p:cNvSpPr txBox="1"/>
          <p:nvPr/>
        </p:nvSpPr>
        <p:spPr>
          <a:xfrm>
            <a:off x="4627164" y="926065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layout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4877B2-4CE2-4BB9-B5F2-76A6B759AAF9}"/>
              </a:ext>
            </a:extLst>
          </p:cNvPr>
          <p:cNvSpPr txBox="1"/>
          <p:nvPr/>
        </p:nvSpPr>
        <p:spPr>
          <a:xfrm>
            <a:off x="1198853" y="232412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AFF6C7-4C9E-4073-A548-E32473A72029}"/>
              </a:ext>
            </a:extLst>
          </p:cNvPr>
          <p:cNvCxnSpPr>
            <a:stCxn id="39" idx="0"/>
            <a:endCxn id="5" idx="2"/>
          </p:cNvCxnSpPr>
          <p:nvPr/>
        </p:nvCxnSpPr>
        <p:spPr>
          <a:xfrm flipV="1">
            <a:off x="1518653" y="1706140"/>
            <a:ext cx="522309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ABC266D-19C2-4616-8EB4-914AFEF1D85C}"/>
              </a:ext>
            </a:extLst>
          </p:cNvPr>
          <p:cNvSpPr txBox="1"/>
          <p:nvPr/>
        </p:nvSpPr>
        <p:spPr>
          <a:xfrm>
            <a:off x="9386217" y="2324121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page-header-overlay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03428B-14B7-4F0A-959B-6C26EF9F2E10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flipH="1" flipV="1">
            <a:off x="6906841" y="1706140"/>
            <a:ext cx="3543193" cy="61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9C94C6-289F-42D0-881B-AAE36808C7CD}"/>
              </a:ext>
            </a:extLst>
          </p:cNvPr>
          <p:cNvSpPr txBox="1"/>
          <p:nvPr/>
        </p:nvSpPr>
        <p:spPr>
          <a:xfrm>
            <a:off x="6575581" y="3045774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blog-header-overlay-</a:t>
            </a:r>
            <a:r>
              <a:rPr lang="en-US" dirty="0" err="1"/>
              <a:t>nosidebar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8DF9E4-59A6-4389-B00D-28966295982D}"/>
              </a:ext>
            </a:extLst>
          </p:cNvPr>
          <p:cNvCxnSpPr>
            <a:stCxn id="22" idx="0"/>
            <a:endCxn id="6" idx="2"/>
          </p:cNvCxnSpPr>
          <p:nvPr/>
        </p:nvCxnSpPr>
        <p:spPr>
          <a:xfrm flipH="1" flipV="1">
            <a:off x="6906841" y="1706140"/>
            <a:ext cx="1211214" cy="1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Torres</dc:creator>
  <cp:lastModifiedBy>Edwin Torres</cp:lastModifiedBy>
  <cp:revision>3</cp:revision>
  <dcterms:created xsi:type="dcterms:W3CDTF">2021-03-15T22:24:03Z</dcterms:created>
  <dcterms:modified xsi:type="dcterms:W3CDTF">2021-03-15T22:46:10Z</dcterms:modified>
</cp:coreProperties>
</file>