
<file path=[Content_Types].xml><?xml version="1.0" encoding="utf-8"?>
<Types xmlns="http://schemas.openxmlformats.org/package/2006/content-types">
  <Default Extension="jp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56" r:id="rId5"/>
    <p:sldId id="272" r:id="rId6"/>
    <p:sldId id="273" r:id="rId7"/>
    <p:sldId id="274" r:id="rId8"/>
    <p:sldId id="275" r:id="rId9"/>
    <p:sldId id="277" r:id="rId10"/>
    <p:sldId id="278" r:id="rId11"/>
    <p:sldId id="280" r:id="rId12"/>
    <p:sldId id="281" r:id="rId13"/>
    <p:sldId id="282" r:id="rId14"/>
    <p:sldId id="283" r:id="rId15"/>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005B"/>
    <a:srgbClr val="A414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3" d="100"/>
          <a:sy n="93" d="100"/>
        </p:scale>
        <p:origin x="18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A45D47-9100-4A33-86EB-56A6A25E8410}" type="datetimeFigureOut">
              <a:rPr lang="nl-NL" smtClean="0"/>
              <a:t>5-9-2023</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305D00-3117-4CE5-92BE-FCDFA2DBC976}" type="slidenum">
              <a:rPr lang="nl-NL" smtClean="0"/>
              <a:t>‹nr.›</a:t>
            </a:fld>
            <a:endParaRPr lang="nl-NL"/>
          </a:p>
        </p:txBody>
      </p:sp>
    </p:spTree>
    <p:extLst>
      <p:ext uri="{BB962C8B-B14F-4D97-AF65-F5344CB8AC3E}">
        <p14:creationId xmlns:p14="http://schemas.microsoft.com/office/powerpoint/2010/main" val="3864739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3.sv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eldia met afbeelding">
    <p:bg>
      <p:bgPr>
        <a:solidFill>
          <a:schemeClr val="bg1"/>
        </a:solidFill>
        <a:effectLst/>
      </p:bgPr>
    </p:bg>
    <p:spTree>
      <p:nvGrpSpPr>
        <p:cNvPr id="1" name=""/>
        <p:cNvGrpSpPr/>
        <p:nvPr/>
      </p:nvGrpSpPr>
      <p:grpSpPr>
        <a:xfrm>
          <a:off x="0" y="0"/>
          <a:ext cx="0" cy="0"/>
          <a:chOff x="0" y="0"/>
          <a:chExt cx="0" cy="0"/>
        </a:xfrm>
      </p:grpSpPr>
      <p:sp>
        <p:nvSpPr>
          <p:cNvPr id="6" name="Tijdelijke aanduiding voor afbeelding 5">
            <a:extLst>
              <a:ext uri="{FF2B5EF4-FFF2-40B4-BE49-F238E27FC236}">
                <a16:creationId xmlns:a16="http://schemas.microsoft.com/office/drawing/2014/main" id="{2409F655-5D92-49A1-8D63-A41D1D8478E8}"/>
              </a:ext>
            </a:extLst>
          </p:cNvPr>
          <p:cNvSpPr>
            <a:spLocks noGrp="1"/>
          </p:cNvSpPr>
          <p:nvPr>
            <p:ph type="pic" sz="quarter" idx="10" hasCustomPrompt="1"/>
          </p:nvPr>
        </p:nvSpPr>
        <p:spPr>
          <a:xfrm>
            <a:off x="5333998" y="0"/>
            <a:ext cx="6858000" cy="6858000"/>
          </a:xfrm>
          <a:solidFill>
            <a:schemeClr val="bg1">
              <a:lumMod val="75000"/>
            </a:schemeClr>
          </a:solidFill>
        </p:spPr>
        <p:txBody>
          <a:bodyPr lIns="1800000" tIns="1800000" rIns="1800000"/>
          <a:lstStyle>
            <a:lvl1pPr algn="ctr">
              <a:defRPr>
                <a:solidFill>
                  <a:schemeClr val="bg1">
                    <a:lumMod val="95000"/>
                  </a:schemeClr>
                </a:solidFill>
              </a:defRPr>
            </a:lvl1pPr>
          </a:lstStyle>
          <a:p>
            <a:r>
              <a:rPr lang="nl-NL" dirty="0"/>
              <a:t>Gebruik wijzig foto in het Goudappel lint om deze foto te wijzigen</a:t>
            </a:r>
          </a:p>
        </p:txBody>
      </p:sp>
      <p:sp>
        <p:nvSpPr>
          <p:cNvPr id="28" name="Rechthoek 27">
            <a:extLst>
              <a:ext uri="{FF2B5EF4-FFF2-40B4-BE49-F238E27FC236}">
                <a16:creationId xmlns:a16="http://schemas.microsoft.com/office/drawing/2014/main" id="{76E96ED4-8E1B-47EA-91FB-702BD1249694}"/>
              </a:ext>
            </a:extLst>
          </p:cNvPr>
          <p:cNvSpPr/>
          <p:nvPr userDrawn="1"/>
        </p:nvSpPr>
        <p:spPr>
          <a:xfrm>
            <a:off x="0" y="0"/>
            <a:ext cx="533399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err="1"/>
          </a:p>
        </p:txBody>
      </p:sp>
      <p:sp>
        <p:nvSpPr>
          <p:cNvPr id="2" name="Titel 1">
            <a:extLst>
              <a:ext uri="{FF2B5EF4-FFF2-40B4-BE49-F238E27FC236}">
                <a16:creationId xmlns:a16="http://schemas.microsoft.com/office/drawing/2014/main" id="{16787226-E371-4F5A-B004-BF76810B9EDF}"/>
              </a:ext>
            </a:extLst>
          </p:cNvPr>
          <p:cNvSpPr>
            <a:spLocks noGrp="1"/>
          </p:cNvSpPr>
          <p:nvPr>
            <p:ph type="ctrTitle" hasCustomPrompt="1"/>
          </p:nvPr>
        </p:nvSpPr>
        <p:spPr>
          <a:xfrm>
            <a:off x="766764" y="2725751"/>
            <a:ext cx="3769180" cy="553998"/>
          </a:xfrm>
        </p:spPr>
        <p:txBody>
          <a:bodyPr anchor="b"/>
          <a:lstStyle>
            <a:lvl1pPr algn="l">
              <a:lnSpc>
                <a:spcPct val="100000"/>
              </a:lnSpc>
              <a:defRPr sz="3600"/>
            </a:lvl1pPr>
          </a:lstStyle>
          <a:p>
            <a:r>
              <a:rPr lang="nl-NL" dirty="0"/>
              <a:t>TITEL</a:t>
            </a:r>
          </a:p>
        </p:txBody>
      </p:sp>
      <p:sp>
        <p:nvSpPr>
          <p:cNvPr id="3" name="Ondertitel 2">
            <a:extLst>
              <a:ext uri="{FF2B5EF4-FFF2-40B4-BE49-F238E27FC236}">
                <a16:creationId xmlns:a16="http://schemas.microsoft.com/office/drawing/2014/main" id="{14BE9627-AB19-4C59-9CFE-D94AD5E90523}"/>
              </a:ext>
            </a:extLst>
          </p:cNvPr>
          <p:cNvSpPr>
            <a:spLocks noGrp="1"/>
          </p:cNvSpPr>
          <p:nvPr>
            <p:ph type="subTitle" idx="1" hasCustomPrompt="1"/>
          </p:nvPr>
        </p:nvSpPr>
        <p:spPr>
          <a:xfrm>
            <a:off x="766763" y="3615099"/>
            <a:ext cx="3769181" cy="2298335"/>
          </a:xfrm>
        </p:spPr>
        <p:txBody>
          <a:bodyPr>
            <a:noAutofit/>
          </a:bodyPr>
          <a:lstStyle>
            <a:lvl1pPr marL="0" indent="0" algn="l">
              <a:buNone/>
              <a:defRPr sz="2000" spc="-2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subtitel</a:t>
            </a:r>
          </a:p>
        </p:txBody>
      </p:sp>
      <p:grpSp>
        <p:nvGrpSpPr>
          <p:cNvPr id="7" name="Groep 6">
            <a:extLst>
              <a:ext uri="{FF2B5EF4-FFF2-40B4-BE49-F238E27FC236}">
                <a16:creationId xmlns:a16="http://schemas.microsoft.com/office/drawing/2014/main" id="{94936B73-96C0-490B-A963-6E418BBE2FFC}"/>
              </a:ext>
            </a:extLst>
          </p:cNvPr>
          <p:cNvGrpSpPr/>
          <p:nvPr userDrawn="1"/>
        </p:nvGrpSpPr>
        <p:grpSpPr>
          <a:xfrm>
            <a:off x="0" y="3406140"/>
            <a:ext cx="3769179" cy="47353"/>
            <a:chOff x="0" y="1471262"/>
            <a:chExt cx="6471285" cy="76200"/>
          </a:xfrm>
        </p:grpSpPr>
        <p:sp>
          <p:nvSpPr>
            <p:cNvPr id="8" name="object 2">
              <a:extLst>
                <a:ext uri="{FF2B5EF4-FFF2-40B4-BE49-F238E27FC236}">
                  <a16:creationId xmlns:a16="http://schemas.microsoft.com/office/drawing/2014/main" id="{2D23CEAD-73AF-4339-A4B0-01B150264EBF}"/>
                </a:ext>
              </a:extLst>
            </p:cNvPr>
            <p:cNvSpPr/>
            <p:nvPr userDrawn="1"/>
          </p:nvSpPr>
          <p:spPr>
            <a:xfrm>
              <a:off x="0" y="1471262"/>
              <a:ext cx="6471285" cy="0"/>
            </a:xfrm>
            <a:custGeom>
              <a:avLst/>
              <a:gdLst/>
              <a:ahLst/>
              <a:cxnLst/>
              <a:rect l="l" t="t" r="r" b="b"/>
              <a:pathLst>
                <a:path w="6471285">
                  <a:moveTo>
                    <a:pt x="0" y="0"/>
                  </a:moveTo>
                  <a:lnTo>
                    <a:pt x="6471007" y="0"/>
                  </a:lnTo>
                </a:path>
              </a:pathLst>
            </a:custGeom>
            <a:ln w="20334">
              <a:solidFill>
                <a:schemeClr val="accent1"/>
              </a:solidFill>
            </a:ln>
          </p:spPr>
          <p:txBody>
            <a:bodyPr wrap="square" lIns="0" tIns="0" rIns="0" bIns="0" rtlCol="0"/>
            <a:lstStyle/>
            <a:p>
              <a:endParaRPr/>
            </a:p>
          </p:txBody>
        </p:sp>
        <p:sp>
          <p:nvSpPr>
            <p:cNvPr id="9" name="object 3">
              <a:extLst>
                <a:ext uri="{FF2B5EF4-FFF2-40B4-BE49-F238E27FC236}">
                  <a16:creationId xmlns:a16="http://schemas.microsoft.com/office/drawing/2014/main" id="{044F4F9C-490A-4A42-8209-627E0C3FAC40}"/>
                </a:ext>
              </a:extLst>
            </p:cNvPr>
            <p:cNvSpPr/>
            <p:nvPr userDrawn="1"/>
          </p:nvSpPr>
          <p:spPr>
            <a:xfrm>
              <a:off x="0" y="1547462"/>
              <a:ext cx="6471285" cy="0"/>
            </a:xfrm>
            <a:custGeom>
              <a:avLst/>
              <a:gdLst/>
              <a:ahLst/>
              <a:cxnLst/>
              <a:rect l="l" t="t" r="r" b="b"/>
              <a:pathLst>
                <a:path w="6471285">
                  <a:moveTo>
                    <a:pt x="0" y="0"/>
                  </a:moveTo>
                  <a:lnTo>
                    <a:pt x="6471007" y="0"/>
                  </a:lnTo>
                </a:path>
              </a:pathLst>
            </a:custGeom>
            <a:ln w="20334">
              <a:solidFill>
                <a:schemeClr val="accent1"/>
              </a:solidFill>
            </a:ln>
          </p:spPr>
          <p:txBody>
            <a:bodyPr wrap="square" lIns="0" tIns="0" rIns="0" bIns="0" rtlCol="0"/>
            <a:lstStyle/>
            <a:p>
              <a:endParaRPr/>
            </a:p>
          </p:txBody>
        </p:sp>
      </p:grpSp>
      <p:sp>
        <p:nvSpPr>
          <p:cNvPr id="18" name="Tijdelijke aanduiding voor dianummer 5">
            <a:extLst>
              <a:ext uri="{FF2B5EF4-FFF2-40B4-BE49-F238E27FC236}">
                <a16:creationId xmlns:a16="http://schemas.microsoft.com/office/drawing/2014/main" id="{C6C3F858-DDE9-458A-B4AB-4F5F7326A3CA}"/>
              </a:ext>
            </a:extLst>
          </p:cNvPr>
          <p:cNvSpPr>
            <a:spLocks noGrp="1"/>
          </p:cNvSpPr>
          <p:nvPr>
            <p:ph type="sldNum" sz="quarter" idx="4"/>
          </p:nvPr>
        </p:nvSpPr>
        <p:spPr>
          <a:xfrm>
            <a:off x="11425238" y="6296477"/>
            <a:ext cx="766761" cy="365125"/>
          </a:xfrm>
          <a:prstGeom prst="rect">
            <a:avLst/>
          </a:prstGeom>
        </p:spPr>
        <p:txBody>
          <a:bodyPr vert="horz" lIns="91440" tIns="45720" rIns="144000" bIns="45720" rtlCol="0" anchor="ctr"/>
          <a:lstStyle>
            <a:lvl1pPr algn="r">
              <a:defRPr sz="900">
                <a:solidFill>
                  <a:schemeClr val="bg1"/>
                </a:solidFill>
                <a:latin typeface="Segoe UI Light" panose="020B0502040204020203" pitchFamily="34" charset="0"/>
                <a:cs typeface="Segoe UI Light" panose="020B0502040204020203" pitchFamily="34" charset="0"/>
              </a:defRPr>
            </a:lvl1pPr>
          </a:lstStyle>
          <a:p>
            <a:fld id="{30EB25C8-E9E3-4D25-B37F-35DF7D8D9C13}" type="slidenum">
              <a:rPr lang="nl-NL" smtClean="0"/>
              <a:pPr/>
              <a:t>‹nr.›</a:t>
            </a:fld>
            <a:endParaRPr lang="nl-NL" dirty="0"/>
          </a:p>
        </p:txBody>
      </p:sp>
      <p:sp>
        <p:nvSpPr>
          <p:cNvPr id="21" name="Tijdelijke aanduiding voor tekst 12">
            <a:extLst>
              <a:ext uri="{FF2B5EF4-FFF2-40B4-BE49-F238E27FC236}">
                <a16:creationId xmlns:a16="http://schemas.microsoft.com/office/drawing/2014/main" id="{BE519AA6-DC4F-4E7B-9171-04B854F25D97}"/>
              </a:ext>
            </a:extLst>
          </p:cNvPr>
          <p:cNvSpPr>
            <a:spLocks noGrp="1"/>
          </p:cNvSpPr>
          <p:nvPr>
            <p:ph type="body" sz="quarter" idx="11" hasCustomPrompt="1"/>
          </p:nvPr>
        </p:nvSpPr>
        <p:spPr>
          <a:xfrm>
            <a:off x="11460617" y="6315526"/>
            <a:ext cx="328612" cy="327025"/>
          </a:xfrm>
          <a:blipFill>
            <a:blip r:embed="rId2">
              <a:extLst>
                <a:ext uri="{96DAC541-7B7A-43D3-8B79-37D633B846F1}">
                  <asvg:svgBlip xmlns:asvg="http://schemas.microsoft.com/office/drawing/2016/SVG/main" r:embed="rId3"/>
                </a:ext>
              </a:extLst>
            </a:blip>
            <a:stretch>
              <a:fillRect/>
            </a:stretch>
          </a:blipFill>
        </p:spPr>
        <p:txBody>
          <a:bodyPr/>
          <a:lstStyle/>
          <a:p>
            <a:pPr lvl="0"/>
            <a:r>
              <a:rPr lang="nl-NL" dirty="0"/>
              <a:t> </a:t>
            </a:r>
          </a:p>
        </p:txBody>
      </p:sp>
      <p:sp>
        <p:nvSpPr>
          <p:cNvPr id="23" name="Tijdelijke aanduiding voor datum 3">
            <a:extLst>
              <a:ext uri="{FF2B5EF4-FFF2-40B4-BE49-F238E27FC236}">
                <a16:creationId xmlns:a16="http://schemas.microsoft.com/office/drawing/2014/main" id="{368BA28F-43E5-4679-BDE6-A75329EB19C8}"/>
              </a:ext>
            </a:extLst>
          </p:cNvPr>
          <p:cNvSpPr>
            <a:spLocks noGrp="1"/>
          </p:cNvSpPr>
          <p:nvPr>
            <p:ph type="dt" sz="half" idx="2"/>
          </p:nvPr>
        </p:nvSpPr>
        <p:spPr>
          <a:xfrm>
            <a:off x="1447799" y="6115917"/>
            <a:ext cx="3088145" cy="180000"/>
          </a:xfrm>
          <a:prstGeom prst="rect">
            <a:avLst/>
          </a:prstGeom>
        </p:spPr>
        <p:txBody>
          <a:bodyPr vert="horz" lIns="0" tIns="0" rIns="0" bIns="0" rtlCol="0" anchor="ctr"/>
          <a:lstStyle>
            <a:lvl1pPr algn="l">
              <a:defRPr sz="900">
                <a:solidFill>
                  <a:schemeClr val="tx1"/>
                </a:solidFill>
                <a:latin typeface="Segoe UI Light" panose="020B0502040204020203" pitchFamily="34" charset="0"/>
                <a:cs typeface="Segoe UI Light" panose="020B0502040204020203" pitchFamily="34" charset="0"/>
              </a:defRPr>
            </a:lvl1pPr>
          </a:lstStyle>
          <a:p>
            <a:fld id="{9EC10809-BD91-4148-AB1A-188B0E4EDE67}" type="datetime4">
              <a:rPr lang="nl-NL" smtClean="0"/>
              <a:t>5 september 2023</a:t>
            </a:fld>
            <a:endParaRPr lang="nl-NL" dirty="0"/>
          </a:p>
        </p:txBody>
      </p:sp>
      <p:sp>
        <p:nvSpPr>
          <p:cNvPr id="24" name="Tijdelijke aanduiding voor voettekst 4">
            <a:extLst>
              <a:ext uri="{FF2B5EF4-FFF2-40B4-BE49-F238E27FC236}">
                <a16:creationId xmlns:a16="http://schemas.microsoft.com/office/drawing/2014/main" id="{E6FC2A51-354D-481E-9073-B9B60CAE29C5}"/>
              </a:ext>
            </a:extLst>
          </p:cNvPr>
          <p:cNvSpPr>
            <a:spLocks noGrp="1"/>
          </p:cNvSpPr>
          <p:nvPr>
            <p:ph type="ftr" sz="quarter" idx="3"/>
          </p:nvPr>
        </p:nvSpPr>
        <p:spPr>
          <a:xfrm>
            <a:off x="1447799" y="5931352"/>
            <a:ext cx="3088145" cy="180000"/>
          </a:xfrm>
          <a:prstGeom prst="rect">
            <a:avLst/>
          </a:prstGeom>
        </p:spPr>
        <p:txBody>
          <a:bodyPr vert="horz" lIns="0" tIns="0" rIns="0" bIns="0" rtlCol="0" anchor="ctr"/>
          <a:lstStyle>
            <a:lvl1pPr algn="r">
              <a:defRPr sz="900">
                <a:solidFill>
                  <a:schemeClr val="tx1"/>
                </a:solidFill>
                <a:latin typeface="Segoe UI Light" panose="020B0502040204020203" pitchFamily="34" charset="0"/>
                <a:cs typeface="Segoe UI Light" panose="020B0502040204020203" pitchFamily="34" charset="0"/>
              </a:defRPr>
            </a:lvl1pPr>
          </a:lstStyle>
          <a:p>
            <a:pPr algn="l"/>
            <a:endParaRPr lang="nl-NL" dirty="0"/>
          </a:p>
        </p:txBody>
      </p:sp>
      <p:sp>
        <p:nvSpPr>
          <p:cNvPr id="25" name="txtReference">
            <a:extLst>
              <a:ext uri="{FF2B5EF4-FFF2-40B4-BE49-F238E27FC236}">
                <a16:creationId xmlns:a16="http://schemas.microsoft.com/office/drawing/2014/main" id="{54AF751C-BE30-46E2-9E45-57BDAA57D0D4}"/>
              </a:ext>
            </a:extLst>
          </p:cNvPr>
          <p:cNvSpPr txBox="1"/>
          <p:nvPr userDrawn="1"/>
        </p:nvSpPr>
        <p:spPr>
          <a:xfrm>
            <a:off x="766763" y="5931352"/>
            <a:ext cx="630237" cy="180000"/>
          </a:xfrm>
          <a:prstGeom prst="rect">
            <a:avLst/>
          </a:prstGeom>
          <a:noFill/>
        </p:spPr>
        <p:txBody>
          <a:bodyPr wrap="square" lIns="0" tIns="0" rIns="0" bIns="0" rtlCol="0" anchor="ctr">
            <a:noAutofit/>
          </a:bodyPr>
          <a:lstStyle/>
          <a:p>
            <a:r>
              <a:rPr lang="nl-NL" sz="900" dirty="0">
                <a:latin typeface="Segoe UI Light" panose="020B0502040204020203" pitchFamily="34" charset="0"/>
                <a:cs typeface="Segoe UI Light" panose="020B0502040204020203" pitchFamily="34" charset="0"/>
              </a:rPr>
              <a:t>Kenmerk:</a:t>
            </a:r>
          </a:p>
        </p:txBody>
      </p:sp>
      <p:sp>
        <p:nvSpPr>
          <p:cNvPr id="26" name="txtDate">
            <a:extLst>
              <a:ext uri="{FF2B5EF4-FFF2-40B4-BE49-F238E27FC236}">
                <a16:creationId xmlns:a16="http://schemas.microsoft.com/office/drawing/2014/main" id="{D1A5A079-36C3-408E-AA33-218F0D9A325D}"/>
              </a:ext>
            </a:extLst>
          </p:cNvPr>
          <p:cNvSpPr txBox="1"/>
          <p:nvPr userDrawn="1"/>
        </p:nvSpPr>
        <p:spPr>
          <a:xfrm>
            <a:off x="766763" y="6115917"/>
            <a:ext cx="630237" cy="180000"/>
          </a:xfrm>
          <a:prstGeom prst="rect">
            <a:avLst/>
          </a:prstGeom>
          <a:noFill/>
        </p:spPr>
        <p:txBody>
          <a:bodyPr wrap="square" lIns="0" tIns="0" rIns="0" bIns="0" rtlCol="0" anchor="ctr">
            <a:noAutofit/>
          </a:bodyPr>
          <a:lstStyle/>
          <a:p>
            <a:r>
              <a:rPr lang="nl-NL" sz="900" dirty="0">
                <a:latin typeface="Segoe UI Light" panose="020B0502040204020203" pitchFamily="34" charset="0"/>
                <a:cs typeface="Segoe UI Light" panose="020B0502040204020203" pitchFamily="34" charset="0"/>
              </a:rPr>
              <a:t>Datum:</a:t>
            </a:r>
          </a:p>
        </p:txBody>
      </p:sp>
    </p:spTree>
    <p:extLst>
      <p:ext uri="{BB962C8B-B14F-4D97-AF65-F5344CB8AC3E}">
        <p14:creationId xmlns:p14="http://schemas.microsoft.com/office/powerpoint/2010/main" val="268315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2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 fill="hold"/>
                                        <p:tgtEl>
                                          <p:spTgt spid="7"/>
                                        </p:tgtEl>
                                        <p:attrNameLst>
                                          <p:attrName>ppt_x</p:attrName>
                                        </p:attrNameLst>
                                      </p:cBhvr>
                                      <p:tavLst>
                                        <p:tav tm="0">
                                          <p:val>
                                            <p:strVal val="0-#ppt_w/2"/>
                                          </p:val>
                                        </p:tav>
                                        <p:tav tm="100000">
                                          <p:val>
                                            <p:strVal val="#ppt_x"/>
                                          </p:val>
                                        </p:tav>
                                      </p:tavLst>
                                    </p:anim>
                                    <p:anim calcmode="lin" valueType="num">
                                      <p:cBhvr additive="base">
                                        <p:cTn id="8" dur="2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Logo (DE)">
    <p:bg>
      <p:bgPr>
        <a:solidFill>
          <a:schemeClr val="accent1"/>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462375B2-58C7-4B5D-B950-2BFB4051CFE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057400" y="2755894"/>
            <a:ext cx="7903030" cy="1791619"/>
          </a:xfrm>
          <a:prstGeom prst="rect">
            <a:avLst/>
          </a:prstGeom>
        </p:spPr>
      </p:pic>
      <p:sp>
        <p:nvSpPr>
          <p:cNvPr id="6" name="Tekstvak 5">
            <a:extLst>
              <a:ext uri="{FF2B5EF4-FFF2-40B4-BE49-F238E27FC236}">
                <a16:creationId xmlns:a16="http://schemas.microsoft.com/office/drawing/2014/main" id="{DB202868-7253-4C2C-8333-021AF25E8097}"/>
              </a:ext>
            </a:extLst>
          </p:cNvPr>
          <p:cNvSpPr txBox="1"/>
          <p:nvPr userDrawn="1"/>
        </p:nvSpPr>
        <p:spPr>
          <a:xfrm>
            <a:off x="1968502" y="4186767"/>
            <a:ext cx="5185834" cy="477054"/>
          </a:xfrm>
          <a:prstGeom prst="rect">
            <a:avLst/>
          </a:prstGeom>
          <a:noFill/>
        </p:spPr>
        <p:txBody>
          <a:bodyPr wrap="square" rtlCol="0">
            <a:spAutoFit/>
          </a:bodyPr>
          <a:lstStyle/>
          <a:p>
            <a:r>
              <a:rPr lang="nl-NL" sz="2500" b="1" spc="180" baseline="0" dirty="0">
                <a:solidFill>
                  <a:schemeClr val="bg1"/>
                </a:solidFill>
                <a:latin typeface="+mj-lt"/>
                <a:ea typeface="Segoe UI Black" panose="020B0A02040204020203" pitchFamily="34" charset="0"/>
              </a:rPr>
              <a:t>MOBILITÄT BEWEGT UNS</a:t>
            </a:r>
          </a:p>
        </p:txBody>
      </p:sp>
    </p:spTree>
    <p:extLst>
      <p:ext uri="{BB962C8B-B14F-4D97-AF65-F5344CB8AC3E}">
        <p14:creationId xmlns:p14="http://schemas.microsoft.com/office/powerpoint/2010/main" val="684356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eldia diapositief met afbeelding">
    <p:bg>
      <p:bgPr>
        <a:solidFill>
          <a:schemeClr val="bg1"/>
        </a:solidFill>
        <a:effectLst/>
      </p:bgPr>
    </p:bg>
    <p:spTree>
      <p:nvGrpSpPr>
        <p:cNvPr id="1" name=""/>
        <p:cNvGrpSpPr/>
        <p:nvPr/>
      </p:nvGrpSpPr>
      <p:grpSpPr>
        <a:xfrm>
          <a:off x="0" y="0"/>
          <a:ext cx="0" cy="0"/>
          <a:chOff x="0" y="0"/>
          <a:chExt cx="0" cy="0"/>
        </a:xfrm>
      </p:grpSpPr>
      <p:sp>
        <p:nvSpPr>
          <p:cNvPr id="13" name="Tijdelijke aanduiding voor afbeelding 5">
            <a:extLst>
              <a:ext uri="{FF2B5EF4-FFF2-40B4-BE49-F238E27FC236}">
                <a16:creationId xmlns:a16="http://schemas.microsoft.com/office/drawing/2014/main" id="{A98D6829-D415-4BD5-93D2-18E4F3220FAD}"/>
              </a:ext>
            </a:extLst>
          </p:cNvPr>
          <p:cNvSpPr>
            <a:spLocks noGrp="1"/>
          </p:cNvSpPr>
          <p:nvPr>
            <p:ph type="pic" sz="quarter" idx="10" hasCustomPrompt="1"/>
          </p:nvPr>
        </p:nvSpPr>
        <p:spPr>
          <a:xfrm>
            <a:off x="5333998" y="0"/>
            <a:ext cx="6858000" cy="6858000"/>
          </a:xfrm>
          <a:solidFill>
            <a:schemeClr val="bg1">
              <a:lumMod val="75000"/>
            </a:schemeClr>
          </a:solidFill>
        </p:spPr>
        <p:txBody>
          <a:bodyPr lIns="1800000" tIns="1800000" rIns="1800000"/>
          <a:lstStyle>
            <a:lvl1pPr algn="ctr">
              <a:defRPr>
                <a:solidFill>
                  <a:schemeClr val="bg1">
                    <a:lumMod val="95000"/>
                  </a:schemeClr>
                </a:solidFill>
              </a:defRPr>
            </a:lvl1pPr>
          </a:lstStyle>
          <a:p>
            <a:r>
              <a:rPr lang="nl-NL" dirty="0"/>
              <a:t>Gebruik wijzig foto in het Goudappel lint om deze foto te wijzigen</a:t>
            </a:r>
          </a:p>
        </p:txBody>
      </p:sp>
      <p:sp>
        <p:nvSpPr>
          <p:cNvPr id="14" name="Tijdelijke aanduiding voor tekst 12">
            <a:extLst>
              <a:ext uri="{FF2B5EF4-FFF2-40B4-BE49-F238E27FC236}">
                <a16:creationId xmlns:a16="http://schemas.microsoft.com/office/drawing/2014/main" id="{A89719BE-9F0A-4382-ACCF-BAF1DD526998}"/>
              </a:ext>
            </a:extLst>
          </p:cNvPr>
          <p:cNvSpPr>
            <a:spLocks noGrp="1"/>
          </p:cNvSpPr>
          <p:nvPr>
            <p:ph type="body" sz="quarter" idx="11" hasCustomPrompt="1"/>
          </p:nvPr>
        </p:nvSpPr>
        <p:spPr>
          <a:xfrm>
            <a:off x="11460617" y="6315526"/>
            <a:ext cx="328612" cy="327025"/>
          </a:xfrm>
          <a:blipFill>
            <a:blip r:embed="rId2">
              <a:extLst>
                <a:ext uri="{96DAC541-7B7A-43D3-8B79-37D633B846F1}">
                  <asvg:svgBlip xmlns:asvg="http://schemas.microsoft.com/office/drawing/2016/SVG/main" r:embed="rId3"/>
                </a:ext>
              </a:extLst>
            </a:blip>
            <a:stretch>
              <a:fillRect/>
            </a:stretch>
          </a:blipFill>
        </p:spPr>
        <p:txBody>
          <a:bodyPr/>
          <a:lstStyle/>
          <a:p>
            <a:pPr lvl="0"/>
            <a:r>
              <a:rPr lang="nl-NL" dirty="0"/>
              <a:t> </a:t>
            </a:r>
          </a:p>
        </p:txBody>
      </p:sp>
      <p:sp>
        <p:nvSpPr>
          <p:cNvPr id="10" name="Rechthoek 9">
            <a:extLst>
              <a:ext uri="{FF2B5EF4-FFF2-40B4-BE49-F238E27FC236}">
                <a16:creationId xmlns:a16="http://schemas.microsoft.com/office/drawing/2014/main" id="{6BB4EC40-97FD-446D-9DED-B44F25050F4B}"/>
              </a:ext>
            </a:extLst>
          </p:cNvPr>
          <p:cNvSpPr/>
          <p:nvPr userDrawn="1"/>
        </p:nvSpPr>
        <p:spPr>
          <a:xfrm>
            <a:off x="0" y="0"/>
            <a:ext cx="533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 name="Titel 1">
            <a:extLst>
              <a:ext uri="{FF2B5EF4-FFF2-40B4-BE49-F238E27FC236}">
                <a16:creationId xmlns:a16="http://schemas.microsoft.com/office/drawing/2014/main" id="{16787226-E371-4F5A-B004-BF76810B9EDF}"/>
              </a:ext>
            </a:extLst>
          </p:cNvPr>
          <p:cNvSpPr>
            <a:spLocks noGrp="1"/>
          </p:cNvSpPr>
          <p:nvPr>
            <p:ph type="ctrTitle" hasCustomPrompt="1"/>
          </p:nvPr>
        </p:nvSpPr>
        <p:spPr>
          <a:xfrm>
            <a:off x="766764" y="2171753"/>
            <a:ext cx="3769180" cy="1107996"/>
          </a:xfrm>
        </p:spPr>
        <p:txBody>
          <a:bodyPr anchor="b"/>
          <a:lstStyle>
            <a:lvl1pPr algn="l">
              <a:lnSpc>
                <a:spcPct val="100000"/>
              </a:lnSpc>
              <a:defRPr sz="3600">
                <a:solidFill>
                  <a:schemeClr val="bg1"/>
                </a:solidFill>
              </a:defRPr>
            </a:lvl1pPr>
          </a:lstStyle>
          <a:p>
            <a:r>
              <a:rPr lang="nl-NL" dirty="0"/>
              <a:t>PRESENTATIE</a:t>
            </a:r>
            <a:br>
              <a:rPr lang="nl-NL" dirty="0"/>
            </a:br>
            <a:r>
              <a:rPr lang="nl-NL" dirty="0"/>
              <a:t>TITEL</a:t>
            </a:r>
          </a:p>
        </p:txBody>
      </p:sp>
      <p:sp>
        <p:nvSpPr>
          <p:cNvPr id="3" name="Ondertitel 2">
            <a:extLst>
              <a:ext uri="{FF2B5EF4-FFF2-40B4-BE49-F238E27FC236}">
                <a16:creationId xmlns:a16="http://schemas.microsoft.com/office/drawing/2014/main" id="{14BE9627-AB19-4C59-9CFE-D94AD5E90523}"/>
              </a:ext>
            </a:extLst>
          </p:cNvPr>
          <p:cNvSpPr>
            <a:spLocks noGrp="1"/>
          </p:cNvSpPr>
          <p:nvPr>
            <p:ph type="subTitle" idx="1" hasCustomPrompt="1"/>
          </p:nvPr>
        </p:nvSpPr>
        <p:spPr>
          <a:xfrm>
            <a:off x="766763" y="3615099"/>
            <a:ext cx="3769181" cy="1946365"/>
          </a:xfrm>
        </p:spPr>
        <p:txBody>
          <a:bodyPr>
            <a:noAutofit/>
          </a:bodyPr>
          <a:lstStyle>
            <a:lvl1pPr marL="0" indent="0" algn="l">
              <a:buNone/>
              <a:defRPr sz="2000" spc="-2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subtitel onder de titel</a:t>
            </a:r>
          </a:p>
        </p:txBody>
      </p:sp>
      <p:grpSp>
        <p:nvGrpSpPr>
          <p:cNvPr id="7" name="Groep 6">
            <a:extLst>
              <a:ext uri="{FF2B5EF4-FFF2-40B4-BE49-F238E27FC236}">
                <a16:creationId xmlns:a16="http://schemas.microsoft.com/office/drawing/2014/main" id="{94936B73-96C0-490B-A963-6E418BBE2FFC}"/>
              </a:ext>
            </a:extLst>
          </p:cNvPr>
          <p:cNvGrpSpPr/>
          <p:nvPr userDrawn="1"/>
        </p:nvGrpSpPr>
        <p:grpSpPr>
          <a:xfrm>
            <a:off x="0" y="3406140"/>
            <a:ext cx="3769179" cy="47353"/>
            <a:chOff x="0" y="1471262"/>
            <a:chExt cx="6471285" cy="76200"/>
          </a:xfrm>
        </p:grpSpPr>
        <p:sp>
          <p:nvSpPr>
            <p:cNvPr id="8" name="object 2">
              <a:extLst>
                <a:ext uri="{FF2B5EF4-FFF2-40B4-BE49-F238E27FC236}">
                  <a16:creationId xmlns:a16="http://schemas.microsoft.com/office/drawing/2014/main" id="{2D23CEAD-73AF-4339-A4B0-01B150264EBF}"/>
                </a:ext>
              </a:extLst>
            </p:cNvPr>
            <p:cNvSpPr/>
            <p:nvPr userDrawn="1"/>
          </p:nvSpPr>
          <p:spPr>
            <a:xfrm>
              <a:off x="0" y="1471262"/>
              <a:ext cx="6471285" cy="0"/>
            </a:xfrm>
            <a:custGeom>
              <a:avLst/>
              <a:gdLst/>
              <a:ahLst/>
              <a:cxnLst/>
              <a:rect l="l" t="t" r="r" b="b"/>
              <a:pathLst>
                <a:path w="6471285">
                  <a:moveTo>
                    <a:pt x="0" y="0"/>
                  </a:moveTo>
                  <a:lnTo>
                    <a:pt x="6471007" y="0"/>
                  </a:lnTo>
                </a:path>
              </a:pathLst>
            </a:custGeom>
            <a:ln w="20334">
              <a:solidFill>
                <a:schemeClr val="bg1"/>
              </a:solidFill>
            </a:ln>
          </p:spPr>
          <p:txBody>
            <a:bodyPr wrap="square" lIns="0" tIns="0" rIns="0" bIns="0" rtlCol="0"/>
            <a:lstStyle/>
            <a:p>
              <a:endParaRPr/>
            </a:p>
          </p:txBody>
        </p:sp>
        <p:sp>
          <p:nvSpPr>
            <p:cNvPr id="9" name="object 3">
              <a:extLst>
                <a:ext uri="{FF2B5EF4-FFF2-40B4-BE49-F238E27FC236}">
                  <a16:creationId xmlns:a16="http://schemas.microsoft.com/office/drawing/2014/main" id="{044F4F9C-490A-4A42-8209-627E0C3FAC40}"/>
                </a:ext>
              </a:extLst>
            </p:cNvPr>
            <p:cNvSpPr/>
            <p:nvPr userDrawn="1"/>
          </p:nvSpPr>
          <p:spPr>
            <a:xfrm>
              <a:off x="0" y="1547462"/>
              <a:ext cx="6471285" cy="0"/>
            </a:xfrm>
            <a:custGeom>
              <a:avLst/>
              <a:gdLst/>
              <a:ahLst/>
              <a:cxnLst/>
              <a:rect l="l" t="t" r="r" b="b"/>
              <a:pathLst>
                <a:path w="6471285">
                  <a:moveTo>
                    <a:pt x="0" y="0"/>
                  </a:moveTo>
                  <a:lnTo>
                    <a:pt x="6471007" y="0"/>
                  </a:lnTo>
                </a:path>
              </a:pathLst>
            </a:custGeom>
            <a:ln w="20334">
              <a:solidFill>
                <a:schemeClr val="bg1"/>
              </a:solidFill>
            </a:ln>
          </p:spPr>
          <p:txBody>
            <a:bodyPr wrap="square" lIns="0" tIns="0" rIns="0" bIns="0" rtlCol="0"/>
            <a:lstStyle/>
            <a:p>
              <a:endParaRPr/>
            </a:p>
          </p:txBody>
        </p:sp>
      </p:grpSp>
      <p:sp>
        <p:nvSpPr>
          <p:cNvPr id="20" name="Tijdelijke aanduiding voor dianummer 5">
            <a:extLst>
              <a:ext uri="{FF2B5EF4-FFF2-40B4-BE49-F238E27FC236}">
                <a16:creationId xmlns:a16="http://schemas.microsoft.com/office/drawing/2014/main" id="{194D5121-143A-486B-8464-8E911D66A24F}"/>
              </a:ext>
            </a:extLst>
          </p:cNvPr>
          <p:cNvSpPr>
            <a:spLocks noGrp="1"/>
          </p:cNvSpPr>
          <p:nvPr>
            <p:ph type="sldNum" sz="quarter" idx="4"/>
          </p:nvPr>
        </p:nvSpPr>
        <p:spPr>
          <a:xfrm>
            <a:off x="11425238" y="6296477"/>
            <a:ext cx="766761" cy="365125"/>
          </a:xfrm>
          <a:prstGeom prst="rect">
            <a:avLst/>
          </a:prstGeom>
        </p:spPr>
        <p:txBody>
          <a:bodyPr vert="horz" lIns="91440" tIns="45720" rIns="144000" bIns="45720" rtlCol="0" anchor="ctr"/>
          <a:lstStyle>
            <a:lvl1pPr algn="r">
              <a:defRPr sz="900">
                <a:solidFill>
                  <a:schemeClr val="bg1"/>
                </a:solidFill>
                <a:latin typeface="Segoe UI Light" panose="020B0502040204020203" pitchFamily="34" charset="0"/>
                <a:cs typeface="Segoe UI Light" panose="020B0502040204020203" pitchFamily="34" charset="0"/>
              </a:defRPr>
            </a:lvl1pPr>
          </a:lstStyle>
          <a:p>
            <a:fld id="{30EB25C8-E9E3-4D25-B37F-35DF7D8D9C13}" type="slidenum">
              <a:rPr lang="nl-NL" smtClean="0"/>
              <a:pPr/>
              <a:t>‹nr.›</a:t>
            </a:fld>
            <a:endParaRPr lang="nl-NL" dirty="0"/>
          </a:p>
        </p:txBody>
      </p:sp>
      <p:sp>
        <p:nvSpPr>
          <p:cNvPr id="15" name="Tijdelijke aanduiding voor datum 3">
            <a:extLst>
              <a:ext uri="{FF2B5EF4-FFF2-40B4-BE49-F238E27FC236}">
                <a16:creationId xmlns:a16="http://schemas.microsoft.com/office/drawing/2014/main" id="{0F83A67E-D451-4DD9-9B17-66A7EB5C6160}"/>
              </a:ext>
            </a:extLst>
          </p:cNvPr>
          <p:cNvSpPr>
            <a:spLocks noGrp="1"/>
          </p:cNvSpPr>
          <p:nvPr>
            <p:ph type="dt" sz="half" idx="2"/>
          </p:nvPr>
        </p:nvSpPr>
        <p:spPr>
          <a:xfrm>
            <a:off x="1447799" y="6115917"/>
            <a:ext cx="3088145" cy="180000"/>
          </a:xfrm>
          <a:prstGeom prst="rect">
            <a:avLst/>
          </a:prstGeom>
        </p:spPr>
        <p:txBody>
          <a:bodyPr vert="horz" lIns="0" tIns="0" rIns="0" bIns="0" rtlCol="0" anchor="ctr"/>
          <a:lstStyle>
            <a:lvl1pPr algn="l">
              <a:defRPr sz="900">
                <a:solidFill>
                  <a:schemeClr val="bg1"/>
                </a:solidFill>
                <a:latin typeface="Segoe UI Light" panose="020B0502040204020203" pitchFamily="34" charset="0"/>
                <a:cs typeface="Segoe UI Light" panose="020B0502040204020203" pitchFamily="34" charset="0"/>
              </a:defRPr>
            </a:lvl1pPr>
          </a:lstStyle>
          <a:p>
            <a:fld id="{4A937B0B-4889-43D2-BD06-351D22A50F2C}" type="datetime4">
              <a:rPr lang="nl-NL" smtClean="0"/>
              <a:t>5 september 2023</a:t>
            </a:fld>
            <a:endParaRPr lang="nl-NL" dirty="0"/>
          </a:p>
        </p:txBody>
      </p:sp>
      <p:sp>
        <p:nvSpPr>
          <p:cNvPr id="16" name="Tijdelijke aanduiding voor voettekst 4">
            <a:extLst>
              <a:ext uri="{FF2B5EF4-FFF2-40B4-BE49-F238E27FC236}">
                <a16:creationId xmlns:a16="http://schemas.microsoft.com/office/drawing/2014/main" id="{D79F1313-3B0F-4BBA-8B9C-DE419B2B5E68}"/>
              </a:ext>
            </a:extLst>
          </p:cNvPr>
          <p:cNvSpPr>
            <a:spLocks noGrp="1"/>
          </p:cNvSpPr>
          <p:nvPr>
            <p:ph type="ftr" sz="quarter" idx="3"/>
          </p:nvPr>
        </p:nvSpPr>
        <p:spPr>
          <a:xfrm>
            <a:off x="1447799" y="5931352"/>
            <a:ext cx="3088145" cy="180000"/>
          </a:xfrm>
          <a:prstGeom prst="rect">
            <a:avLst/>
          </a:prstGeom>
        </p:spPr>
        <p:txBody>
          <a:bodyPr vert="horz" lIns="0" tIns="0" rIns="0" bIns="0" rtlCol="0" anchor="ctr"/>
          <a:lstStyle>
            <a:lvl1pPr algn="r">
              <a:defRPr sz="900">
                <a:solidFill>
                  <a:schemeClr val="bg1"/>
                </a:solidFill>
                <a:latin typeface="Segoe UI Light" panose="020B0502040204020203" pitchFamily="34" charset="0"/>
                <a:cs typeface="Segoe UI Light" panose="020B0502040204020203" pitchFamily="34" charset="0"/>
              </a:defRPr>
            </a:lvl1pPr>
          </a:lstStyle>
          <a:p>
            <a:pPr algn="l"/>
            <a:endParaRPr lang="nl-NL" dirty="0"/>
          </a:p>
        </p:txBody>
      </p:sp>
      <p:sp>
        <p:nvSpPr>
          <p:cNvPr id="19" name="txtReference">
            <a:extLst>
              <a:ext uri="{FF2B5EF4-FFF2-40B4-BE49-F238E27FC236}">
                <a16:creationId xmlns:a16="http://schemas.microsoft.com/office/drawing/2014/main" id="{BE9878A9-F78D-4A4C-8547-86E20DA27FD5}"/>
              </a:ext>
            </a:extLst>
          </p:cNvPr>
          <p:cNvSpPr txBox="1"/>
          <p:nvPr userDrawn="1"/>
        </p:nvSpPr>
        <p:spPr>
          <a:xfrm>
            <a:off x="766763" y="5931352"/>
            <a:ext cx="630237" cy="180000"/>
          </a:xfrm>
          <a:prstGeom prst="rect">
            <a:avLst/>
          </a:prstGeom>
          <a:noFill/>
        </p:spPr>
        <p:txBody>
          <a:bodyPr wrap="square" lIns="0" tIns="0" rIns="0" bIns="0" rtlCol="0" anchor="ctr">
            <a:noAutofit/>
          </a:bodyPr>
          <a:lstStyle/>
          <a:p>
            <a:r>
              <a:rPr lang="nl-NL" sz="900" dirty="0">
                <a:solidFill>
                  <a:schemeClr val="bg1"/>
                </a:solidFill>
                <a:latin typeface="Segoe UI Light" panose="020B0502040204020203" pitchFamily="34" charset="0"/>
                <a:cs typeface="Segoe UI Light" panose="020B0502040204020203" pitchFamily="34" charset="0"/>
              </a:rPr>
              <a:t>Kenmerk:</a:t>
            </a:r>
          </a:p>
        </p:txBody>
      </p:sp>
      <p:sp>
        <p:nvSpPr>
          <p:cNvPr id="22" name="txtDate">
            <a:extLst>
              <a:ext uri="{FF2B5EF4-FFF2-40B4-BE49-F238E27FC236}">
                <a16:creationId xmlns:a16="http://schemas.microsoft.com/office/drawing/2014/main" id="{95AFCEBC-3721-4E41-8A43-AFE4AD61F928}"/>
              </a:ext>
            </a:extLst>
          </p:cNvPr>
          <p:cNvSpPr txBox="1"/>
          <p:nvPr userDrawn="1"/>
        </p:nvSpPr>
        <p:spPr>
          <a:xfrm>
            <a:off x="766763" y="6115917"/>
            <a:ext cx="630237" cy="180000"/>
          </a:xfrm>
          <a:prstGeom prst="rect">
            <a:avLst/>
          </a:prstGeom>
          <a:noFill/>
        </p:spPr>
        <p:txBody>
          <a:bodyPr wrap="square" lIns="0" tIns="0" rIns="0" bIns="0" rtlCol="0" anchor="ctr">
            <a:noAutofit/>
          </a:bodyPr>
          <a:lstStyle/>
          <a:p>
            <a:r>
              <a:rPr lang="nl-NL" sz="900" dirty="0">
                <a:solidFill>
                  <a:schemeClr val="bg1"/>
                </a:solidFill>
                <a:latin typeface="Segoe UI Light" panose="020B0502040204020203" pitchFamily="34" charset="0"/>
                <a:cs typeface="Segoe UI Light" panose="020B0502040204020203" pitchFamily="34" charset="0"/>
              </a:rPr>
              <a:t>Datum:</a:t>
            </a:r>
          </a:p>
        </p:txBody>
      </p:sp>
    </p:spTree>
    <p:extLst>
      <p:ext uri="{BB962C8B-B14F-4D97-AF65-F5344CB8AC3E}">
        <p14:creationId xmlns:p14="http://schemas.microsoft.com/office/powerpoint/2010/main" val="186809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 fill="hold"/>
                                        <p:tgtEl>
                                          <p:spTgt spid="2"/>
                                        </p:tgtEl>
                                        <p:attrNameLst>
                                          <p:attrName>ppt_x</p:attrName>
                                        </p:attrNameLst>
                                      </p:cBhvr>
                                      <p:tavLst>
                                        <p:tav tm="0">
                                          <p:val>
                                            <p:strVal val="#ppt_x"/>
                                          </p:val>
                                        </p:tav>
                                        <p:tav tm="100000">
                                          <p:val>
                                            <p:strVal val="#ppt_x"/>
                                          </p:val>
                                        </p:tav>
                                      </p:tavLst>
                                    </p:anim>
                                    <p:anim calcmode="lin" valueType="num">
                                      <p:cBhvr additive="base">
                                        <p:cTn id="8" dur="15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50"/>
                            </p:stCondLst>
                            <p:childTnLst>
                              <p:par>
                                <p:cTn id="10" presetID="2" presetClass="entr" presetSubtype="8" fill="hold" nodeType="afterEffect">
                                  <p:stCondLst>
                                    <p:cond delay="1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200" fill="hold"/>
                                        <p:tgtEl>
                                          <p:spTgt spid="7"/>
                                        </p:tgtEl>
                                        <p:attrNameLst>
                                          <p:attrName>ppt_x</p:attrName>
                                        </p:attrNameLst>
                                      </p:cBhvr>
                                      <p:tavLst>
                                        <p:tav tm="0">
                                          <p:val>
                                            <p:strVal val="0-#ppt_w/2"/>
                                          </p:val>
                                        </p:tav>
                                        <p:tav tm="100000">
                                          <p:val>
                                            <p:strVal val="#ppt_x"/>
                                          </p:val>
                                        </p:tav>
                                      </p:tavLst>
                                    </p:anim>
                                    <p:anim calcmode="lin" valueType="num">
                                      <p:cBhvr additive="base">
                                        <p:cTn id="13" dur="2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450"/>
                            </p:stCondLst>
                            <p:childTnLst>
                              <p:par>
                                <p:cTn id="15" presetID="10"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
                        <p:tgtEl>
                          <p:spTgt spid="3"/>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eldia diapositief">
    <p:bg>
      <p:bgPr>
        <a:solidFill>
          <a:schemeClr val="accent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787226-E371-4F5A-B004-BF76810B9EDF}"/>
              </a:ext>
            </a:extLst>
          </p:cNvPr>
          <p:cNvSpPr>
            <a:spLocks noGrp="1"/>
          </p:cNvSpPr>
          <p:nvPr>
            <p:ph type="ctrTitle" hasCustomPrompt="1"/>
          </p:nvPr>
        </p:nvSpPr>
        <p:spPr>
          <a:xfrm>
            <a:off x="766764" y="2171753"/>
            <a:ext cx="5721122" cy="1107996"/>
          </a:xfrm>
        </p:spPr>
        <p:txBody>
          <a:bodyPr anchor="b"/>
          <a:lstStyle>
            <a:lvl1pPr algn="l">
              <a:lnSpc>
                <a:spcPct val="100000"/>
              </a:lnSpc>
              <a:defRPr sz="3600">
                <a:solidFill>
                  <a:schemeClr val="bg1"/>
                </a:solidFill>
              </a:defRPr>
            </a:lvl1pPr>
          </a:lstStyle>
          <a:p>
            <a:r>
              <a:rPr lang="nl-NL" dirty="0"/>
              <a:t>PRESENTATIE</a:t>
            </a:r>
            <a:br>
              <a:rPr lang="nl-NL" dirty="0"/>
            </a:br>
            <a:r>
              <a:rPr lang="nl-NL" dirty="0"/>
              <a:t>TITEL</a:t>
            </a:r>
          </a:p>
        </p:txBody>
      </p:sp>
      <p:sp>
        <p:nvSpPr>
          <p:cNvPr id="3" name="Ondertitel 2">
            <a:extLst>
              <a:ext uri="{FF2B5EF4-FFF2-40B4-BE49-F238E27FC236}">
                <a16:creationId xmlns:a16="http://schemas.microsoft.com/office/drawing/2014/main" id="{14BE9627-AB19-4C59-9CFE-D94AD5E90523}"/>
              </a:ext>
            </a:extLst>
          </p:cNvPr>
          <p:cNvSpPr>
            <a:spLocks noGrp="1"/>
          </p:cNvSpPr>
          <p:nvPr>
            <p:ph type="subTitle" idx="1" hasCustomPrompt="1"/>
          </p:nvPr>
        </p:nvSpPr>
        <p:spPr>
          <a:xfrm>
            <a:off x="766763" y="3615099"/>
            <a:ext cx="3769181" cy="1946365"/>
          </a:xfrm>
        </p:spPr>
        <p:txBody>
          <a:bodyPr>
            <a:noAutofit/>
          </a:bodyPr>
          <a:lstStyle>
            <a:lvl1pPr marL="0" indent="0" algn="l">
              <a:buNone/>
              <a:defRPr sz="2000" spc="-2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subtitel onder de titel</a:t>
            </a:r>
          </a:p>
        </p:txBody>
      </p:sp>
      <p:grpSp>
        <p:nvGrpSpPr>
          <p:cNvPr id="7" name="Groep 6">
            <a:extLst>
              <a:ext uri="{FF2B5EF4-FFF2-40B4-BE49-F238E27FC236}">
                <a16:creationId xmlns:a16="http://schemas.microsoft.com/office/drawing/2014/main" id="{94936B73-96C0-490B-A963-6E418BBE2FFC}"/>
              </a:ext>
            </a:extLst>
          </p:cNvPr>
          <p:cNvGrpSpPr/>
          <p:nvPr userDrawn="1"/>
        </p:nvGrpSpPr>
        <p:grpSpPr>
          <a:xfrm>
            <a:off x="0" y="3406140"/>
            <a:ext cx="6487886" cy="55517"/>
            <a:chOff x="0" y="1471262"/>
            <a:chExt cx="6471285" cy="76200"/>
          </a:xfrm>
        </p:grpSpPr>
        <p:sp>
          <p:nvSpPr>
            <p:cNvPr id="8" name="object 2">
              <a:extLst>
                <a:ext uri="{FF2B5EF4-FFF2-40B4-BE49-F238E27FC236}">
                  <a16:creationId xmlns:a16="http://schemas.microsoft.com/office/drawing/2014/main" id="{2D23CEAD-73AF-4339-A4B0-01B150264EBF}"/>
                </a:ext>
              </a:extLst>
            </p:cNvPr>
            <p:cNvSpPr/>
            <p:nvPr userDrawn="1"/>
          </p:nvSpPr>
          <p:spPr>
            <a:xfrm>
              <a:off x="0" y="1471262"/>
              <a:ext cx="6471285" cy="0"/>
            </a:xfrm>
            <a:custGeom>
              <a:avLst/>
              <a:gdLst/>
              <a:ahLst/>
              <a:cxnLst/>
              <a:rect l="l" t="t" r="r" b="b"/>
              <a:pathLst>
                <a:path w="6471285">
                  <a:moveTo>
                    <a:pt x="0" y="0"/>
                  </a:moveTo>
                  <a:lnTo>
                    <a:pt x="6471007" y="0"/>
                  </a:lnTo>
                </a:path>
              </a:pathLst>
            </a:custGeom>
            <a:ln w="20334">
              <a:solidFill>
                <a:schemeClr val="bg1"/>
              </a:solidFill>
            </a:ln>
          </p:spPr>
          <p:txBody>
            <a:bodyPr wrap="square" lIns="0" tIns="0" rIns="0" bIns="0" rtlCol="0"/>
            <a:lstStyle/>
            <a:p>
              <a:endParaRPr>
                <a:solidFill>
                  <a:schemeClr val="bg1"/>
                </a:solidFill>
              </a:endParaRPr>
            </a:p>
          </p:txBody>
        </p:sp>
        <p:sp>
          <p:nvSpPr>
            <p:cNvPr id="9" name="object 3">
              <a:extLst>
                <a:ext uri="{FF2B5EF4-FFF2-40B4-BE49-F238E27FC236}">
                  <a16:creationId xmlns:a16="http://schemas.microsoft.com/office/drawing/2014/main" id="{044F4F9C-490A-4A42-8209-627E0C3FAC40}"/>
                </a:ext>
              </a:extLst>
            </p:cNvPr>
            <p:cNvSpPr/>
            <p:nvPr userDrawn="1"/>
          </p:nvSpPr>
          <p:spPr>
            <a:xfrm>
              <a:off x="0" y="1547462"/>
              <a:ext cx="6471285" cy="0"/>
            </a:xfrm>
            <a:custGeom>
              <a:avLst/>
              <a:gdLst/>
              <a:ahLst/>
              <a:cxnLst/>
              <a:rect l="l" t="t" r="r" b="b"/>
              <a:pathLst>
                <a:path w="6471285">
                  <a:moveTo>
                    <a:pt x="0" y="0"/>
                  </a:moveTo>
                  <a:lnTo>
                    <a:pt x="6471007" y="0"/>
                  </a:lnTo>
                </a:path>
              </a:pathLst>
            </a:custGeom>
            <a:ln w="20334">
              <a:solidFill>
                <a:schemeClr val="bg1"/>
              </a:solidFill>
            </a:ln>
          </p:spPr>
          <p:txBody>
            <a:bodyPr wrap="square" lIns="0" tIns="0" rIns="0" bIns="0" rtlCol="0"/>
            <a:lstStyle/>
            <a:p>
              <a:endParaRPr>
                <a:solidFill>
                  <a:schemeClr val="bg1"/>
                </a:solidFill>
              </a:endParaRPr>
            </a:p>
          </p:txBody>
        </p:sp>
      </p:grpSp>
      <p:sp>
        <p:nvSpPr>
          <p:cNvPr id="13" name="Tijdelijke aanduiding voor datum 3">
            <a:extLst>
              <a:ext uri="{FF2B5EF4-FFF2-40B4-BE49-F238E27FC236}">
                <a16:creationId xmlns:a16="http://schemas.microsoft.com/office/drawing/2014/main" id="{4EB6C507-50B6-4588-A3BE-AA10838842B0}"/>
              </a:ext>
            </a:extLst>
          </p:cNvPr>
          <p:cNvSpPr>
            <a:spLocks noGrp="1"/>
          </p:cNvSpPr>
          <p:nvPr>
            <p:ph type="dt" sz="half" idx="2"/>
          </p:nvPr>
        </p:nvSpPr>
        <p:spPr>
          <a:xfrm>
            <a:off x="9840687" y="6296477"/>
            <a:ext cx="1584549" cy="365125"/>
          </a:xfrm>
          <a:prstGeom prst="rect">
            <a:avLst/>
          </a:prstGeom>
        </p:spPr>
        <p:txBody>
          <a:bodyPr vert="horz" lIns="0" tIns="0" rIns="0" bIns="0" rtlCol="0" anchor="ctr"/>
          <a:lstStyle>
            <a:lvl1pPr algn="l">
              <a:defRPr sz="900">
                <a:solidFill>
                  <a:schemeClr val="bg1"/>
                </a:solidFill>
                <a:latin typeface="Segoe UI Light" panose="020B0502040204020203" pitchFamily="34" charset="0"/>
                <a:cs typeface="Segoe UI Light" panose="020B0502040204020203" pitchFamily="34" charset="0"/>
              </a:defRPr>
            </a:lvl1pPr>
          </a:lstStyle>
          <a:p>
            <a:fld id="{61984210-9EA6-46C2-80ED-0E0247053C20}" type="datetime4">
              <a:rPr lang="nl-NL" smtClean="0"/>
              <a:t>5 september 2023</a:t>
            </a:fld>
            <a:endParaRPr lang="nl-NL" dirty="0"/>
          </a:p>
        </p:txBody>
      </p:sp>
      <p:sp>
        <p:nvSpPr>
          <p:cNvPr id="16" name="Tijdelijke aanduiding voor voettekst 4">
            <a:extLst>
              <a:ext uri="{FF2B5EF4-FFF2-40B4-BE49-F238E27FC236}">
                <a16:creationId xmlns:a16="http://schemas.microsoft.com/office/drawing/2014/main" id="{AFC7D016-64FA-428D-BF18-B1E4CAD27A8F}"/>
              </a:ext>
            </a:extLst>
          </p:cNvPr>
          <p:cNvSpPr>
            <a:spLocks noGrp="1"/>
          </p:cNvSpPr>
          <p:nvPr>
            <p:ph type="ftr" sz="quarter" idx="3"/>
          </p:nvPr>
        </p:nvSpPr>
        <p:spPr>
          <a:xfrm>
            <a:off x="5638800" y="6296477"/>
            <a:ext cx="4037044" cy="365125"/>
          </a:xfrm>
          <a:prstGeom prst="rect">
            <a:avLst/>
          </a:prstGeom>
        </p:spPr>
        <p:txBody>
          <a:bodyPr vert="horz" lIns="91440" tIns="45720" rIns="0" bIns="45720" rtlCol="0" anchor="ctr"/>
          <a:lstStyle>
            <a:lvl1pPr algn="r">
              <a:defRPr sz="900">
                <a:solidFill>
                  <a:schemeClr val="bg1"/>
                </a:solidFill>
                <a:latin typeface="Segoe UI Light" panose="020B0502040204020203" pitchFamily="34" charset="0"/>
                <a:cs typeface="Segoe UI Light" panose="020B0502040204020203" pitchFamily="34" charset="0"/>
              </a:defRPr>
            </a:lvl1pPr>
          </a:lstStyle>
          <a:p>
            <a:endParaRPr lang="nl-NL" dirty="0"/>
          </a:p>
        </p:txBody>
      </p:sp>
      <p:sp>
        <p:nvSpPr>
          <p:cNvPr id="17" name="Tijdelijke aanduiding voor dianummer 5">
            <a:extLst>
              <a:ext uri="{FF2B5EF4-FFF2-40B4-BE49-F238E27FC236}">
                <a16:creationId xmlns:a16="http://schemas.microsoft.com/office/drawing/2014/main" id="{6D31275B-6700-4F15-A12C-C80A875752BB}"/>
              </a:ext>
            </a:extLst>
          </p:cNvPr>
          <p:cNvSpPr>
            <a:spLocks noGrp="1"/>
          </p:cNvSpPr>
          <p:nvPr>
            <p:ph type="sldNum" sz="quarter" idx="4"/>
          </p:nvPr>
        </p:nvSpPr>
        <p:spPr>
          <a:xfrm>
            <a:off x="11425238" y="6296477"/>
            <a:ext cx="766761" cy="365125"/>
          </a:xfrm>
          <a:prstGeom prst="rect">
            <a:avLst/>
          </a:prstGeom>
        </p:spPr>
        <p:txBody>
          <a:bodyPr vert="horz" lIns="91440" tIns="45720" rIns="144000" bIns="45720" rtlCol="0" anchor="ctr"/>
          <a:lstStyle>
            <a:lvl1pPr algn="r">
              <a:defRPr sz="900">
                <a:solidFill>
                  <a:schemeClr val="bg1"/>
                </a:solidFill>
                <a:latin typeface="Segoe UI Light" panose="020B0502040204020203" pitchFamily="34" charset="0"/>
                <a:cs typeface="Segoe UI Light" panose="020B0502040204020203" pitchFamily="34" charset="0"/>
              </a:defRPr>
            </a:lvl1pPr>
          </a:lstStyle>
          <a:p>
            <a:fld id="{30EB25C8-E9E3-4D25-B37F-35DF7D8D9C13}" type="slidenum">
              <a:rPr lang="nl-NL" smtClean="0"/>
              <a:pPr/>
              <a:t>‹nr.›</a:t>
            </a:fld>
            <a:endParaRPr lang="nl-NL" dirty="0"/>
          </a:p>
        </p:txBody>
      </p:sp>
      <p:sp>
        <p:nvSpPr>
          <p:cNvPr id="18" name="Tekstvak 17">
            <a:extLst>
              <a:ext uri="{FF2B5EF4-FFF2-40B4-BE49-F238E27FC236}">
                <a16:creationId xmlns:a16="http://schemas.microsoft.com/office/drawing/2014/main" id="{77D7906B-A461-459D-A719-8BF5FF270746}"/>
              </a:ext>
            </a:extLst>
          </p:cNvPr>
          <p:cNvSpPr txBox="1"/>
          <p:nvPr userDrawn="1"/>
        </p:nvSpPr>
        <p:spPr>
          <a:xfrm>
            <a:off x="9675845" y="6296477"/>
            <a:ext cx="164842" cy="365125"/>
          </a:xfrm>
          <a:prstGeom prst="rect">
            <a:avLst/>
          </a:prstGeom>
          <a:noFill/>
        </p:spPr>
        <p:txBody>
          <a:bodyPr wrap="square" lIns="0" tIns="0" rIns="0" bIns="0" rtlCol="0" anchor="ctr">
            <a:noAutofit/>
          </a:bodyPr>
          <a:lstStyle/>
          <a:p>
            <a:pPr algn="ctr"/>
            <a:r>
              <a:rPr lang="nl-NL" sz="900" dirty="0">
                <a:solidFill>
                  <a:schemeClr val="bg1"/>
                </a:solidFill>
                <a:latin typeface="Segoe UI Light" panose="020B0502040204020203" pitchFamily="34" charset="0"/>
                <a:cs typeface="Segoe UI Light" panose="020B0502040204020203" pitchFamily="34" charset="0"/>
              </a:rPr>
              <a:t>-</a:t>
            </a:r>
          </a:p>
        </p:txBody>
      </p:sp>
      <p:pic>
        <p:nvPicPr>
          <p:cNvPr id="21" name="Graphic 20">
            <a:extLst>
              <a:ext uri="{FF2B5EF4-FFF2-40B4-BE49-F238E27FC236}">
                <a16:creationId xmlns:a16="http://schemas.microsoft.com/office/drawing/2014/main" id="{415BD839-5004-4068-B6C5-5716AF8D32B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87600" y="6328800"/>
            <a:ext cx="319425" cy="319425"/>
          </a:xfrm>
          <a:prstGeom prst="rect">
            <a:avLst/>
          </a:prstGeom>
        </p:spPr>
      </p:pic>
    </p:spTree>
    <p:extLst>
      <p:ext uri="{BB962C8B-B14F-4D97-AF65-F5344CB8AC3E}">
        <p14:creationId xmlns:p14="http://schemas.microsoft.com/office/powerpoint/2010/main" val="212691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 fill="hold"/>
                                        <p:tgtEl>
                                          <p:spTgt spid="2"/>
                                        </p:tgtEl>
                                        <p:attrNameLst>
                                          <p:attrName>ppt_x</p:attrName>
                                        </p:attrNameLst>
                                      </p:cBhvr>
                                      <p:tavLst>
                                        <p:tav tm="0">
                                          <p:val>
                                            <p:strVal val="#ppt_x"/>
                                          </p:val>
                                        </p:tav>
                                        <p:tav tm="100000">
                                          <p:val>
                                            <p:strVal val="#ppt_x"/>
                                          </p:val>
                                        </p:tav>
                                      </p:tavLst>
                                    </p:anim>
                                    <p:anim calcmode="lin" valueType="num">
                                      <p:cBhvr additive="base">
                                        <p:cTn id="8" dur="15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150"/>
                            </p:stCondLst>
                            <p:childTnLst>
                              <p:par>
                                <p:cTn id="10" presetID="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200" fill="hold"/>
                                        <p:tgtEl>
                                          <p:spTgt spid="7"/>
                                        </p:tgtEl>
                                        <p:attrNameLst>
                                          <p:attrName>ppt_x</p:attrName>
                                        </p:attrNameLst>
                                      </p:cBhvr>
                                      <p:tavLst>
                                        <p:tav tm="0">
                                          <p:val>
                                            <p:strVal val="0-#ppt_w/2"/>
                                          </p:val>
                                        </p:tav>
                                        <p:tav tm="100000">
                                          <p:val>
                                            <p:strVal val="#ppt_x"/>
                                          </p:val>
                                        </p:tav>
                                      </p:tavLst>
                                    </p:anim>
                                    <p:anim calcmode="lin" valueType="num">
                                      <p:cBhvr additive="base">
                                        <p:cTn id="13" dur="2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350"/>
                            </p:stCondLst>
                            <p:childTnLst>
                              <p:par>
                                <p:cTn id="15" presetID="10"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
                        <p:tgtEl>
                          <p:spTgt spid="3"/>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Dia met kleine tekste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0D1355-C620-496B-B7C0-FF8385D053DB}"/>
              </a:ext>
            </a:extLst>
          </p:cNvPr>
          <p:cNvSpPr>
            <a:spLocks noGrp="1"/>
          </p:cNvSpPr>
          <p:nvPr>
            <p:ph type="title" hasCustomPrompt="1"/>
          </p:nvPr>
        </p:nvSpPr>
        <p:spPr/>
        <p:txBody>
          <a:bodyPr/>
          <a:lstStyle>
            <a:lvl1pPr>
              <a:defRPr/>
            </a:lvl1pPr>
          </a:lstStyle>
          <a:p>
            <a:r>
              <a:rPr lang="nl-NL" dirty="0"/>
              <a:t>TITEL</a:t>
            </a:r>
          </a:p>
        </p:txBody>
      </p:sp>
      <p:sp>
        <p:nvSpPr>
          <p:cNvPr id="3" name="Tijdelijke aanduiding voor inhoud 2">
            <a:extLst>
              <a:ext uri="{FF2B5EF4-FFF2-40B4-BE49-F238E27FC236}">
                <a16:creationId xmlns:a16="http://schemas.microsoft.com/office/drawing/2014/main" id="{7E665817-04BA-4683-98ED-D301CFA00132}"/>
              </a:ext>
            </a:extLst>
          </p:cNvPr>
          <p:cNvSpPr>
            <a:spLocks noGrp="1"/>
          </p:cNvSpPr>
          <p:nvPr>
            <p:ph idx="1"/>
          </p:nvPr>
        </p:nvSpPr>
        <p:spPr/>
        <p:txBody>
          <a:bodyPr>
            <a:noAutofit/>
          </a:bodyPr>
          <a:lstStyle>
            <a:lvl1pPr>
              <a:defRPr sz="1100"/>
            </a:lvl1pPr>
            <a:lvl2pPr>
              <a:defRPr sz="1050"/>
            </a:lvl2pPr>
            <a:lvl3pPr>
              <a:defRPr sz="1000"/>
            </a:lvl3pPr>
            <a:lvl4pPr>
              <a:defRPr sz="900"/>
            </a:lvl4pPr>
            <a:lvl5pPr>
              <a:defRPr sz="900"/>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datum 3">
            <a:extLst>
              <a:ext uri="{FF2B5EF4-FFF2-40B4-BE49-F238E27FC236}">
                <a16:creationId xmlns:a16="http://schemas.microsoft.com/office/drawing/2014/main" id="{85F2F693-9F02-426C-9092-6A2FE2BC4CE0}"/>
              </a:ext>
            </a:extLst>
          </p:cNvPr>
          <p:cNvSpPr>
            <a:spLocks noGrp="1"/>
          </p:cNvSpPr>
          <p:nvPr>
            <p:ph type="dt" sz="half" idx="10"/>
          </p:nvPr>
        </p:nvSpPr>
        <p:spPr/>
        <p:txBody>
          <a:bodyPr/>
          <a:lstStyle/>
          <a:p>
            <a:fld id="{EA8A3A2A-C5DA-448D-8851-3D0FF69C6E8D}" type="datetime4">
              <a:rPr lang="nl-NL" smtClean="0"/>
              <a:t>5 september 2023</a:t>
            </a:fld>
            <a:endParaRPr lang="nl-NL" dirty="0"/>
          </a:p>
        </p:txBody>
      </p:sp>
      <p:sp>
        <p:nvSpPr>
          <p:cNvPr id="5" name="Tijdelijke aanduiding voor voettekst 4">
            <a:extLst>
              <a:ext uri="{FF2B5EF4-FFF2-40B4-BE49-F238E27FC236}">
                <a16:creationId xmlns:a16="http://schemas.microsoft.com/office/drawing/2014/main" id="{614C0395-E608-4287-9E0D-A162245D06D6}"/>
              </a:ext>
            </a:extLst>
          </p:cNvPr>
          <p:cNvSpPr>
            <a:spLocks noGrp="1"/>
          </p:cNvSpPr>
          <p:nvPr>
            <p:ph type="ftr" sz="quarter" idx="11"/>
          </p:nvPr>
        </p:nvSpPr>
        <p:spPr/>
        <p:txBody>
          <a:bodyPr/>
          <a:lstStyle/>
          <a:p>
            <a:endParaRPr lang="nl-NL"/>
          </a:p>
        </p:txBody>
      </p:sp>
      <p:grpSp>
        <p:nvGrpSpPr>
          <p:cNvPr id="7" name="Groep 6">
            <a:extLst>
              <a:ext uri="{FF2B5EF4-FFF2-40B4-BE49-F238E27FC236}">
                <a16:creationId xmlns:a16="http://schemas.microsoft.com/office/drawing/2014/main" id="{78027DF0-9415-4170-8ADB-B1BAB8B8A99B}"/>
              </a:ext>
            </a:extLst>
          </p:cNvPr>
          <p:cNvGrpSpPr/>
          <p:nvPr userDrawn="1"/>
        </p:nvGrpSpPr>
        <p:grpSpPr>
          <a:xfrm>
            <a:off x="1" y="1471262"/>
            <a:ext cx="8690428" cy="45719"/>
            <a:chOff x="0" y="1471262"/>
            <a:chExt cx="6471285" cy="76200"/>
          </a:xfrm>
        </p:grpSpPr>
        <p:sp>
          <p:nvSpPr>
            <p:cNvPr id="8" name="object 2">
              <a:extLst>
                <a:ext uri="{FF2B5EF4-FFF2-40B4-BE49-F238E27FC236}">
                  <a16:creationId xmlns:a16="http://schemas.microsoft.com/office/drawing/2014/main" id="{3EB99FB1-FFA5-44A1-9E60-7ABA246665A8}"/>
                </a:ext>
              </a:extLst>
            </p:cNvPr>
            <p:cNvSpPr/>
            <p:nvPr userDrawn="1"/>
          </p:nvSpPr>
          <p:spPr>
            <a:xfrm>
              <a:off x="0" y="1471262"/>
              <a:ext cx="6471285" cy="0"/>
            </a:xfrm>
            <a:custGeom>
              <a:avLst/>
              <a:gdLst/>
              <a:ahLst/>
              <a:cxnLst/>
              <a:rect l="l" t="t" r="r" b="b"/>
              <a:pathLst>
                <a:path w="6471285">
                  <a:moveTo>
                    <a:pt x="0" y="0"/>
                  </a:moveTo>
                  <a:lnTo>
                    <a:pt x="6471007" y="0"/>
                  </a:lnTo>
                </a:path>
              </a:pathLst>
            </a:custGeom>
            <a:ln w="20334">
              <a:solidFill>
                <a:srgbClr val="000000"/>
              </a:solidFill>
            </a:ln>
          </p:spPr>
          <p:txBody>
            <a:bodyPr wrap="square" lIns="0" tIns="0" rIns="0" bIns="0" rtlCol="0"/>
            <a:lstStyle/>
            <a:p>
              <a:endParaRPr/>
            </a:p>
          </p:txBody>
        </p:sp>
        <p:sp>
          <p:nvSpPr>
            <p:cNvPr id="9" name="object 3">
              <a:extLst>
                <a:ext uri="{FF2B5EF4-FFF2-40B4-BE49-F238E27FC236}">
                  <a16:creationId xmlns:a16="http://schemas.microsoft.com/office/drawing/2014/main" id="{27207179-8DD0-48DD-9E9B-3203C8C3DF91}"/>
                </a:ext>
              </a:extLst>
            </p:cNvPr>
            <p:cNvSpPr/>
            <p:nvPr userDrawn="1"/>
          </p:nvSpPr>
          <p:spPr>
            <a:xfrm>
              <a:off x="0" y="1547462"/>
              <a:ext cx="6471285" cy="0"/>
            </a:xfrm>
            <a:custGeom>
              <a:avLst/>
              <a:gdLst/>
              <a:ahLst/>
              <a:cxnLst/>
              <a:rect l="l" t="t" r="r" b="b"/>
              <a:pathLst>
                <a:path w="6471285">
                  <a:moveTo>
                    <a:pt x="0" y="0"/>
                  </a:moveTo>
                  <a:lnTo>
                    <a:pt x="6471007" y="0"/>
                  </a:lnTo>
                </a:path>
              </a:pathLst>
            </a:custGeom>
            <a:ln w="20334">
              <a:solidFill>
                <a:srgbClr val="000000"/>
              </a:solidFill>
            </a:ln>
          </p:spPr>
          <p:txBody>
            <a:bodyPr wrap="square" lIns="0" tIns="0" rIns="0" bIns="0" rtlCol="0"/>
            <a:lstStyle/>
            <a:p>
              <a:endParaRPr/>
            </a:p>
          </p:txBody>
        </p:sp>
      </p:grpSp>
      <p:sp>
        <p:nvSpPr>
          <p:cNvPr id="10" name="Tijdelijke aanduiding voor dianummer 5">
            <a:extLst>
              <a:ext uri="{FF2B5EF4-FFF2-40B4-BE49-F238E27FC236}">
                <a16:creationId xmlns:a16="http://schemas.microsoft.com/office/drawing/2014/main" id="{945767F2-A36A-42F5-8A29-758D3FDED5C6}"/>
              </a:ext>
            </a:extLst>
          </p:cNvPr>
          <p:cNvSpPr>
            <a:spLocks noGrp="1"/>
          </p:cNvSpPr>
          <p:nvPr>
            <p:ph type="sldNum" sz="quarter" idx="4"/>
          </p:nvPr>
        </p:nvSpPr>
        <p:spPr>
          <a:xfrm>
            <a:off x="11425238" y="6296477"/>
            <a:ext cx="766761" cy="365125"/>
          </a:xfrm>
          <a:prstGeom prst="rect">
            <a:avLst/>
          </a:prstGeom>
        </p:spPr>
        <p:txBody>
          <a:bodyPr vert="horz" lIns="91440" tIns="45720" rIns="144000" bIns="45720" rtlCol="0" anchor="ctr"/>
          <a:lstStyle>
            <a:lvl1pPr algn="r">
              <a:defRPr sz="900">
                <a:solidFill>
                  <a:schemeClr val="tx1"/>
                </a:solidFill>
                <a:latin typeface="Segoe UI Light" panose="020B0502040204020203" pitchFamily="34" charset="0"/>
                <a:cs typeface="Segoe UI Light" panose="020B0502040204020203" pitchFamily="34" charset="0"/>
              </a:defRPr>
            </a:lvl1pPr>
          </a:lstStyle>
          <a:p>
            <a:fld id="{30EB25C8-E9E3-4D25-B37F-35DF7D8D9C13}" type="slidenum">
              <a:rPr lang="nl-NL" smtClean="0"/>
              <a:pPr/>
              <a:t>‹nr.›</a:t>
            </a:fld>
            <a:endParaRPr lang="nl-NL" dirty="0"/>
          </a:p>
        </p:txBody>
      </p:sp>
    </p:spTree>
    <p:extLst>
      <p:ext uri="{BB962C8B-B14F-4D97-AF65-F5344CB8AC3E}">
        <p14:creationId xmlns:p14="http://schemas.microsoft.com/office/powerpoint/2010/main" val="606533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
                                        <p:tgtEl>
                                          <p:spTgt spid="2"/>
                                        </p:tgtEl>
                                      </p:cBhvr>
                                    </p:animEffect>
                                    <p:anim calcmode="lin" valueType="num">
                                      <p:cBhvr>
                                        <p:cTn id="8" dur="150" fill="hold"/>
                                        <p:tgtEl>
                                          <p:spTgt spid="2"/>
                                        </p:tgtEl>
                                        <p:attrNameLst>
                                          <p:attrName>ppt_x</p:attrName>
                                        </p:attrNameLst>
                                      </p:cBhvr>
                                      <p:tavLst>
                                        <p:tav tm="0">
                                          <p:val>
                                            <p:strVal val="#ppt_x"/>
                                          </p:val>
                                        </p:tav>
                                        <p:tav tm="100000">
                                          <p:val>
                                            <p:strVal val="#ppt_x"/>
                                          </p:val>
                                        </p:tav>
                                      </p:tavLst>
                                    </p:anim>
                                    <p:anim calcmode="lin" valueType="num">
                                      <p:cBhvr>
                                        <p:cTn id="9" dur="1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50"/>
                            </p:stCondLst>
                            <p:childTnLst>
                              <p:par>
                                <p:cTn id="11" presetID="2" presetClass="entr" presetSubtype="8" fill="hold" nodeType="afterEffect">
                                  <p:stCondLst>
                                    <p:cond delay="10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200" fill="hold"/>
                                        <p:tgtEl>
                                          <p:spTgt spid="7"/>
                                        </p:tgtEl>
                                        <p:attrNameLst>
                                          <p:attrName>ppt_x</p:attrName>
                                        </p:attrNameLst>
                                      </p:cBhvr>
                                      <p:tavLst>
                                        <p:tav tm="0">
                                          <p:val>
                                            <p:strVal val="0-#ppt_w/2"/>
                                          </p:val>
                                        </p:tav>
                                        <p:tav tm="100000">
                                          <p:val>
                                            <p:strVal val="#ppt_x"/>
                                          </p:val>
                                        </p:tav>
                                      </p:tavLst>
                                    </p:anim>
                                    <p:anim calcmode="lin" valueType="num">
                                      <p:cBhvr additive="base">
                                        <p:cTn id="14" dur="2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450"/>
                            </p:stCondLst>
                            <p:childTnLst>
                              <p:par>
                                <p:cTn id="16" presetID="10" presetClass="entr" presetSubtype="0" fill="hold" grpId="0" nodeType="afterEffect">
                                  <p:stCondLst>
                                    <p:cond delay="10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100"/>
                                        <p:tgtEl>
                                          <p:spTgt spid="3">
                                            <p:txEl>
                                              <p:pRg st="0" end="0"/>
                                            </p:txEl>
                                          </p:spTgt>
                                        </p:tgtEl>
                                      </p:cBhvr>
                                    </p:animEffect>
                                  </p:childTnLst>
                                </p:cTn>
                              </p:par>
                            </p:childTnLst>
                          </p:cTn>
                        </p:par>
                        <p:par>
                          <p:cTn id="19" fill="hold">
                            <p:stCondLst>
                              <p:cond delay="650"/>
                            </p:stCondLst>
                            <p:childTnLst>
                              <p:par>
                                <p:cTn id="20" presetID="10" presetClass="entr" presetSubtype="0" fill="hold" grpId="0" nodeType="afterEffect">
                                  <p:stCondLst>
                                    <p:cond delay="10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
                                        <p:tgtEl>
                                          <p:spTgt spid="3">
                                            <p:txEl>
                                              <p:pRg st="1" end="1"/>
                                            </p:txEl>
                                          </p:spTgt>
                                        </p:tgtEl>
                                      </p:cBhvr>
                                    </p:animEffect>
                                  </p:childTnLst>
                                </p:cTn>
                              </p:par>
                            </p:childTnLst>
                          </p:cTn>
                        </p:par>
                        <p:par>
                          <p:cTn id="23" fill="hold">
                            <p:stCondLst>
                              <p:cond delay="850"/>
                            </p:stCondLst>
                            <p:childTnLst>
                              <p:par>
                                <p:cTn id="24" presetID="10" presetClass="entr" presetSubtype="0" fill="hold" grpId="0" nodeType="afterEffect">
                                  <p:stCondLst>
                                    <p:cond delay="10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
                                        <p:tgtEl>
                                          <p:spTgt spid="3">
                                            <p:txEl>
                                              <p:pRg st="2" end="2"/>
                                            </p:txEl>
                                          </p:spTgt>
                                        </p:tgtEl>
                                      </p:cBhvr>
                                    </p:animEffect>
                                  </p:childTnLst>
                                </p:cTn>
                              </p:par>
                            </p:childTnLst>
                          </p:cTn>
                        </p:par>
                        <p:par>
                          <p:cTn id="27" fill="hold">
                            <p:stCondLst>
                              <p:cond delay="1050"/>
                            </p:stCondLst>
                            <p:childTnLst>
                              <p:par>
                                <p:cTn id="28" presetID="10" presetClass="entr" presetSubtype="0" fill="hold" grpId="0" nodeType="afterEffect">
                                  <p:stCondLst>
                                    <p:cond delay="10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
                                        <p:tgtEl>
                                          <p:spTgt spid="3">
                                            <p:txEl>
                                              <p:pRg st="3" end="3"/>
                                            </p:txEl>
                                          </p:spTgt>
                                        </p:tgtEl>
                                      </p:cBhvr>
                                    </p:animEffect>
                                  </p:childTnLst>
                                </p:cTn>
                              </p:par>
                            </p:childTnLst>
                          </p:cTn>
                        </p:par>
                        <p:par>
                          <p:cTn id="31" fill="hold">
                            <p:stCondLst>
                              <p:cond delay="1250"/>
                            </p:stCondLst>
                            <p:childTnLst>
                              <p:par>
                                <p:cTn id="32" presetID="10" presetClass="entr" presetSubtype="0" fill="hold" grpId="0" nodeType="afterEffect">
                                  <p:stCondLst>
                                    <p:cond delay="10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100"/>
                  </p:stCondLst>
                  <p:childTnLst>
                    <p:set>
                      <p:cBhvr>
                        <p:cTn dur="1" fill="hold">
                          <p:stCondLst>
                            <p:cond delay="0"/>
                          </p:stCondLst>
                        </p:cTn>
                        <p:tgtEl>
                          <p:spTgt spid="3"/>
                        </p:tgtEl>
                        <p:attrNameLst>
                          <p:attrName>style.visibility</p:attrName>
                        </p:attrNameLst>
                      </p:cBhvr>
                      <p:to>
                        <p:strVal val="visible"/>
                      </p:to>
                    </p:set>
                    <p:animEffect transition="in" filter="fade">
                      <p:cBhvr>
                        <p:cTn dur="100"/>
                        <p:tgtEl>
                          <p:spTgt spid="3"/>
                        </p:tgtEl>
                      </p:cBhvr>
                    </p:animEffect>
                  </p:childTnLst>
                </p:cTn>
              </p:par>
            </p:tnLst>
          </p:tmpl>
          <p:tmpl lvl="2">
            <p:tnLst>
              <p:par>
                <p:cTn presetID="10" presetClass="entr" presetSubtype="0" fill="hold" nodeType="afterEffect">
                  <p:stCondLst>
                    <p:cond delay="100"/>
                  </p:stCondLst>
                  <p:childTnLst>
                    <p:set>
                      <p:cBhvr>
                        <p:cTn dur="1" fill="hold">
                          <p:stCondLst>
                            <p:cond delay="0"/>
                          </p:stCondLst>
                        </p:cTn>
                        <p:tgtEl>
                          <p:spTgt spid="3"/>
                        </p:tgtEl>
                        <p:attrNameLst>
                          <p:attrName>style.visibility</p:attrName>
                        </p:attrNameLst>
                      </p:cBhvr>
                      <p:to>
                        <p:strVal val="visible"/>
                      </p:to>
                    </p:set>
                    <p:animEffect transition="in" filter="fade">
                      <p:cBhvr>
                        <p:cTn dur="100"/>
                        <p:tgtEl>
                          <p:spTgt spid="3"/>
                        </p:tgtEl>
                      </p:cBhvr>
                    </p:animEffect>
                  </p:childTnLst>
                </p:cTn>
              </p:par>
            </p:tnLst>
          </p:tmpl>
          <p:tmpl lvl="3">
            <p:tnLst>
              <p:par>
                <p:cTn presetID="10" presetClass="entr" presetSubtype="0" fill="hold" nodeType="afterEffect">
                  <p:stCondLst>
                    <p:cond delay="100"/>
                  </p:stCondLst>
                  <p:childTnLst>
                    <p:set>
                      <p:cBhvr>
                        <p:cTn dur="1" fill="hold">
                          <p:stCondLst>
                            <p:cond delay="0"/>
                          </p:stCondLst>
                        </p:cTn>
                        <p:tgtEl>
                          <p:spTgt spid="3"/>
                        </p:tgtEl>
                        <p:attrNameLst>
                          <p:attrName>style.visibility</p:attrName>
                        </p:attrNameLst>
                      </p:cBhvr>
                      <p:to>
                        <p:strVal val="visible"/>
                      </p:to>
                    </p:set>
                    <p:animEffect transition="in" filter="fade">
                      <p:cBhvr>
                        <p:cTn dur="100"/>
                        <p:tgtEl>
                          <p:spTgt spid="3"/>
                        </p:tgtEl>
                      </p:cBhvr>
                    </p:animEffect>
                  </p:childTnLst>
                </p:cTn>
              </p:par>
            </p:tnLst>
          </p:tmpl>
          <p:tmpl lvl="4">
            <p:tnLst>
              <p:par>
                <p:cTn presetID="10" presetClass="entr" presetSubtype="0" fill="hold" nodeType="afterEffect">
                  <p:stCondLst>
                    <p:cond delay="100"/>
                  </p:stCondLst>
                  <p:childTnLst>
                    <p:set>
                      <p:cBhvr>
                        <p:cTn dur="1" fill="hold">
                          <p:stCondLst>
                            <p:cond delay="0"/>
                          </p:stCondLst>
                        </p:cTn>
                        <p:tgtEl>
                          <p:spTgt spid="3"/>
                        </p:tgtEl>
                        <p:attrNameLst>
                          <p:attrName>style.visibility</p:attrName>
                        </p:attrNameLst>
                      </p:cBhvr>
                      <p:to>
                        <p:strVal val="visible"/>
                      </p:to>
                    </p:set>
                    <p:animEffect transition="in" filter="fade">
                      <p:cBhvr>
                        <p:cTn dur="100"/>
                        <p:tgtEl>
                          <p:spTgt spid="3"/>
                        </p:tgtEl>
                      </p:cBhvr>
                    </p:animEffect>
                  </p:childTnLst>
                </p:cTn>
              </p:par>
            </p:tnLst>
          </p:tmpl>
          <p:tmpl lvl="5">
            <p:tnLst>
              <p:par>
                <p:cTn presetID="10" presetClass="entr" presetSubtype="0" fill="hold" nodeType="afterEffect">
                  <p:stCondLst>
                    <p:cond delay="100"/>
                  </p:stCondLst>
                  <p:childTnLst>
                    <p:set>
                      <p:cBhvr>
                        <p:cTn dur="1" fill="hold">
                          <p:stCondLst>
                            <p:cond delay="0"/>
                          </p:stCondLst>
                        </p:cTn>
                        <p:tgtEl>
                          <p:spTgt spid="3"/>
                        </p:tgtEl>
                        <p:attrNameLst>
                          <p:attrName>style.visibility</p:attrName>
                        </p:attrNameLst>
                      </p:cBhvr>
                      <p:to>
                        <p:strVal val="visible"/>
                      </p:to>
                    </p:set>
                    <p:animEffect transition="in" filter="fade">
                      <p:cBhvr>
                        <p:cTn dur="100"/>
                        <p:tgtEl>
                          <p:spTgt spid="3"/>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el en object met Kop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0D1355-C620-496B-B7C0-FF8385D053DB}"/>
              </a:ext>
            </a:extLst>
          </p:cNvPr>
          <p:cNvSpPr>
            <a:spLocks noGrp="1"/>
          </p:cNvSpPr>
          <p:nvPr>
            <p:ph type="title" hasCustomPrompt="1"/>
          </p:nvPr>
        </p:nvSpPr>
        <p:spPr/>
        <p:txBody>
          <a:bodyPr/>
          <a:lstStyle>
            <a:lvl1pPr>
              <a:defRPr baseline="0"/>
            </a:lvl1pPr>
          </a:lstStyle>
          <a:p>
            <a:r>
              <a:rPr lang="nl-NL" dirty="0"/>
              <a:t>TITEL PAGINA</a:t>
            </a:r>
          </a:p>
        </p:txBody>
      </p:sp>
      <p:sp>
        <p:nvSpPr>
          <p:cNvPr id="3" name="Tijdelijke aanduiding voor inhoud 2">
            <a:extLst>
              <a:ext uri="{FF2B5EF4-FFF2-40B4-BE49-F238E27FC236}">
                <a16:creationId xmlns:a16="http://schemas.microsoft.com/office/drawing/2014/main" id="{7E665817-04BA-4683-98ED-D301CFA00132}"/>
              </a:ext>
            </a:extLst>
          </p:cNvPr>
          <p:cNvSpPr>
            <a:spLocks noGrp="1"/>
          </p:cNvSpPr>
          <p:nvPr>
            <p:ph idx="1"/>
          </p:nvPr>
        </p:nvSpPr>
        <p:spPr/>
        <p:txBody>
          <a:bodyPr/>
          <a:lstStyle>
            <a:lvl1pPr>
              <a:defRPr b="1"/>
            </a:lvl1pPr>
            <a:lvl2pPr marL="179388" indent="-179388">
              <a:buFont typeface="Segoe UI" panose="020B0502040204020203" pitchFamily="34" charset="0"/>
              <a:buChar char="‐"/>
              <a:defRPr/>
            </a:lvl2pPr>
            <a:lvl3pPr marL="358775" indent="-179388">
              <a:buFont typeface="Arial" panose="020B0604020202020204" pitchFamily="34" charset="0"/>
              <a:buChar char="•"/>
              <a:tabLst>
                <a:tab pos="358775" algn="l"/>
              </a:tabLst>
              <a:defRPr/>
            </a:lvl3pPr>
            <a:lvl4pPr marL="625475" indent="-266700">
              <a:defRPr/>
            </a:lvl4pPr>
            <a:lvl5pPr marL="1828800" indent="-1470025">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datum 3">
            <a:extLst>
              <a:ext uri="{FF2B5EF4-FFF2-40B4-BE49-F238E27FC236}">
                <a16:creationId xmlns:a16="http://schemas.microsoft.com/office/drawing/2014/main" id="{85F2F693-9F02-426C-9092-6A2FE2BC4CE0}"/>
              </a:ext>
            </a:extLst>
          </p:cNvPr>
          <p:cNvSpPr>
            <a:spLocks noGrp="1"/>
          </p:cNvSpPr>
          <p:nvPr>
            <p:ph type="dt" sz="half" idx="10"/>
          </p:nvPr>
        </p:nvSpPr>
        <p:spPr/>
        <p:txBody>
          <a:bodyPr/>
          <a:lstStyle/>
          <a:p>
            <a:fld id="{13A3ED4E-EEA9-4B53-A43A-3EA6913DC724}" type="datetime4">
              <a:rPr lang="nl-NL" smtClean="0"/>
              <a:t>5 september 2023</a:t>
            </a:fld>
            <a:endParaRPr lang="nl-NL" dirty="0"/>
          </a:p>
        </p:txBody>
      </p:sp>
      <p:sp>
        <p:nvSpPr>
          <p:cNvPr id="5" name="Tijdelijke aanduiding voor voettekst 4">
            <a:extLst>
              <a:ext uri="{FF2B5EF4-FFF2-40B4-BE49-F238E27FC236}">
                <a16:creationId xmlns:a16="http://schemas.microsoft.com/office/drawing/2014/main" id="{614C0395-E608-4287-9E0D-A162245D06D6}"/>
              </a:ext>
            </a:extLst>
          </p:cNvPr>
          <p:cNvSpPr>
            <a:spLocks noGrp="1"/>
          </p:cNvSpPr>
          <p:nvPr>
            <p:ph type="ftr" sz="quarter" idx="11"/>
          </p:nvPr>
        </p:nvSpPr>
        <p:spPr/>
        <p:txBody>
          <a:bodyPr/>
          <a:lstStyle/>
          <a:p>
            <a:endParaRPr lang="nl-NL"/>
          </a:p>
        </p:txBody>
      </p:sp>
      <p:grpSp>
        <p:nvGrpSpPr>
          <p:cNvPr id="7" name="Groep 6">
            <a:extLst>
              <a:ext uri="{FF2B5EF4-FFF2-40B4-BE49-F238E27FC236}">
                <a16:creationId xmlns:a16="http://schemas.microsoft.com/office/drawing/2014/main" id="{78027DF0-9415-4170-8ADB-B1BAB8B8A99B}"/>
              </a:ext>
            </a:extLst>
          </p:cNvPr>
          <p:cNvGrpSpPr/>
          <p:nvPr userDrawn="1"/>
        </p:nvGrpSpPr>
        <p:grpSpPr>
          <a:xfrm>
            <a:off x="1" y="1471262"/>
            <a:ext cx="8690428" cy="45719"/>
            <a:chOff x="0" y="1471262"/>
            <a:chExt cx="6471285" cy="76200"/>
          </a:xfrm>
        </p:grpSpPr>
        <p:sp>
          <p:nvSpPr>
            <p:cNvPr id="8" name="object 2">
              <a:extLst>
                <a:ext uri="{FF2B5EF4-FFF2-40B4-BE49-F238E27FC236}">
                  <a16:creationId xmlns:a16="http://schemas.microsoft.com/office/drawing/2014/main" id="{3EB99FB1-FFA5-44A1-9E60-7ABA246665A8}"/>
                </a:ext>
              </a:extLst>
            </p:cNvPr>
            <p:cNvSpPr/>
            <p:nvPr userDrawn="1"/>
          </p:nvSpPr>
          <p:spPr>
            <a:xfrm>
              <a:off x="0" y="1471262"/>
              <a:ext cx="6471285" cy="0"/>
            </a:xfrm>
            <a:custGeom>
              <a:avLst/>
              <a:gdLst/>
              <a:ahLst/>
              <a:cxnLst/>
              <a:rect l="l" t="t" r="r" b="b"/>
              <a:pathLst>
                <a:path w="6471285">
                  <a:moveTo>
                    <a:pt x="0" y="0"/>
                  </a:moveTo>
                  <a:lnTo>
                    <a:pt x="6471007" y="0"/>
                  </a:lnTo>
                </a:path>
              </a:pathLst>
            </a:custGeom>
            <a:ln w="20334">
              <a:solidFill>
                <a:srgbClr val="000000"/>
              </a:solidFill>
            </a:ln>
          </p:spPr>
          <p:txBody>
            <a:bodyPr wrap="square" lIns="0" tIns="0" rIns="0" bIns="0" rtlCol="0"/>
            <a:lstStyle/>
            <a:p>
              <a:endParaRPr/>
            </a:p>
          </p:txBody>
        </p:sp>
        <p:sp>
          <p:nvSpPr>
            <p:cNvPr id="9" name="object 3">
              <a:extLst>
                <a:ext uri="{FF2B5EF4-FFF2-40B4-BE49-F238E27FC236}">
                  <a16:creationId xmlns:a16="http://schemas.microsoft.com/office/drawing/2014/main" id="{27207179-8DD0-48DD-9E9B-3203C8C3DF91}"/>
                </a:ext>
              </a:extLst>
            </p:cNvPr>
            <p:cNvSpPr/>
            <p:nvPr userDrawn="1"/>
          </p:nvSpPr>
          <p:spPr>
            <a:xfrm>
              <a:off x="0" y="1547462"/>
              <a:ext cx="6471285" cy="0"/>
            </a:xfrm>
            <a:custGeom>
              <a:avLst/>
              <a:gdLst/>
              <a:ahLst/>
              <a:cxnLst/>
              <a:rect l="l" t="t" r="r" b="b"/>
              <a:pathLst>
                <a:path w="6471285">
                  <a:moveTo>
                    <a:pt x="0" y="0"/>
                  </a:moveTo>
                  <a:lnTo>
                    <a:pt x="6471007" y="0"/>
                  </a:lnTo>
                </a:path>
              </a:pathLst>
            </a:custGeom>
            <a:ln w="20334">
              <a:solidFill>
                <a:srgbClr val="000000"/>
              </a:solidFill>
            </a:ln>
          </p:spPr>
          <p:txBody>
            <a:bodyPr wrap="square" lIns="0" tIns="0" rIns="0" bIns="0" rtlCol="0"/>
            <a:lstStyle/>
            <a:p>
              <a:endParaRPr/>
            </a:p>
          </p:txBody>
        </p:sp>
      </p:grpSp>
      <p:sp>
        <p:nvSpPr>
          <p:cNvPr id="10" name="Tijdelijke aanduiding voor dianummer 5">
            <a:extLst>
              <a:ext uri="{FF2B5EF4-FFF2-40B4-BE49-F238E27FC236}">
                <a16:creationId xmlns:a16="http://schemas.microsoft.com/office/drawing/2014/main" id="{5F042F2E-F58C-407D-8A02-05DC75E3DE3D}"/>
              </a:ext>
            </a:extLst>
          </p:cNvPr>
          <p:cNvSpPr>
            <a:spLocks noGrp="1"/>
          </p:cNvSpPr>
          <p:nvPr>
            <p:ph type="sldNum" sz="quarter" idx="4"/>
          </p:nvPr>
        </p:nvSpPr>
        <p:spPr>
          <a:xfrm>
            <a:off x="11425238" y="6296477"/>
            <a:ext cx="766761" cy="365125"/>
          </a:xfrm>
          <a:prstGeom prst="rect">
            <a:avLst/>
          </a:prstGeom>
        </p:spPr>
        <p:txBody>
          <a:bodyPr vert="horz" lIns="91440" tIns="45720" rIns="144000" bIns="45720" rtlCol="0" anchor="ctr"/>
          <a:lstStyle>
            <a:lvl1pPr algn="r">
              <a:defRPr sz="900">
                <a:solidFill>
                  <a:schemeClr val="tx1"/>
                </a:solidFill>
                <a:latin typeface="Segoe UI Light" panose="020B0502040204020203" pitchFamily="34" charset="0"/>
                <a:cs typeface="Segoe UI Light" panose="020B0502040204020203" pitchFamily="34" charset="0"/>
              </a:defRPr>
            </a:lvl1pPr>
          </a:lstStyle>
          <a:p>
            <a:fld id="{30EB25C8-E9E3-4D25-B37F-35DF7D8D9C13}" type="slidenum">
              <a:rPr lang="nl-NL" smtClean="0"/>
              <a:pPr/>
              <a:t>‹nr.›</a:t>
            </a:fld>
            <a:endParaRPr lang="nl-NL" dirty="0"/>
          </a:p>
        </p:txBody>
      </p:sp>
    </p:spTree>
    <p:extLst>
      <p:ext uri="{BB962C8B-B14F-4D97-AF65-F5344CB8AC3E}">
        <p14:creationId xmlns:p14="http://schemas.microsoft.com/office/powerpoint/2010/main" val="223410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
                                        <p:tgtEl>
                                          <p:spTgt spid="2"/>
                                        </p:tgtEl>
                                      </p:cBhvr>
                                    </p:animEffect>
                                    <p:anim calcmode="lin" valueType="num">
                                      <p:cBhvr>
                                        <p:cTn id="8" dur="150" fill="hold"/>
                                        <p:tgtEl>
                                          <p:spTgt spid="2"/>
                                        </p:tgtEl>
                                        <p:attrNameLst>
                                          <p:attrName>ppt_x</p:attrName>
                                        </p:attrNameLst>
                                      </p:cBhvr>
                                      <p:tavLst>
                                        <p:tav tm="0">
                                          <p:val>
                                            <p:strVal val="#ppt_x"/>
                                          </p:val>
                                        </p:tav>
                                        <p:tav tm="100000">
                                          <p:val>
                                            <p:strVal val="#ppt_x"/>
                                          </p:val>
                                        </p:tav>
                                      </p:tavLst>
                                    </p:anim>
                                    <p:anim calcmode="lin" valueType="num">
                                      <p:cBhvr>
                                        <p:cTn id="9" dur="1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50"/>
                            </p:stCondLst>
                            <p:childTnLst>
                              <p:par>
                                <p:cTn id="11" presetID="2" presetClass="entr" presetSubtype="8" fill="hold" nodeType="afterEffect">
                                  <p:stCondLst>
                                    <p:cond delay="10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200" fill="hold"/>
                                        <p:tgtEl>
                                          <p:spTgt spid="7"/>
                                        </p:tgtEl>
                                        <p:attrNameLst>
                                          <p:attrName>ppt_x</p:attrName>
                                        </p:attrNameLst>
                                      </p:cBhvr>
                                      <p:tavLst>
                                        <p:tav tm="0">
                                          <p:val>
                                            <p:strVal val="0-#ppt_w/2"/>
                                          </p:val>
                                        </p:tav>
                                        <p:tav tm="100000">
                                          <p:val>
                                            <p:strVal val="#ppt_x"/>
                                          </p:val>
                                        </p:tav>
                                      </p:tavLst>
                                    </p:anim>
                                    <p:anim calcmode="lin" valueType="num">
                                      <p:cBhvr additive="base">
                                        <p:cTn id="14" dur="2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450"/>
                            </p:stCondLst>
                            <p:childTnLst>
                              <p:par>
                                <p:cTn id="16" presetID="10" presetClass="entr" presetSubtype="0" fill="hold" grpId="0" nodeType="afterEffect">
                                  <p:stCondLst>
                                    <p:cond delay="10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100"/>
                                        <p:tgtEl>
                                          <p:spTgt spid="3">
                                            <p:txEl>
                                              <p:pRg st="0" end="0"/>
                                            </p:txEl>
                                          </p:spTgt>
                                        </p:tgtEl>
                                      </p:cBhvr>
                                    </p:animEffect>
                                  </p:childTnLst>
                                </p:cTn>
                              </p:par>
                            </p:childTnLst>
                          </p:cTn>
                        </p:par>
                        <p:par>
                          <p:cTn id="19" fill="hold">
                            <p:stCondLst>
                              <p:cond delay="650"/>
                            </p:stCondLst>
                            <p:childTnLst>
                              <p:par>
                                <p:cTn id="20" presetID="10" presetClass="entr" presetSubtype="0" fill="hold" grpId="0" nodeType="afterEffect">
                                  <p:stCondLst>
                                    <p:cond delay="10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
                                        <p:tgtEl>
                                          <p:spTgt spid="3">
                                            <p:txEl>
                                              <p:pRg st="1" end="1"/>
                                            </p:txEl>
                                          </p:spTgt>
                                        </p:tgtEl>
                                      </p:cBhvr>
                                    </p:animEffect>
                                  </p:childTnLst>
                                </p:cTn>
                              </p:par>
                            </p:childTnLst>
                          </p:cTn>
                        </p:par>
                        <p:par>
                          <p:cTn id="23" fill="hold">
                            <p:stCondLst>
                              <p:cond delay="850"/>
                            </p:stCondLst>
                            <p:childTnLst>
                              <p:par>
                                <p:cTn id="24" presetID="10" presetClass="entr" presetSubtype="0" fill="hold" grpId="0" nodeType="afterEffect">
                                  <p:stCondLst>
                                    <p:cond delay="10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
                                        <p:tgtEl>
                                          <p:spTgt spid="3">
                                            <p:txEl>
                                              <p:pRg st="2" end="2"/>
                                            </p:txEl>
                                          </p:spTgt>
                                        </p:tgtEl>
                                      </p:cBhvr>
                                    </p:animEffect>
                                  </p:childTnLst>
                                </p:cTn>
                              </p:par>
                            </p:childTnLst>
                          </p:cTn>
                        </p:par>
                        <p:par>
                          <p:cTn id="27" fill="hold">
                            <p:stCondLst>
                              <p:cond delay="1050"/>
                            </p:stCondLst>
                            <p:childTnLst>
                              <p:par>
                                <p:cTn id="28" presetID="10" presetClass="entr" presetSubtype="0" fill="hold" grpId="0" nodeType="afterEffect">
                                  <p:stCondLst>
                                    <p:cond delay="10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
                                        <p:tgtEl>
                                          <p:spTgt spid="3">
                                            <p:txEl>
                                              <p:pRg st="3" end="3"/>
                                            </p:txEl>
                                          </p:spTgt>
                                        </p:tgtEl>
                                      </p:cBhvr>
                                    </p:animEffect>
                                  </p:childTnLst>
                                </p:cTn>
                              </p:par>
                            </p:childTnLst>
                          </p:cTn>
                        </p:par>
                        <p:par>
                          <p:cTn id="31" fill="hold">
                            <p:stCondLst>
                              <p:cond delay="1250"/>
                            </p:stCondLst>
                            <p:childTnLst>
                              <p:par>
                                <p:cTn id="32" presetID="10" presetClass="entr" presetSubtype="0" fill="hold" grpId="0" nodeType="afterEffect">
                                  <p:stCondLst>
                                    <p:cond delay="10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100"/>
                  </p:stCondLst>
                  <p:childTnLst>
                    <p:set>
                      <p:cBhvr>
                        <p:cTn dur="1" fill="hold">
                          <p:stCondLst>
                            <p:cond delay="0"/>
                          </p:stCondLst>
                        </p:cTn>
                        <p:tgtEl>
                          <p:spTgt spid="3"/>
                        </p:tgtEl>
                        <p:attrNameLst>
                          <p:attrName>style.visibility</p:attrName>
                        </p:attrNameLst>
                      </p:cBhvr>
                      <p:to>
                        <p:strVal val="visible"/>
                      </p:to>
                    </p:set>
                    <p:animEffect transition="in" filter="fade">
                      <p:cBhvr>
                        <p:cTn dur="100"/>
                        <p:tgtEl>
                          <p:spTgt spid="3"/>
                        </p:tgtEl>
                      </p:cBhvr>
                    </p:animEffect>
                  </p:childTnLst>
                </p:cTn>
              </p:par>
            </p:tnLst>
          </p:tmpl>
          <p:tmpl lvl="2">
            <p:tnLst>
              <p:par>
                <p:cTn presetID="10" presetClass="entr" presetSubtype="0" fill="hold" nodeType="afterEffect">
                  <p:stCondLst>
                    <p:cond delay="100"/>
                  </p:stCondLst>
                  <p:childTnLst>
                    <p:set>
                      <p:cBhvr>
                        <p:cTn dur="1" fill="hold">
                          <p:stCondLst>
                            <p:cond delay="0"/>
                          </p:stCondLst>
                        </p:cTn>
                        <p:tgtEl>
                          <p:spTgt spid="3"/>
                        </p:tgtEl>
                        <p:attrNameLst>
                          <p:attrName>style.visibility</p:attrName>
                        </p:attrNameLst>
                      </p:cBhvr>
                      <p:to>
                        <p:strVal val="visible"/>
                      </p:to>
                    </p:set>
                    <p:animEffect transition="in" filter="fade">
                      <p:cBhvr>
                        <p:cTn dur="100"/>
                        <p:tgtEl>
                          <p:spTgt spid="3"/>
                        </p:tgtEl>
                      </p:cBhvr>
                    </p:animEffect>
                  </p:childTnLst>
                </p:cTn>
              </p:par>
            </p:tnLst>
          </p:tmpl>
          <p:tmpl lvl="3">
            <p:tnLst>
              <p:par>
                <p:cTn presetID="10" presetClass="entr" presetSubtype="0" fill="hold" nodeType="afterEffect">
                  <p:stCondLst>
                    <p:cond delay="100"/>
                  </p:stCondLst>
                  <p:childTnLst>
                    <p:set>
                      <p:cBhvr>
                        <p:cTn dur="1" fill="hold">
                          <p:stCondLst>
                            <p:cond delay="0"/>
                          </p:stCondLst>
                        </p:cTn>
                        <p:tgtEl>
                          <p:spTgt spid="3"/>
                        </p:tgtEl>
                        <p:attrNameLst>
                          <p:attrName>style.visibility</p:attrName>
                        </p:attrNameLst>
                      </p:cBhvr>
                      <p:to>
                        <p:strVal val="visible"/>
                      </p:to>
                    </p:set>
                    <p:animEffect transition="in" filter="fade">
                      <p:cBhvr>
                        <p:cTn dur="100"/>
                        <p:tgtEl>
                          <p:spTgt spid="3"/>
                        </p:tgtEl>
                      </p:cBhvr>
                    </p:animEffect>
                  </p:childTnLst>
                </p:cTn>
              </p:par>
            </p:tnLst>
          </p:tmpl>
          <p:tmpl lvl="4">
            <p:tnLst>
              <p:par>
                <p:cTn presetID="10" presetClass="entr" presetSubtype="0" fill="hold" nodeType="afterEffect">
                  <p:stCondLst>
                    <p:cond delay="100"/>
                  </p:stCondLst>
                  <p:childTnLst>
                    <p:set>
                      <p:cBhvr>
                        <p:cTn dur="1" fill="hold">
                          <p:stCondLst>
                            <p:cond delay="0"/>
                          </p:stCondLst>
                        </p:cTn>
                        <p:tgtEl>
                          <p:spTgt spid="3"/>
                        </p:tgtEl>
                        <p:attrNameLst>
                          <p:attrName>style.visibility</p:attrName>
                        </p:attrNameLst>
                      </p:cBhvr>
                      <p:to>
                        <p:strVal val="visible"/>
                      </p:to>
                    </p:set>
                    <p:animEffect transition="in" filter="fade">
                      <p:cBhvr>
                        <p:cTn dur="100"/>
                        <p:tgtEl>
                          <p:spTgt spid="3"/>
                        </p:tgtEl>
                      </p:cBhvr>
                    </p:animEffect>
                  </p:childTnLst>
                </p:cTn>
              </p:par>
            </p:tnLst>
          </p:tmpl>
          <p:tmpl lvl="5">
            <p:tnLst>
              <p:par>
                <p:cTn presetID="10" presetClass="entr" presetSubtype="0" fill="hold" nodeType="afterEffect">
                  <p:stCondLst>
                    <p:cond delay="100"/>
                  </p:stCondLst>
                  <p:childTnLst>
                    <p:set>
                      <p:cBhvr>
                        <p:cTn dur="1" fill="hold">
                          <p:stCondLst>
                            <p:cond delay="0"/>
                          </p:stCondLst>
                        </p:cTn>
                        <p:tgtEl>
                          <p:spTgt spid="3"/>
                        </p:tgtEl>
                        <p:attrNameLst>
                          <p:attrName>style.visibility</p:attrName>
                        </p:attrNameLst>
                      </p:cBhvr>
                      <p:to>
                        <p:strVal val="visible"/>
                      </p:to>
                    </p:set>
                    <p:animEffect transition="in" filter="fade">
                      <p:cBhvr>
                        <p:cTn dur="100"/>
                        <p:tgtEl>
                          <p:spTgt spid="3"/>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wee kolomme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0D1355-C620-496B-B7C0-FF8385D053DB}"/>
              </a:ext>
            </a:extLst>
          </p:cNvPr>
          <p:cNvSpPr>
            <a:spLocks noGrp="1"/>
          </p:cNvSpPr>
          <p:nvPr>
            <p:ph type="title" hasCustomPrompt="1"/>
          </p:nvPr>
        </p:nvSpPr>
        <p:spPr/>
        <p:txBody>
          <a:bodyPr/>
          <a:lstStyle>
            <a:lvl1pPr>
              <a:defRPr baseline="0"/>
            </a:lvl1pPr>
          </a:lstStyle>
          <a:p>
            <a:r>
              <a:rPr lang="nl-NL" dirty="0"/>
              <a:t>TITEL PAGINA</a:t>
            </a:r>
          </a:p>
        </p:txBody>
      </p:sp>
      <p:sp>
        <p:nvSpPr>
          <p:cNvPr id="3" name="Tijdelijke aanduiding voor inhoud 2">
            <a:extLst>
              <a:ext uri="{FF2B5EF4-FFF2-40B4-BE49-F238E27FC236}">
                <a16:creationId xmlns:a16="http://schemas.microsoft.com/office/drawing/2014/main" id="{7E665817-04BA-4683-98ED-D301CFA00132}"/>
              </a:ext>
            </a:extLst>
          </p:cNvPr>
          <p:cNvSpPr>
            <a:spLocks noGrp="1"/>
          </p:cNvSpPr>
          <p:nvPr>
            <p:ph idx="1"/>
          </p:nvPr>
        </p:nvSpPr>
        <p:spPr>
          <a:xfrm>
            <a:off x="766763" y="1808163"/>
            <a:ext cx="5169803" cy="4105275"/>
          </a:xfrm>
        </p:spPr>
        <p:txBody>
          <a:bodyPr/>
          <a:lstStyle>
            <a:lvl1pPr>
              <a:defRPr b="1"/>
            </a:lvl1pPr>
            <a:lvl2pPr marL="179388" indent="-179388">
              <a:buFont typeface="Segoe UI" panose="020B0502040204020203" pitchFamily="34" charset="0"/>
              <a:buChar char="‐"/>
              <a:defRPr/>
            </a:lvl2pPr>
            <a:lvl3pPr marL="358775" indent="-179388">
              <a:buFont typeface="Arial" panose="020B0604020202020204" pitchFamily="34" charset="0"/>
              <a:buChar char="•"/>
              <a:tabLst>
                <a:tab pos="358775" algn="l"/>
              </a:tabLst>
              <a:defRPr/>
            </a:lvl3pPr>
            <a:lvl4pPr marL="625475" indent="-266700">
              <a:defRPr/>
            </a:lvl4pPr>
            <a:lvl5pPr marL="1828800" indent="-1470025">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datum 3">
            <a:extLst>
              <a:ext uri="{FF2B5EF4-FFF2-40B4-BE49-F238E27FC236}">
                <a16:creationId xmlns:a16="http://schemas.microsoft.com/office/drawing/2014/main" id="{85F2F693-9F02-426C-9092-6A2FE2BC4CE0}"/>
              </a:ext>
            </a:extLst>
          </p:cNvPr>
          <p:cNvSpPr>
            <a:spLocks noGrp="1"/>
          </p:cNvSpPr>
          <p:nvPr>
            <p:ph type="dt" sz="half" idx="10"/>
          </p:nvPr>
        </p:nvSpPr>
        <p:spPr/>
        <p:txBody>
          <a:bodyPr/>
          <a:lstStyle/>
          <a:p>
            <a:fld id="{00C11684-EC9A-4DCA-949A-090ECDC0A931}" type="datetime4">
              <a:rPr lang="nl-NL" smtClean="0"/>
              <a:t>5 september 2023</a:t>
            </a:fld>
            <a:endParaRPr lang="nl-NL" dirty="0"/>
          </a:p>
        </p:txBody>
      </p:sp>
      <p:sp>
        <p:nvSpPr>
          <p:cNvPr id="5" name="Tijdelijke aanduiding voor voettekst 4">
            <a:extLst>
              <a:ext uri="{FF2B5EF4-FFF2-40B4-BE49-F238E27FC236}">
                <a16:creationId xmlns:a16="http://schemas.microsoft.com/office/drawing/2014/main" id="{614C0395-E608-4287-9E0D-A162245D06D6}"/>
              </a:ext>
            </a:extLst>
          </p:cNvPr>
          <p:cNvSpPr>
            <a:spLocks noGrp="1"/>
          </p:cNvSpPr>
          <p:nvPr>
            <p:ph type="ftr" sz="quarter" idx="11"/>
          </p:nvPr>
        </p:nvSpPr>
        <p:spPr/>
        <p:txBody>
          <a:bodyPr/>
          <a:lstStyle/>
          <a:p>
            <a:endParaRPr lang="nl-NL"/>
          </a:p>
        </p:txBody>
      </p:sp>
      <p:grpSp>
        <p:nvGrpSpPr>
          <p:cNvPr id="7" name="Groep 6">
            <a:extLst>
              <a:ext uri="{FF2B5EF4-FFF2-40B4-BE49-F238E27FC236}">
                <a16:creationId xmlns:a16="http://schemas.microsoft.com/office/drawing/2014/main" id="{78027DF0-9415-4170-8ADB-B1BAB8B8A99B}"/>
              </a:ext>
            </a:extLst>
          </p:cNvPr>
          <p:cNvGrpSpPr/>
          <p:nvPr userDrawn="1"/>
        </p:nvGrpSpPr>
        <p:grpSpPr>
          <a:xfrm>
            <a:off x="1" y="1471262"/>
            <a:ext cx="8690428" cy="45719"/>
            <a:chOff x="0" y="1471262"/>
            <a:chExt cx="6471285" cy="76200"/>
          </a:xfrm>
        </p:grpSpPr>
        <p:sp>
          <p:nvSpPr>
            <p:cNvPr id="8" name="object 2">
              <a:extLst>
                <a:ext uri="{FF2B5EF4-FFF2-40B4-BE49-F238E27FC236}">
                  <a16:creationId xmlns:a16="http://schemas.microsoft.com/office/drawing/2014/main" id="{3EB99FB1-FFA5-44A1-9E60-7ABA246665A8}"/>
                </a:ext>
              </a:extLst>
            </p:cNvPr>
            <p:cNvSpPr/>
            <p:nvPr userDrawn="1"/>
          </p:nvSpPr>
          <p:spPr>
            <a:xfrm>
              <a:off x="0" y="1471262"/>
              <a:ext cx="6471285" cy="0"/>
            </a:xfrm>
            <a:custGeom>
              <a:avLst/>
              <a:gdLst/>
              <a:ahLst/>
              <a:cxnLst/>
              <a:rect l="l" t="t" r="r" b="b"/>
              <a:pathLst>
                <a:path w="6471285">
                  <a:moveTo>
                    <a:pt x="0" y="0"/>
                  </a:moveTo>
                  <a:lnTo>
                    <a:pt x="6471007" y="0"/>
                  </a:lnTo>
                </a:path>
              </a:pathLst>
            </a:custGeom>
            <a:ln w="20334">
              <a:solidFill>
                <a:srgbClr val="000000"/>
              </a:solidFill>
            </a:ln>
          </p:spPr>
          <p:txBody>
            <a:bodyPr wrap="square" lIns="0" tIns="0" rIns="0" bIns="0" rtlCol="0"/>
            <a:lstStyle/>
            <a:p>
              <a:endParaRPr/>
            </a:p>
          </p:txBody>
        </p:sp>
        <p:sp>
          <p:nvSpPr>
            <p:cNvPr id="9" name="object 3">
              <a:extLst>
                <a:ext uri="{FF2B5EF4-FFF2-40B4-BE49-F238E27FC236}">
                  <a16:creationId xmlns:a16="http://schemas.microsoft.com/office/drawing/2014/main" id="{27207179-8DD0-48DD-9E9B-3203C8C3DF91}"/>
                </a:ext>
              </a:extLst>
            </p:cNvPr>
            <p:cNvSpPr/>
            <p:nvPr userDrawn="1"/>
          </p:nvSpPr>
          <p:spPr>
            <a:xfrm>
              <a:off x="0" y="1547462"/>
              <a:ext cx="6471285" cy="0"/>
            </a:xfrm>
            <a:custGeom>
              <a:avLst/>
              <a:gdLst/>
              <a:ahLst/>
              <a:cxnLst/>
              <a:rect l="l" t="t" r="r" b="b"/>
              <a:pathLst>
                <a:path w="6471285">
                  <a:moveTo>
                    <a:pt x="0" y="0"/>
                  </a:moveTo>
                  <a:lnTo>
                    <a:pt x="6471007" y="0"/>
                  </a:lnTo>
                </a:path>
              </a:pathLst>
            </a:custGeom>
            <a:ln w="20334">
              <a:solidFill>
                <a:srgbClr val="000000"/>
              </a:solidFill>
            </a:ln>
          </p:spPr>
          <p:txBody>
            <a:bodyPr wrap="square" lIns="0" tIns="0" rIns="0" bIns="0" rtlCol="0"/>
            <a:lstStyle/>
            <a:p>
              <a:endParaRPr/>
            </a:p>
          </p:txBody>
        </p:sp>
      </p:grpSp>
      <p:sp>
        <p:nvSpPr>
          <p:cNvPr id="10" name="Tijdelijke aanduiding voor dianummer 5">
            <a:extLst>
              <a:ext uri="{FF2B5EF4-FFF2-40B4-BE49-F238E27FC236}">
                <a16:creationId xmlns:a16="http://schemas.microsoft.com/office/drawing/2014/main" id="{5F042F2E-F58C-407D-8A02-05DC75E3DE3D}"/>
              </a:ext>
            </a:extLst>
          </p:cNvPr>
          <p:cNvSpPr>
            <a:spLocks noGrp="1"/>
          </p:cNvSpPr>
          <p:nvPr>
            <p:ph type="sldNum" sz="quarter" idx="4"/>
          </p:nvPr>
        </p:nvSpPr>
        <p:spPr>
          <a:xfrm>
            <a:off x="11425238" y="6296477"/>
            <a:ext cx="766761" cy="365125"/>
          </a:xfrm>
          <a:prstGeom prst="rect">
            <a:avLst/>
          </a:prstGeom>
        </p:spPr>
        <p:txBody>
          <a:bodyPr vert="horz" lIns="91440" tIns="45720" rIns="144000" bIns="45720" rtlCol="0" anchor="ctr"/>
          <a:lstStyle>
            <a:lvl1pPr algn="r">
              <a:defRPr sz="900">
                <a:solidFill>
                  <a:schemeClr val="tx1"/>
                </a:solidFill>
                <a:latin typeface="Segoe UI Light" panose="020B0502040204020203" pitchFamily="34" charset="0"/>
                <a:cs typeface="Segoe UI Light" panose="020B0502040204020203" pitchFamily="34" charset="0"/>
              </a:defRPr>
            </a:lvl1pPr>
          </a:lstStyle>
          <a:p>
            <a:fld id="{30EB25C8-E9E3-4D25-B37F-35DF7D8D9C13}" type="slidenum">
              <a:rPr lang="nl-NL" smtClean="0"/>
              <a:pPr/>
              <a:t>‹nr.›</a:t>
            </a:fld>
            <a:endParaRPr lang="nl-NL" dirty="0"/>
          </a:p>
        </p:txBody>
      </p:sp>
      <p:sp>
        <p:nvSpPr>
          <p:cNvPr id="11" name="Tijdelijke aanduiding voor inhoud 2">
            <a:extLst>
              <a:ext uri="{FF2B5EF4-FFF2-40B4-BE49-F238E27FC236}">
                <a16:creationId xmlns:a16="http://schemas.microsoft.com/office/drawing/2014/main" id="{6F597F00-1359-4A03-A41D-960A85607057}"/>
              </a:ext>
            </a:extLst>
          </p:cNvPr>
          <p:cNvSpPr>
            <a:spLocks noGrp="1"/>
          </p:cNvSpPr>
          <p:nvPr>
            <p:ph idx="12"/>
          </p:nvPr>
        </p:nvSpPr>
        <p:spPr>
          <a:xfrm>
            <a:off x="6255435" y="1808163"/>
            <a:ext cx="5169803" cy="4105275"/>
          </a:xfrm>
        </p:spPr>
        <p:txBody>
          <a:bodyPr/>
          <a:lstStyle>
            <a:lvl1pPr>
              <a:defRPr b="1"/>
            </a:lvl1pPr>
            <a:lvl2pPr marL="179388" indent="-179388">
              <a:buFont typeface="Segoe UI" panose="020B0502040204020203" pitchFamily="34" charset="0"/>
              <a:buChar char="‐"/>
              <a:defRPr/>
            </a:lvl2pPr>
            <a:lvl3pPr marL="358775" indent="-179388">
              <a:buFont typeface="Arial" panose="020B0604020202020204" pitchFamily="34" charset="0"/>
              <a:buChar char="•"/>
              <a:tabLst>
                <a:tab pos="358775" algn="l"/>
              </a:tabLst>
              <a:defRPr/>
            </a:lvl3pPr>
            <a:lvl4pPr marL="625475" indent="-266700">
              <a:defRPr/>
            </a:lvl4pPr>
            <a:lvl5pPr marL="1828800" indent="-1470025">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Tree>
    <p:extLst>
      <p:ext uri="{BB962C8B-B14F-4D97-AF65-F5344CB8AC3E}">
        <p14:creationId xmlns:p14="http://schemas.microsoft.com/office/powerpoint/2010/main" val="112651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
                                        <p:tgtEl>
                                          <p:spTgt spid="2"/>
                                        </p:tgtEl>
                                      </p:cBhvr>
                                    </p:animEffect>
                                    <p:anim calcmode="lin" valueType="num">
                                      <p:cBhvr>
                                        <p:cTn id="8" dur="150" fill="hold"/>
                                        <p:tgtEl>
                                          <p:spTgt spid="2"/>
                                        </p:tgtEl>
                                        <p:attrNameLst>
                                          <p:attrName>ppt_x</p:attrName>
                                        </p:attrNameLst>
                                      </p:cBhvr>
                                      <p:tavLst>
                                        <p:tav tm="0">
                                          <p:val>
                                            <p:strVal val="#ppt_x"/>
                                          </p:val>
                                        </p:tav>
                                        <p:tav tm="100000">
                                          <p:val>
                                            <p:strVal val="#ppt_x"/>
                                          </p:val>
                                        </p:tav>
                                      </p:tavLst>
                                    </p:anim>
                                    <p:anim calcmode="lin" valueType="num">
                                      <p:cBhvr>
                                        <p:cTn id="9" dur="1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50"/>
                            </p:stCondLst>
                            <p:childTnLst>
                              <p:par>
                                <p:cTn id="11" presetID="2" presetClass="entr" presetSubtype="8" fill="hold" nodeType="afterEffect">
                                  <p:stCondLst>
                                    <p:cond delay="10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200" fill="hold"/>
                                        <p:tgtEl>
                                          <p:spTgt spid="7"/>
                                        </p:tgtEl>
                                        <p:attrNameLst>
                                          <p:attrName>ppt_x</p:attrName>
                                        </p:attrNameLst>
                                      </p:cBhvr>
                                      <p:tavLst>
                                        <p:tav tm="0">
                                          <p:val>
                                            <p:strVal val="0-#ppt_w/2"/>
                                          </p:val>
                                        </p:tav>
                                        <p:tav tm="100000">
                                          <p:val>
                                            <p:strVal val="#ppt_x"/>
                                          </p:val>
                                        </p:tav>
                                      </p:tavLst>
                                    </p:anim>
                                    <p:anim calcmode="lin" valueType="num">
                                      <p:cBhvr additive="base">
                                        <p:cTn id="14" dur="2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450"/>
                            </p:stCondLst>
                            <p:childTnLst>
                              <p:par>
                                <p:cTn id="16" presetID="10" presetClass="entr" presetSubtype="0" fill="hold" grpId="0" nodeType="afterEffect">
                                  <p:stCondLst>
                                    <p:cond delay="10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100"/>
                                        <p:tgtEl>
                                          <p:spTgt spid="3">
                                            <p:txEl>
                                              <p:pRg st="0" end="0"/>
                                            </p:txEl>
                                          </p:spTgt>
                                        </p:tgtEl>
                                      </p:cBhvr>
                                    </p:animEffect>
                                  </p:childTnLst>
                                </p:cTn>
                              </p:par>
                            </p:childTnLst>
                          </p:cTn>
                        </p:par>
                        <p:par>
                          <p:cTn id="19" fill="hold">
                            <p:stCondLst>
                              <p:cond delay="650"/>
                            </p:stCondLst>
                            <p:childTnLst>
                              <p:par>
                                <p:cTn id="20" presetID="10" presetClass="entr" presetSubtype="0" fill="hold" grpId="0" nodeType="afterEffect">
                                  <p:stCondLst>
                                    <p:cond delay="10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
                                        <p:tgtEl>
                                          <p:spTgt spid="3">
                                            <p:txEl>
                                              <p:pRg st="1" end="1"/>
                                            </p:txEl>
                                          </p:spTgt>
                                        </p:tgtEl>
                                      </p:cBhvr>
                                    </p:animEffect>
                                  </p:childTnLst>
                                </p:cTn>
                              </p:par>
                            </p:childTnLst>
                          </p:cTn>
                        </p:par>
                        <p:par>
                          <p:cTn id="23" fill="hold">
                            <p:stCondLst>
                              <p:cond delay="850"/>
                            </p:stCondLst>
                            <p:childTnLst>
                              <p:par>
                                <p:cTn id="24" presetID="10" presetClass="entr" presetSubtype="0" fill="hold" grpId="0" nodeType="afterEffect">
                                  <p:stCondLst>
                                    <p:cond delay="10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
                                        <p:tgtEl>
                                          <p:spTgt spid="3">
                                            <p:txEl>
                                              <p:pRg st="2" end="2"/>
                                            </p:txEl>
                                          </p:spTgt>
                                        </p:tgtEl>
                                      </p:cBhvr>
                                    </p:animEffect>
                                  </p:childTnLst>
                                </p:cTn>
                              </p:par>
                            </p:childTnLst>
                          </p:cTn>
                        </p:par>
                        <p:par>
                          <p:cTn id="27" fill="hold">
                            <p:stCondLst>
                              <p:cond delay="1050"/>
                            </p:stCondLst>
                            <p:childTnLst>
                              <p:par>
                                <p:cTn id="28" presetID="10" presetClass="entr" presetSubtype="0" fill="hold" grpId="0" nodeType="afterEffect">
                                  <p:stCondLst>
                                    <p:cond delay="10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
                                        <p:tgtEl>
                                          <p:spTgt spid="3">
                                            <p:txEl>
                                              <p:pRg st="3" end="3"/>
                                            </p:txEl>
                                          </p:spTgt>
                                        </p:tgtEl>
                                      </p:cBhvr>
                                    </p:animEffect>
                                  </p:childTnLst>
                                </p:cTn>
                              </p:par>
                            </p:childTnLst>
                          </p:cTn>
                        </p:par>
                        <p:par>
                          <p:cTn id="31" fill="hold">
                            <p:stCondLst>
                              <p:cond delay="1250"/>
                            </p:stCondLst>
                            <p:childTnLst>
                              <p:par>
                                <p:cTn id="32" presetID="10" presetClass="entr" presetSubtype="0" fill="hold" grpId="0" nodeType="afterEffect">
                                  <p:stCondLst>
                                    <p:cond delay="10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
                                        <p:tgtEl>
                                          <p:spTgt spid="3">
                                            <p:txEl>
                                              <p:pRg st="4" end="4"/>
                                            </p:txEl>
                                          </p:spTgt>
                                        </p:tgtEl>
                                      </p:cBhvr>
                                    </p:animEffect>
                                  </p:childTnLst>
                                </p:cTn>
                              </p:par>
                            </p:childTnLst>
                          </p:cTn>
                        </p:par>
                        <p:par>
                          <p:cTn id="35" fill="hold">
                            <p:stCondLst>
                              <p:cond delay="1450"/>
                            </p:stCondLst>
                            <p:childTnLst>
                              <p:par>
                                <p:cTn id="36" presetID="10" presetClass="entr" presetSubtype="0" fill="hold" grpId="0" nodeType="afterEffect">
                                  <p:stCondLst>
                                    <p:cond delay="100"/>
                                  </p:stCondLst>
                                  <p:childTnLst>
                                    <p:set>
                                      <p:cBhvr>
                                        <p:cTn id="37" dur="1" fill="hold">
                                          <p:stCondLst>
                                            <p:cond delay="0"/>
                                          </p:stCondLst>
                                        </p:cTn>
                                        <p:tgtEl>
                                          <p:spTgt spid="11">
                                            <p:txEl>
                                              <p:pRg st="0" end="0"/>
                                            </p:txEl>
                                          </p:spTgt>
                                        </p:tgtEl>
                                        <p:attrNameLst>
                                          <p:attrName>style.visibility</p:attrName>
                                        </p:attrNameLst>
                                      </p:cBhvr>
                                      <p:to>
                                        <p:strVal val="visible"/>
                                      </p:to>
                                    </p:set>
                                    <p:animEffect transition="in" filter="fade">
                                      <p:cBhvr>
                                        <p:cTn id="38" dur="100"/>
                                        <p:tgtEl>
                                          <p:spTgt spid="11">
                                            <p:txEl>
                                              <p:pRg st="0" end="0"/>
                                            </p:txEl>
                                          </p:spTgt>
                                        </p:tgtEl>
                                      </p:cBhvr>
                                    </p:animEffect>
                                  </p:childTnLst>
                                </p:cTn>
                              </p:par>
                            </p:childTnLst>
                          </p:cTn>
                        </p:par>
                        <p:par>
                          <p:cTn id="39" fill="hold">
                            <p:stCondLst>
                              <p:cond delay="1650"/>
                            </p:stCondLst>
                            <p:childTnLst>
                              <p:par>
                                <p:cTn id="40" presetID="10" presetClass="entr" presetSubtype="0" fill="hold" grpId="0" nodeType="afterEffect">
                                  <p:stCondLst>
                                    <p:cond delay="100"/>
                                  </p:stCondLst>
                                  <p:childTnLst>
                                    <p:set>
                                      <p:cBhvr>
                                        <p:cTn id="41" dur="1" fill="hold">
                                          <p:stCondLst>
                                            <p:cond delay="0"/>
                                          </p:stCondLst>
                                        </p:cTn>
                                        <p:tgtEl>
                                          <p:spTgt spid="11">
                                            <p:txEl>
                                              <p:pRg st="1" end="1"/>
                                            </p:txEl>
                                          </p:spTgt>
                                        </p:tgtEl>
                                        <p:attrNameLst>
                                          <p:attrName>style.visibility</p:attrName>
                                        </p:attrNameLst>
                                      </p:cBhvr>
                                      <p:to>
                                        <p:strVal val="visible"/>
                                      </p:to>
                                    </p:set>
                                    <p:animEffect transition="in" filter="fade">
                                      <p:cBhvr>
                                        <p:cTn id="42" dur="100"/>
                                        <p:tgtEl>
                                          <p:spTgt spid="11">
                                            <p:txEl>
                                              <p:pRg st="1" end="1"/>
                                            </p:txEl>
                                          </p:spTgt>
                                        </p:tgtEl>
                                      </p:cBhvr>
                                    </p:animEffect>
                                  </p:childTnLst>
                                </p:cTn>
                              </p:par>
                            </p:childTnLst>
                          </p:cTn>
                        </p:par>
                        <p:par>
                          <p:cTn id="43" fill="hold">
                            <p:stCondLst>
                              <p:cond delay="1850"/>
                            </p:stCondLst>
                            <p:childTnLst>
                              <p:par>
                                <p:cTn id="44" presetID="10" presetClass="entr" presetSubtype="0" fill="hold" grpId="0" nodeType="afterEffect">
                                  <p:stCondLst>
                                    <p:cond delay="100"/>
                                  </p:stCondLst>
                                  <p:childTnLst>
                                    <p:set>
                                      <p:cBhvr>
                                        <p:cTn id="45" dur="1" fill="hold">
                                          <p:stCondLst>
                                            <p:cond delay="0"/>
                                          </p:stCondLst>
                                        </p:cTn>
                                        <p:tgtEl>
                                          <p:spTgt spid="11">
                                            <p:txEl>
                                              <p:pRg st="2" end="2"/>
                                            </p:txEl>
                                          </p:spTgt>
                                        </p:tgtEl>
                                        <p:attrNameLst>
                                          <p:attrName>style.visibility</p:attrName>
                                        </p:attrNameLst>
                                      </p:cBhvr>
                                      <p:to>
                                        <p:strVal val="visible"/>
                                      </p:to>
                                    </p:set>
                                    <p:animEffect transition="in" filter="fade">
                                      <p:cBhvr>
                                        <p:cTn id="46" dur="100"/>
                                        <p:tgtEl>
                                          <p:spTgt spid="11">
                                            <p:txEl>
                                              <p:pRg st="2" end="2"/>
                                            </p:txEl>
                                          </p:spTgt>
                                        </p:tgtEl>
                                      </p:cBhvr>
                                    </p:animEffect>
                                  </p:childTnLst>
                                </p:cTn>
                              </p:par>
                            </p:childTnLst>
                          </p:cTn>
                        </p:par>
                        <p:par>
                          <p:cTn id="47" fill="hold">
                            <p:stCondLst>
                              <p:cond delay="2050"/>
                            </p:stCondLst>
                            <p:childTnLst>
                              <p:par>
                                <p:cTn id="48" presetID="10" presetClass="entr" presetSubtype="0" fill="hold" grpId="0" nodeType="afterEffect">
                                  <p:stCondLst>
                                    <p:cond delay="100"/>
                                  </p:stCondLst>
                                  <p:childTnLst>
                                    <p:set>
                                      <p:cBhvr>
                                        <p:cTn id="49" dur="1" fill="hold">
                                          <p:stCondLst>
                                            <p:cond delay="0"/>
                                          </p:stCondLst>
                                        </p:cTn>
                                        <p:tgtEl>
                                          <p:spTgt spid="11">
                                            <p:txEl>
                                              <p:pRg st="3" end="3"/>
                                            </p:txEl>
                                          </p:spTgt>
                                        </p:tgtEl>
                                        <p:attrNameLst>
                                          <p:attrName>style.visibility</p:attrName>
                                        </p:attrNameLst>
                                      </p:cBhvr>
                                      <p:to>
                                        <p:strVal val="visible"/>
                                      </p:to>
                                    </p:set>
                                    <p:animEffect transition="in" filter="fade">
                                      <p:cBhvr>
                                        <p:cTn id="50" dur="100"/>
                                        <p:tgtEl>
                                          <p:spTgt spid="11">
                                            <p:txEl>
                                              <p:pRg st="3" end="3"/>
                                            </p:txEl>
                                          </p:spTgt>
                                        </p:tgtEl>
                                      </p:cBhvr>
                                    </p:animEffect>
                                  </p:childTnLst>
                                </p:cTn>
                              </p:par>
                            </p:childTnLst>
                          </p:cTn>
                        </p:par>
                        <p:par>
                          <p:cTn id="51" fill="hold">
                            <p:stCondLst>
                              <p:cond delay="2250"/>
                            </p:stCondLst>
                            <p:childTnLst>
                              <p:par>
                                <p:cTn id="52" presetID="10" presetClass="entr" presetSubtype="0" fill="hold" grpId="0" nodeType="afterEffect">
                                  <p:stCondLst>
                                    <p:cond delay="100"/>
                                  </p:stCondLst>
                                  <p:childTnLst>
                                    <p:set>
                                      <p:cBhvr>
                                        <p:cTn id="53" dur="1" fill="hold">
                                          <p:stCondLst>
                                            <p:cond delay="0"/>
                                          </p:stCondLst>
                                        </p:cTn>
                                        <p:tgtEl>
                                          <p:spTgt spid="11">
                                            <p:txEl>
                                              <p:pRg st="4" end="4"/>
                                            </p:txEl>
                                          </p:spTgt>
                                        </p:tgtEl>
                                        <p:attrNameLst>
                                          <p:attrName>style.visibility</p:attrName>
                                        </p:attrNameLst>
                                      </p:cBhvr>
                                      <p:to>
                                        <p:strVal val="visible"/>
                                      </p:to>
                                    </p:set>
                                    <p:animEffect transition="in" filter="fade">
                                      <p:cBhvr>
                                        <p:cTn id="54" dur="1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100"/>
                  </p:stCondLst>
                  <p:childTnLst>
                    <p:set>
                      <p:cBhvr>
                        <p:cTn dur="1" fill="hold">
                          <p:stCondLst>
                            <p:cond delay="0"/>
                          </p:stCondLst>
                        </p:cTn>
                        <p:tgtEl>
                          <p:spTgt spid="3"/>
                        </p:tgtEl>
                        <p:attrNameLst>
                          <p:attrName>style.visibility</p:attrName>
                        </p:attrNameLst>
                      </p:cBhvr>
                      <p:to>
                        <p:strVal val="visible"/>
                      </p:to>
                    </p:set>
                    <p:animEffect transition="in" filter="fade">
                      <p:cBhvr>
                        <p:cTn dur="100"/>
                        <p:tgtEl>
                          <p:spTgt spid="3"/>
                        </p:tgtEl>
                      </p:cBhvr>
                    </p:animEffect>
                  </p:childTnLst>
                </p:cTn>
              </p:par>
            </p:tnLst>
          </p:tmpl>
          <p:tmpl lvl="2">
            <p:tnLst>
              <p:par>
                <p:cTn presetID="10" presetClass="entr" presetSubtype="0" fill="hold" nodeType="afterEffect">
                  <p:stCondLst>
                    <p:cond delay="100"/>
                  </p:stCondLst>
                  <p:childTnLst>
                    <p:set>
                      <p:cBhvr>
                        <p:cTn dur="1" fill="hold">
                          <p:stCondLst>
                            <p:cond delay="0"/>
                          </p:stCondLst>
                        </p:cTn>
                        <p:tgtEl>
                          <p:spTgt spid="3"/>
                        </p:tgtEl>
                        <p:attrNameLst>
                          <p:attrName>style.visibility</p:attrName>
                        </p:attrNameLst>
                      </p:cBhvr>
                      <p:to>
                        <p:strVal val="visible"/>
                      </p:to>
                    </p:set>
                    <p:animEffect transition="in" filter="fade">
                      <p:cBhvr>
                        <p:cTn dur="100"/>
                        <p:tgtEl>
                          <p:spTgt spid="3"/>
                        </p:tgtEl>
                      </p:cBhvr>
                    </p:animEffect>
                  </p:childTnLst>
                </p:cTn>
              </p:par>
            </p:tnLst>
          </p:tmpl>
          <p:tmpl lvl="3">
            <p:tnLst>
              <p:par>
                <p:cTn presetID="10" presetClass="entr" presetSubtype="0" fill="hold" nodeType="afterEffect">
                  <p:stCondLst>
                    <p:cond delay="100"/>
                  </p:stCondLst>
                  <p:childTnLst>
                    <p:set>
                      <p:cBhvr>
                        <p:cTn dur="1" fill="hold">
                          <p:stCondLst>
                            <p:cond delay="0"/>
                          </p:stCondLst>
                        </p:cTn>
                        <p:tgtEl>
                          <p:spTgt spid="3"/>
                        </p:tgtEl>
                        <p:attrNameLst>
                          <p:attrName>style.visibility</p:attrName>
                        </p:attrNameLst>
                      </p:cBhvr>
                      <p:to>
                        <p:strVal val="visible"/>
                      </p:to>
                    </p:set>
                    <p:animEffect transition="in" filter="fade">
                      <p:cBhvr>
                        <p:cTn dur="100"/>
                        <p:tgtEl>
                          <p:spTgt spid="3"/>
                        </p:tgtEl>
                      </p:cBhvr>
                    </p:animEffect>
                  </p:childTnLst>
                </p:cTn>
              </p:par>
            </p:tnLst>
          </p:tmpl>
          <p:tmpl lvl="4">
            <p:tnLst>
              <p:par>
                <p:cTn presetID="10" presetClass="entr" presetSubtype="0" fill="hold" nodeType="afterEffect">
                  <p:stCondLst>
                    <p:cond delay="100"/>
                  </p:stCondLst>
                  <p:childTnLst>
                    <p:set>
                      <p:cBhvr>
                        <p:cTn dur="1" fill="hold">
                          <p:stCondLst>
                            <p:cond delay="0"/>
                          </p:stCondLst>
                        </p:cTn>
                        <p:tgtEl>
                          <p:spTgt spid="3"/>
                        </p:tgtEl>
                        <p:attrNameLst>
                          <p:attrName>style.visibility</p:attrName>
                        </p:attrNameLst>
                      </p:cBhvr>
                      <p:to>
                        <p:strVal val="visible"/>
                      </p:to>
                    </p:set>
                    <p:animEffect transition="in" filter="fade">
                      <p:cBhvr>
                        <p:cTn dur="100"/>
                        <p:tgtEl>
                          <p:spTgt spid="3"/>
                        </p:tgtEl>
                      </p:cBhvr>
                    </p:animEffect>
                  </p:childTnLst>
                </p:cTn>
              </p:par>
            </p:tnLst>
          </p:tmpl>
          <p:tmpl lvl="5">
            <p:tnLst>
              <p:par>
                <p:cTn presetID="10" presetClass="entr" presetSubtype="0" fill="hold" nodeType="afterEffect">
                  <p:stCondLst>
                    <p:cond delay="100"/>
                  </p:stCondLst>
                  <p:childTnLst>
                    <p:set>
                      <p:cBhvr>
                        <p:cTn dur="1" fill="hold">
                          <p:stCondLst>
                            <p:cond delay="0"/>
                          </p:stCondLst>
                        </p:cTn>
                        <p:tgtEl>
                          <p:spTgt spid="3"/>
                        </p:tgtEl>
                        <p:attrNameLst>
                          <p:attrName>style.visibility</p:attrName>
                        </p:attrNameLst>
                      </p:cBhvr>
                      <p:to>
                        <p:strVal val="visible"/>
                      </p:to>
                    </p:set>
                    <p:animEffect transition="in" filter="fade">
                      <p:cBhvr>
                        <p:cTn dur="100"/>
                        <p:tgtEl>
                          <p:spTgt spid="3"/>
                        </p:tgtEl>
                      </p:cBhvr>
                    </p:animEffect>
                  </p:childTnLst>
                </p:cTn>
              </p:par>
            </p:tnLst>
          </p:tmpl>
        </p:tmplLst>
      </p:bldP>
      <p:bldP spid="11" grpId="0" build="p">
        <p:tmplLst>
          <p:tmpl lvl="1">
            <p:tnLst>
              <p:par>
                <p:cTn presetID="10" presetClass="entr" presetSubtype="0" fill="hold" nodeType="afterEffect">
                  <p:stCondLst>
                    <p:cond delay="100"/>
                  </p:stCondLst>
                  <p:childTnLst>
                    <p:set>
                      <p:cBhvr>
                        <p:cTn dur="1" fill="hold">
                          <p:stCondLst>
                            <p:cond delay="0"/>
                          </p:stCondLst>
                        </p:cTn>
                        <p:tgtEl>
                          <p:spTgt spid="11"/>
                        </p:tgtEl>
                        <p:attrNameLst>
                          <p:attrName>style.visibility</p:attrName>
                        </p:attrNameLst>
                      </p:cBhvr>
                      <p:to>
                        <p:strVal val="visible"/>
                      </p:to>
                    </p:set>
                    <p:animEffect transition="in" filter="fade">
                      <p:cBhvr>
                        <p:cTn dur="100"/>
                        <p:tgtEl>
                          <p:spTgt spid="11"/>
                        </p:tgtEl>
                      </p:cBhvr>
                    </p:animEffect>
                  </p:childTnLst>
                </p:cTn>
              </p:par>
            </p:tnLst>
          </p:tmpl>
          <p:tmpl lvl="2">
            <p:tnLst>
              <p:par>
                <p:cTn presetID="10" presetClass="entr" presetSubtype="0" fill="hold" nodeType="afterEffect">
                  <p:stCondLst>
                    <p:cond delay="100"/>
                  </p:stCondLst>
                  <p:childTnLst>
                    <p:set>
                      <p:cBhvr>
                        <p:cTn dur="1" fill="hold">
                          <p:stCondLst>
                            <p:cond delay="0"/>
                          </p:stCondLst>
                        </p:cTn>
                        <p:tgtEl>
                          <p:spTgt spid="11"/>
                        </p:tgtEl>
                        <p:attrNameLst>
                          <p:attrName>style.visibility</p:attrName>
                        </p:attrNameLst>
                      </p:cBhvr>
                      <p:to>
                        <p:strVal val="visible"/>
                      </p:to>
                    </p:set>
                    <p:animEffect transition="in" filter="fade">
                      <p:cBhvr>
                        <p:cTn dur="100"/>
                        <p:tgtEl>
                          <p:spTgt spid="11"/>
                        </p:tgtEl>
                      </p:cBhvr>
                    </p:animEffect>
                  </p:childTnLst>
                </p:cTn>
              </p:par>
            </p:tnLst>
          </p:tmpl>
          <p:tmpl lvl="3">
            <p:tnLst>
              <p:par>
                <p:cTn presetID="10" presetClass="entr" presetSubtype="0" fill="hold" nodeType="afterEffect">
                  <p:stCondLst>
                    <p:cond delay="100"/>
                  </p:stCondLst>
                  <p:childTnLst>
                    <p:set>
                      <p:cBhvr>
                        <p:cTn dur="1" fill="hold">
                          <p:stCondLst>
                            <p:cond delay="0"/>
                          </p:stCondLst>
                        </p:cTn>
                        <p:tgtEl>
                          <p:spTgt spid="11"/>
                        </p:tgtEl>
                        <p:attrNameLst>
                          <p:attrName>style.visibility</p:attrName>
                        </p:attrNameLst>
                      </p:cBhvr>
                      <p:to>
                        <p:strVal val="visible"/>
                      </p:to>
                    </p:set>
                    <p:animEffect transition="in" filter="fade">
                      <p:cBhvr>
                        <p:cTn dur="100"/>
                        <p:tgtEl>
                          <p:spTgt spid="11"/>
                        </p:tgtEl>
                      </p:cBhvr>
                    </p:animEffect>
                  </p:childTnLst>
                </p:cTn>
              </p:par>
            </p:tnLst>
          </p:tmpl>
          <p:tmpl lvl="4">
            <p:tnLst>
              <p:par>
                <p:cTn presetID="10" presetClass="entr" presetSubtype="0" fill="hold" nodeType="afterEffect">
                  <p:stCondLst>
                    <p:cond delay="100"/>
                  </p:stCondLst>
                  <p:childTnLst>
                    <p:set>
                      <p:cBhvr>
                        <p:cTn dur="1" fill="hold">
                          <p:stCondLst>
                            <p:cond delay="0"/>
                          </p:stCondLst>
                        </p:cTn>
                        <p:tgtEl>
                          <p:spTgt spid="11"/>
                        </p:tgtEl>
                        <p:attrNameLst>
                          <p:attrName>style.visibility</p:attrName>
                        </p:attrNameLst>
                      </p:cBhvr>
                      <p:to>
                        <p:strVal val="visible"/>
                      </p:to>
                    </p:set>
                    <p:animEffect transition="in" filter="fade">
                      <p:cBhvr>
                        <p:cTn dur="100"/>
                        <p:tgtEl>
                          <p:spTgt spid="11"/>
                        </p:tgtEl>
                      </p:cBhvr>
                    </p:animEffect>
                  </p:childTnLst>
                </p:cTn>
              </p:par>
            </p:tnLst>
          </p:tmpl>
          <p:tmpl lvl="5">
            <p:tnLst>
              <p:par>
                <p:cTn presetID="10" presetClass="entr" presetSubtype="0" fill="hold" nodeType="afterEffect">
                  <p:stCondLst>
                    <p:cond delay="100"/>
                  </p:stCondLst>
                  <p:childTnLst>
                    <p:set>
                      <p:cBhvr>
                        <p:cTn dur="1" fill="hold">
                          <p:stCondLst>
                            <p:cond delay="0"/>
                          </p:stCondLst>
                        </p:cTn>
                        <p:tgtEl>
                          <p:spTgt spid="11"/>
                        </p:tgtEl>
                        <p:attrNameLst>
                          <p:attrName>style.visibility</p:attrName>
                        </p:attrNameLst>
                      </p:cBhvr>
                      <p:to>
                        <p:strVal val="visible"/>
                      </p:to>
                    </p:set>
                    <p:animEffect transition="in" filter="fade">
                      <p:cBhvr>
                        <p:cTn dur="100"/>
                        <p:tgtEl>
                          <p:spTgt spid="11"/>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tekst en afbeeld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0D1355-C620-496B-B7C0-FF8385D053DB}"/>
              </a:ext>
            </a:extLst>
          </p:cNvPr>
          <p:cNvSpPr>
            <a:spLocks noGrp="1"/>
          </p:cNvSpPr>
          <p:nvPr>
            <p:ph type="title" hasCustomPrompt="1"/>
          </p:nvPr>
        </p:nvSpPr>
        <p:spPr>
          <a:xfrm>
            <a:off x="766763" y="851007"/>
            <a:ext cx="5329238" cy="498598"/>
          </a:xfrm>
        </p:spPr>
        <p:txBody>
          <a:bodyPr/>
          <a:lstStyle>
            <a:lvl1pPr>
              <a:defRPr baseline="0"/>
            </a:lvl1pPr>
          </a:lstStyle>
          <a:p>
            <a:r>
              <a:rPr lang="nl-NL" dirty="0"/>
              <a:t>TITEL PAGINA</a:t>
            </a:r>
          </a:p>
        </p:txBody>
      </p:sp>
      <p:sp>
        <p:nvSpPr>
          <p:cNvPr id="3" name="Tijdelijke aanduiding voor inhoud 2">
            <a:extLst>
              <a:ext uri="{FF2B5EF4-FFF2-40B4-BE49-F238E27FC236}">
                <a16:creationId xmlns:a16="http://schemas.microsoft.com/office/drawing/2014/main" id="{7E665817-04BA-4683-98ED-D301CFA00132}"/>
              </a:ext>
            </a:extLst>
          </p:cNvPr>
          <p:cNvSpPr>
            <a:spLocks noGrp="1"/>
          </p:cNvSpPr>
          <p:nvPr>
            <p:ph idx="1" hasCustomPrompt="1"/>
          </p:nvPr>
        </p:nvSpPr>
        <p:spPr>
          <a:xfrm>
            <a:off x="766763" y="1702837"/>
            <a:ext cx="5329237" cy="4210601"/>
          </a:xfrm>
        </p:spPr>
        <p:txBody>
          <a:bodyPr tIns="0" rIns="72000"/>
          <a:lstStyle>
            <a:lvl1pPr marL="342900" marR="0" indent="-3429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baseline="0"/>
            </a:lvl1pPr>
            <a:lvl2pPr>
              <a:lnSpc>
                <a:spcPct val="150000"/>
              </a:lnSpc>
              <a:defRPr/>
            </a:lvl2pPr>
            <a:lvl3pPr>
              <a:lnSpc>
                <a:spcPct val="150000"/>
              </a:lnSpc>
              <a:defRPr/>
            </a:lvl3pPr>
            <a:lvl4pPr>
              <a:lnSpc>
                <a:spcPct val="150000"/>
              </a:lnSpc>
              <a:defRPr/>
            </a:lvl4pPr>
            <a:lvl5pPr>
              <a:lnSpc>
                <a:spcPct val="150000"/>
              </a:lnSpc>
              <a:defRPr/>
            </a:lvl5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nl-NL" dirty="0"/>
              <a:t>Klikken om de tekststijl van het model te bewerken, klikken om de tekststijl van het model te bewerken, klikken om de tekststijl van het model te bewerken, klikken om de tekststijl van het model te bewerken.</a:t>
            </a:r>
          </a:p>
          <a:p>
            <a:pPr marL="342900" marR="0" lvl="0" indent="-342900" algn="l" defTabSz="914400" rtl="0" eaLnBrk="1" fontAlgn="auto" latinLnBrk="0" hangingPunct="1">
              <a:lnSpc>
                <a:spcPct val="150000"/>
              </a:lnSpc>
              <a:spcBef>
                <a:spcPts val="1000"/>
              </a:spcBef>
              <a:spcAft>
                <a:spcPts val="0"/>
              </a:spcAft>
              <a:buClrTx/>
              <a:buSzTx/>
              <a:tabLst/>
              <a:defRPr/>
            </a:pPr>
            <a:endParaRPr lang="nl-NL" dirty="0"/>
          </a:p>
          <a:p>
            <a:pPr marL="342900" marR="0" lvl="0" indent="-342900" algn="l" defTabSz="914400" rtl="0" eaLnBrk="1" fontAlgn="auto" latinLnBrk="0" hangingPunct="1">
              <a:lnSpc>
                <a:spcPct val="150000"/>
              </a:lnSpc>
              <a:spcBef>
                <a:spcPts val="1000"/>
              </a:spcBef>
              <a:spcAft>
                <a:spcPts val="0"/>
              </a:spcAft>
              <a:buClrTx/>
              <a:buSzTx/>
              <a:tabLst/>
              <a:defRPr/>
            </a:pPr>
            <a:endParaRPr lang="nl-NL" dirty="0"/>
          </a:p>
          <a:p>
            <a:pPr lvl="0"/>
            <a:endParaRPr lang="nl-NL" dirty="0"/>
          </a:p>
        </p:txBody>
      </p:sp>
      <p:sp>
        <p:nvSpPr>
          <p:cNvPr id="4" name="Tijdelijke aanduiding voor datum 3">
            <a:extLst>
              <a:ext uri="{FF2B5EF4-FFF2-40B4-BE49-F238E27FC236}">
                <a16:creationId xmlns:a16="http://schemas.microsoft.com/office/drawing/2014/main" id="{85F2F693-9F02-426C-9092-6A2FE2BC4CE0}"/>
              </a:ext>
            </a:extLst>
          </p:cNvPr>
          <p:cNvSpPr>
            <a:spLocks noGrp="1"/>
          </p:cNvSpPr>
          <p:nvPr>
            <p:ph type="dt" sz="half" idx="10"/>
          </p:nvPr>
        </p:nvSpPr>
        <p:spPr/>
        <p:txBody>
          <a:bodyPr/>
          <a:lstStyle/>
          <a:p>
            <a:fld id="{C17424A2-C09D-4AFB-91EA-9EB6011CBAF8}" type="datetime4">
              <a:rPr lang="nl-NL" smtClean="0"/>
              <a:t>5 september 2023</a:t>
            </a:fld>
            <a:endParaRPr lang="nl-NL" dirty="0"/>
          </a:p>
        </p:txBody>
      </p:sp>
      <p:sp>
        <p:nvSpPr>
          <p:cNvPr id="5" name="Tijdelijke aanduiding voor voettekst 4">
            <a:extLst>
              <a:ext uri="{FF2B5EF4-FFF2-40B4-BE49-F238E27FC236}">
                <a16:creationId xmlns:a16="http://schemas.microsoft.com/office/drawing/2014/main" id="{614C0395-E608-4287-9E0D-A162245D06D6}"/>
              </a:ext>
            </a:extLst>
          </p:cNvPr>
          <p:cNvSpPr>
            <a:spLocks noGrp="1"/>
          </p:cNvSpPr>
          <p:nvPr>
            <p:ph type="ftr" sz="quarter" idx="11"/>
          </p:nvPr>
        </p:nvSpPr>
        <p:spPr/>
        <p:txBody>
          <a:bodyPr/>
          <a:lstStyle/>
          <a:p>
            <a:endParaRPr lang="nl-NL"/>
          </a:p>
        </p:txBody>
      </p:sp>
      <p:sp>
        <p:nvSpPr>
          <p:cNvPr id="12" name="Tijdelijke aanduiding voor afbeelding 3">
            <a:extLst>
              <a:ext uri="{FF2B5EF4-FFF2-40B4-BE49-F238E27FC236}">
                <a16:creationId xmlns:a16="http://schemas.microsoft.com/office/drawing/2014/main" id="{BFA84CA2-9E37-4908-95BB-77BEE9F41707}"/>
              </a:ext>
            </a:extLst>
          </p:cNvPr>
          <p:cNvSpPr>
            <a:spLocks noGrp="1"/>
          </p:cNvSpPr>
          <p:nvPr>
            <p:ph type="pic" sz="quarter" idx="13" hasCustomPrompt="1"/>
          </p:nvPr>
        </p:nvSpPr>
        <p:spPr>
          <a:xfrm>
            <a:off x="6291943" y="385763"/>
            <a:ext cx="5519057" cy="5714300"/>
          </a:xfrm>
          <a:solidFill>
            <a:schemeClr val="bg1">
              <a:lumMod val="95000"/>
            </a:schemeClr>
          </a:solidFill>
        </p:spPr>
        <p:txBody>
          <a:bodyPr lIns="144000" tIns="504000"/>
          <a:lstStyle>
            <a:lvl1pPr algn="ctr">
              <a:defRPr sz="1800">
                <a:solidFill>
                  <a:schemeClr val="bg1">
                    <a:lumMod val="65000"/>
                  </a:schemeClr>
                </a:solidFill>
                <a:latin typeface="Segoe UI Light" panose="020B0502040204020203" pitchFamily="34" charset="0"/>
                <a:cs typeface="Segoe UI Light" panose="020B0502040204020203" pitchFamily="34" charset="0"/>
              </a:defRPr>
            </a:lvl1pPr>
          </a:lstStyle>
          <a:p>
            <a:r>
              <a:rPr lang="nl-NL" dirty="0"/>
              <a:t>Wijzig afbeelding in Goudappel lint</a:t>
            </a:r>
          </a:p>
        </p:txBody>
      </p:sp>
      <p:grpSp>
        <p:nvGrpSpPr>
          <p:cNvPr id="13" name="Groep 12">
            <a:extLst>
              <a:ext uri="{FF2B5EF4-FFF2-40B4-BE49-F238E27FC236}">
                <a16:creationId xmlns:a16="http://schemas.microsoft.com/office/drawing/2014/main" id="{1BBC5DFB-868C-470E-BE1A-A6A237AF1CDB}"/>
              </a:ext>
            </a:extLst>
          </p:cNvPr>
          <p:cNvGrpSpPr/>
          <p:nvPr userDrawn="1"/>
        </p:nvGrpSpPr>
        <p:grpSpPr>
          <a:xfrm>
            <a:off x="0" y="1470095"/>
            <a:ext cx="3914192" cy="45719"/>
            <a:chOff x="0" y="1471262"/>
            <a:chExt cx="6471285" cy="76200"/>
          </a:xfrm>
        </p:grpSpPr>
        <p:sp>
          <p:nvSpPr>
            <p:cNvPr id="14" name="object 2">
              <a:extLst>
                <a:ext uri="{FF2B5EF4-FFF2-40B4-BE49-F238E27FC236}">
                  <a16:creationId xmlns:a16="http://schemas.microsoft.com/office/drawing/2014/main" id="{5961D484-B402-4E32-8054-E58D1F50EB3F}"/>
                </a:ext>
              </a:extLst>
            </p:cNvPr>
            <p:cNvSpPr/>
            <p:nvPr userDrawn="1"/>
          </p:nvSpPr>
          <p:spPr>
            <a:xfrm>
              <a:off x="0" y="1471262"/>
              <a:ext cx="6471285" cy="0"/>
            </a:xfrm>
            <a:custGeom>
              <a:avLst/>
              <a:gdLst/>
              <a:ahLst/>
              <a:cxnLst/>
              <a:rect l="l" t="t" r="r" b="b"/>
              <a:pathLst>
                <a:path w="6471285">
                  <a:moveTo>
                    <a:pt x="0" y="0"/>
                  </a:moveTo>
                  <a:lnTo>
                    <a:pt x="6471007" y="0"/>
                  </a:lnTo>
                </a:path>
              </a:pathLst>
            </a:custGeom>
            <a:ln w="20334">
              <a:solidFill>
                <a:schemeClr val="tx1"/>
              </a:solidFill>
            </a:ln>
          </p:spPr>
          <p:txBody>
            <a:bodyPr wrap="square" lIns="0" tIns="0" rIns="0" bIns="0" rtlCol="0"/>
            <a:lstStyle/>
            <a:p>
              <a:endParaRPr/>
            </a:p>
          </p:txBody>
        </p:sp>
        <p:sp>
          <p:nvSpPr>
            <p:cNvPr id="15" name="object 3">
              <a:extLst>
                <a:ext uri="{FF2B5EF4-FFF2-40B4-BE49-F238E27FC236}">
                  <a16:creationId xmlns:a16="http://schemas.microsoft.com/office/drawing/2014/main" id="{43A70CE4-646B-44D8-98AE-C988E35F95C1}"/>
                </a:ext>
              </a:extLst>
            </p:cNvPr>
            <p:cNvSpPr/>
            <p:nvPr userDrawn="1"/>
          </p:nvSpPr>
          <p:spPr>
            <a:xfrm>
              <a:off x="0" y="1547462"/>
              <a:ext cx="6471285" cy="0"/>
            </a:xfrm>
            <a:custGeom>
              <a:avLst/>
              <a:gdLst/>
              <a:ahLst/>
              <a:cxnLst/>
              <a:rect l="l" t="t" r="r" b="b"/>
              <a:pathLst>
                <a:path w="6471285">
                  <a:moveTo>
                    <a:pt x="0" y="0"/>
                  </a:moveTo>
                  <a:lnTo>
                    <a:pt x="6471007" y="0"/>
                  </a:lnTo>
                </a:path>
              </a:pathLst>
            </a:custGeom>
            <a:ln w="20334">
              <a:solidFill>
                <a:schemeClr val="tx1"/>
              </a:solidFill>
            </a:ln>
          </p:spPr>
          <p:txBody>
            <a:bodyPr wrap="square" lIns="0" tIns="0" rIns="0" bIns="0" rtlCol="0"/>
            <a:lstStyle/>
            <a:p>
              <a:endParaRPr/>
            </a:p>
          </p:txBody>
        </p:sp>
      </p:grpSp>
      <p:sp>
        <p:nvSpPr>
          <p:cNvPr id="16" name="Tijdelijke aanduiding voor dianummer 5">
            <a:extLst>
              <a:ext uri="{FF2B5EF4-FFF2-40B4-BE49-F238E27FC236}">
                <a16:creationId xmlns:a16="http://schemas.microsoft.com/office/drawing/2014/main" id="{13635418-C92E-40C9-8E4A-3F8347F002DD}"/>
              </a:ext>
            </a:extLst>
          </p:cNvPr>
          <p:cNvSpPr>
            <a:spLocks noGrp="1"/>
          </p:cNvSpPr>
          <p:nvPr>
            <p:ph type="sldNum" sz="quarter" idx="4"/>
          </p:nvPr>
        </p:nvSpPr>
        <p:spPr>
          <a:xfrm>
            <a:off x="11425238" y="6296477"/>
            <a:ext cx="766761" cy="365125"/>
          </a:xfrm>
          <a:prstGeom prst="rect">
            <a:avLst/>
          </a:prstGeom>
        </p:spPr>
        <p:txBody>
          <a:bodyPr vert="horz" lIns="91440" tIns="45720" rIns="144000" bIns="45720" rtlCol="0" anchor="ctr"/>
          <a:lstStyle>
            <a:lvl1pPr algn="r">
              <a:defRPr sz="900">
                <a:solidFill>
                  <a:schemeClr val="tx1"/>
                </a:solidFill>
                <a:latin typeface="Segoe UI Light" panose="020B0502040204020203" pitchFamily="34" charset="0"/>
                <a:cs typeface="Segoe UI Light" panose="020B0502040204020203" pitchFamily="34" charset="0"/>
              </a:defRPr>
            </a:lvl1pPr>
          </a:lstStyle>
          <a:p>
            <a:fld id="{30EB25C8-E9E3-4D25-B37F-35DF7D8D9C13}" type="slidenum">
              <a:rPr lang="nl-NL" smtClean="0"/>
              <a:pPr/>
              <a:t>‹nr.›</a:t>
            </a:fld>
            <a:endParaRPr lang="nl-NL" dirty="0"/>
          </a:p>
        </p:txBody>
      </p:sp>
    </p:spTree>
    <p:extLst>
      <p:ext uri="{BB962C8B-B14F-4D97-AF65-F5344CB8AC3E}">
        <p14:creationId xmlns:p14="http://schemas.microsoft.com/office/powerpoint/2010/main" val="4134877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1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
                                        <p:tgtEl>
                                          <p:spTgt spid="2"/>
                                        </p:tgtEl>
                                      </p:cBhvr>
                                    </p:animEffect>
                                    <p:anim calcmode="lin" valueType="num">
                                      <p:cBhvr>
                                        <p:cTn id="8" dur="150" fill="hold"/>
                                        <p:tgtEl>
                                          <p:spTgt spid="2"/>
                                        </p:tgtEl>
                                        <p:attrNameLst>
                                          <p:attrName>ppt_x</p:attrName>
                                        </p:attrNameLst>
                                      </p:cBhvr>
                                      <p:tavLst>
                                        <p:tav tm="0">
                                          <p:val>
                                            <p:strVal val="#ppt_x"/>
                                          </p:val>
                                        </p:tav>
                                        <p:tav tm="100000">
                                          <p:val>
                                            <p:strVal val="#ppt_x"/>
                                          </p:val>
                                        </p:tav>
                                      </p:tavLst>
                                    </p:anim>
                                    <p:anim calcmode="lin" valueType="num">
                                      <p:cBhvr>
                                        <p:cTn id="9" dur="1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 presetClass="entr" presetSubtype="8" fill="hold" nodeType="afterEffect">
                                  <p:stCondLst>
                                    <p:cond delay="10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200" fill="hold"/>
                                        <p:tgtEl>
                                          <p:spTgt spid="13"/>
                                        </p:tgtEl>
                                        <p:attrNameLst>
                                          <p:attrName>ppt_x</p:attrName>
                                        </p:attrNameLst>
                                      </p:cBhvr>
                                      <p:tavLst>
                                        <p:tav tm="0">
                                          <p:val>
                                            <p:strVal val="0-#ppt_w/2"/>
                                          </p:val>
                                        </p:tav>
                                        <p:tav tm="100000">
                                          <p:val>
                                            <p:strVal val="#ppt_x"/>
                                          </p:val>
                                        </p:tav>
                                      </p:tavLst>
                                    </p:anim>
                                    <p:anim calcmode="lin" valueType="num">
                                      <p:cBhvr additive="base">
                                        <p:cTn id="14" dur="200" fill="hold"/>
                                        <p:tgtEl>
                                          <p:spTgt spid="13"/>
                                        </p:tgtEl>
                                        <p:attrNameLst>
                                          <p:attrName>ppt_y</p:attrName>
                                        </p:attrNameLst>
                                      </p:cBhvr>
                                      <p:tavLst>
                                        <p:tav tm="0">
                                          <p:val>
                                            <p:strVal val="#ppt_y"/>
                                          </p:val>
                                        </p:tav>
                                        <p:tav tm="100000">
                                          <p:val>
                                            <p:strVal val="#ppt_y"/>
                                          </p:val>
                                        </p:tav>
                                      </p:tavLst>
                                    </p:anim>
                                  </p:childTnLst>
                                </p:cTn>
                              </p:par>
                            </p:childTnLst>
                          </p:cTn>
                        </p:par>
                        <p:par>
                          <p:cTn id="15" fill="hold">
                            <p:stCondLst>
                              <p:cond delay="550"/>
                            </p:stCondLst>
                            <p:childTnLst>
                              <p:par>
                                <p:cTn id="16" presetID="10" presetClass="entr" presetSubtype="0" fill="hold" grpId="0" nodeType="after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1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
                        <p:tgtEl>
                          <p:spTgt spid="3"/>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el, tekst met bullets en afbeeld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0D1355-C620-496B-B7C0-FF8385D053DB}"/>
              </a:ext>
            </a:extLst>
          </p:cNvPr>
          <p:cNvSpPr>
            <a:spLocks noGrp="1"/>
          </p:cNvSpPr>
          <p:nvPr>
            <p:ph type="title" hasCustomPrompt="1"/>
          </p:nvPr>
        </p:nvSpPr>
        <p:spPr>
          <a:xfrm>
            <a:off x="766763" y="851007"/>
            <a:ext cx="5329238" cy="498598"/>
          </a:xfrm>
        </p:spPr>
        <p:txBody>
          <a:bodyPr/>
          <a:lstStyle>
            <a:lvl1pPr>
              <a:defRPr baseline="0"/>
            </a:lvl1pPr>
          </a:lstStyle>
          <a:p>
            <a:r>
              <a:rPr lang="nl-NL" dirty="0"/>
              <a:t>TITEL PAGINA</a:t>
            </a:r>
          </a:p>
        </p:txBody>
      </p:sp>
      <p:sp>
        <p:nvSpPr>
          <p:cNvPr id="3" name="Tijdelijke aanduiding voor inhoud 2">
            <a:extLst>
              <a:ext uri="{FF2B5EF4-FFF2-40B4-BE49-F238E27FC236}">
                <a16:creationId xmlns:a16="http://schemas.microsoft.com/office/drawing/2014/main" id="{7E665817-04BA-4683-98ED-D301CFA00132}"/>
              </a:ext>
            </a:extLst>
          </p:cNvPr>
          <p:cNvSpPr>
            <a:spLocks noGrp="1"/>
          </p:cNvSpPr>
          <p:nvPr>
            <p:ph idx="1"/>
          </p:nvPr>
        </p:nvSpPr>
        <p:spPr>
          <a:xfrm>
            <a:off x="766763" y="1702837"/>
            <a:ext cx="5329237" cy="4210601"/>
          </a:xfrm>
        </p:spPr>
        <p:txBody>
          <a:bodyPr tIns="0" rIns="72000"/>
          <a:lstStyle>
            <a:lvl1pPr marL="342900" marR="0" indent="-342900" algn="l" defTabSz="914400" rtl="0" eaLnBrk="1" fontAlgn="auto" latinLnBrk="0" hangingPunct="1">
              <a:lnSpc>
                <a:spcPct val="150000"/>
              </a:lnSpc>
              <a:spcBef>
                <a:spcPts val="1000"/>
              </a:spcBef>
              <a:spcAft>
                <a:spcPts val="0"/>
              </a:spcAft>
              <a:buClr>
                <a:schemeClr val="accent1"/>
              </a:buClr>
              <a:buSzTx/>
              <a:buFont typeface="Arial" panose="020B0604020202020204" pitchFamily="34" charset="0"/>
              <a:buChar char="•"/>
              <a:tabLst/>
              <a:defRPr baseline="0"/>
            </a:lvl1pPr>
            <a:lvl2pPr>
              <a:lnSpc>
                <a:spcPct val="150000"/>
              </a:lnSpc>
              <a:defRPr/>
            </a:lvl2pPr>
            <a:lvl3pPr>
              <a:lnSpc>
                <a:spcPct val="150000"/>
              </a:lnSpc>
              <a:defRPr/>
            </a:lvl3pPr>
            <a:lvl4pPr>
              <a:lnSpc>
                <a:spcPct val="150000"/>
              </a:lnSpc>
              <a:defRPr/>
            </a:lvl4pPr>
            <a:lvl5pPr>
              <a:lnSpc>
                <a:spcPct val="150000"/>
              </a:lnSpc>
              <a:defRPr/>
            </a:lvl5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85F2F693-9F02-426C-9092-6A2FE2BC4CE0}"/>
              </a:ext>
            </a:extLst>
          </p:cNvPr>
          <p:cNvSpPr>
            <a:spLocks noGrp="1"/>
          </p:cNvSpPr>
          <p:nvPr>
            <p:ph type="dt" sz="half" idx="10"/>
          </p:nvPr>
        </p:nvSpPr>
        <p:spPr/>
        <p:txBody>
          <a:bodyPr/>
          <a:lstStyle/>
          <a:p>
            <a:fld id="{3B770461-8E97-44E7-8AAB-8988BBE4E2CE}" type="datetime4">
              <a:rPr lang="nl-NL" smtClean="0"/>
              <a:t>5 september 2023</a:t>
            </a:fld>
            <a:endParaRPr lang="nl-NL" dirty="0"/>
          </a:p>
        </p:txBody>
      </p:sp>
      <p:sp>
        <p:nvSpPr>
          <p:cNvPr id="5" name="Tijdelijke aanduiding voor voettekst 4">
            <a:extLst>
              <a:ext uri="{FF2B5EF4-FFF2-40B4-BE49-F238E27FC236}">
                <a16:creationId xmlns:a16="http://schemas.microsoft.com/office/drawing/2014/main" id="{614C0395-E608-4287-9E0D-A162245D06D6}"/>
              </a:ext>
            </a:extLst>
          </p:cNvPr>
          <p:cNvSpPr>
            <a:spLocks noGrp="1"/>
          </p:cNvSpPr>
          <p:nvPr>
            <p:ph type="ftr" sz="quarter" idx="11"/>
          </p:nvPr>
        </p:nvSpPr>
        <p:spPr/>
        <p:txBody>
          <a:bodyPr/>
          <a:lstStyle/>
          <a:p>
            <a:endParaRPr lang="nl-NL"/>
          </a:p>
        </p:txBody>
      </p:sp>
      <p:sp>
        <p:nvSpPr>
          <p:cNvPr id="12" name="Tijdelijke aanduiding voor afbeelding 3">
            <a:extLst>
              <a:ext uri="{FF2B5EF4-FFF2-40B4-BE49-F238E27FC236}">
                <a16:creationId xmlns:a16="http://schemas.microsoft.com/office/drawing/2014/main" id="{BFA84CA2-9E37-4908-95BB-77BEE9F41707}"/>
              </a:ext>
            </a:extLst>
          </p:cNvPr>
          <p:cNvSpPr>
            <a:spLocks noGrp="1"/>
          </p:cNvSpPr>
          <p:nvPr>
            <p:ph type="pic" sz="quarter" idx="13" hasCustomPrompt="1"/>
          </p:nvPr>
        </p:nvSpPr>
        <p:spPr>
          <a:xfrm>
            <a:off x="6291943" y="385763"/>
            <a:ext cx="5519057" cy="5714300"/>
          </a:xfrm>
          <a:solidFill>
            <a:schemeClr val="bg1">
              <a:lumMod val="95000"/>
            </a:schemeClr>
          </a:solidFill>
        </p:spPr>
        <p:txBody>
          <a:bodyPr lIns="144000" tIns="504000"/>
          <a:lstStyle>
            <a:lvl1pPr algn="ctr">
              <a:defRPr sz="1800">
                <a:solidFill>
                  <a:schemeClr val="bg1">
                    <a:lumMod val="65000"/>
                  </a:schemeClr>
                </a:solidFill>
                <a:latin typeface="Segoe UI Light" panose="020B0502040204020203" pitchFamily="34" charset="0"/>
                <a:cs typeface="Segoe UI Light" panose="020B0502040204020203" pitchFamily="34" charset="0"/>
              </a:defRPr>
            </a:lvl1pPr>
          </a:lstStyle>
          <a:p>
            <a:r>
              <a:rPr lang="nl-NL" dirty="0"/>
              <a:t>Wijzig afbeelding in Goudappel lint</a:t>
            </a:r>
          </a:p>
        </p:txBody>
      </p:sp>
      <p:grpSp>
        <p:nvGrpSpPr>
          <p:cNvPr id="13" name="Groep 12">
            <a:extLst>
              <a:ext uri="{FF2B5EF4-FFF2-40B4-BE49-F238E27FC236}">
                <a16:creationId xmlns:a16="http://schemas.microsoft.com/office/drawing/2014/main" id="{1BBC5DFB-868C-470E-BE1A-A6A237AF1CDB}"/>
              </a:ext>
            </a:extLst>
          </p:cNvPr>
          <p:cNvGrpSpPr/>
          <p:nvPr userDrawn="1"/>
        </p:nvGrpSpPr>
        <p:grpSpPr>
          <a:xfrm>
            <a:off x="0" y="1470095"/>
            <a:ext cx="3914192" cy="45719"/>
            <a:chOff x="0" y="1471262"/>
            <a:chExt cx="6471285" cy="76200"/>
          </a:xfrm>
        </p:grpSpPr>
        <p:sp>
          <p:nvSpPr>
            <p:cNvPr id="14" name="object 2">
              <a:extLst>
                <a:ext uri="{FF2B5EF4-FFF2-40B4-BE49-F238E27FC236}">
                  <a16:creationId xmlns:a16="http://schemas.microsoft.com/office/drawing/2014/main" id="{5961D484-B402-4E32-8054-E58D1F50EB3F}"/>
                </a:ext>
              </a:extLst>
            </p:cNvPr>
            <p:cNvSpPr/>
            <p:nvPr userDrawn="1"/>
          </p:nvSpPr>
          <p:spPr>
            <a:xfrm>
              <a:off x="0" y="1471262"/>
              <a:ext cx="6471285" cy="0"/>
            </a:xfrm>
            <a:custGeom>
              <a:avLst/>
              <a:gdLst/>
              <a:ahLst/>
              <a:cxnLst/>
              <a:rect l="l" t="t" r="r" b="b"/>
              <a:pathLst>
                <a:path w="6471285">
                  <a:moveTo>
                    <a:pt x="0" y="0"/>
                  </a:moveTo>
                  <a:lnTo>
                    <a:pt x="6471007" y="0"/>
                  </a:lnTo>
                </a:path>
              </a:pathLst>
            </a:custGeom>
            <a:ln w="20334">
              <a:solidFill>
                <a:schemeClr val="tx1"/>
              </a:solidFill>
            </a:ln>
          </p:spPr>
          <p:txBody>
            <a:bodyPr wrap="square" lIns="0" tIns="0" rIns="0" bIns="0" rtlCol="0"/>
            <a:lstStyle/>
            <a:p>
              <a:endParaRPr/>
            </a:p>
          </p:txBody>
        </p:sp>
        <p:sp>
          <p:nvSpPr>
            <p:cNvPr id="15" name="object 3">
              <a:extLst>
                <a:ext uri="{FF2B5EF4-FFF2-40B4-BE49-F238E27FC236}">
                  <a16:creationId xmlns:a16="http://schemas.microsoft.com/office/drawing/2014/main" id="{43A70CE4-646B-44D8-98AE-C988E35F95C1}"/>
                </a:ext>
              </a:extLst>
            </p:cNvPr>
            <p:cNvSpPr/>
            <p:nvPr userDrawn="1"/>
          </p:nvSpPr>
          <p:spPr>
            <a:xfrm>
              <a:off x="0" y="1547462"/>
              <a:ext cx="6471285" cy="0"/>
            </a:xfrm>
            <a:custGeom>
              <a:avLst/>
              <a:gdLst/>
              <a:ahLst/>
              <a:cxnLst/>
              <a:rect l="l" t="t" r="r" b="b"/>
              <a:pathLst>
                <a:path w="6471285">
                  <a:moveTo>
                    <a:pt x="0" y="0"/>
                  </a:moveTo>
                  <a:lnTo>
                    <a:pt x="6471007" y="0"/>
                  </a:lnTo>
                </a:path>
              </a:pathLst>
            </a:custGeom>
            <a:ln w="20334">
              <a:solidFill>
                <a:schemeClr val="tx1"/>
              </a:solidFill>
            </a:ln>
          </p:spPr>
          <p:txBody>
            <a:bodyPr wrap="square" lIns="0" tIns="0" rIns="0" bIns="0" rtlCol="0"/>
            <a:lstStyle/>
            <a:p>
              <a:endParaRPr/>
            </a:p>
          </p:txBody>
        </p:sp>
      </p:grpSp>
      <p:sp>
        <p:nvSpPr>
          <p:cNvPr id="16" name="Tijdelijke aanduiding voor dianummer 5">
            <a:extLst>
              <a:ext uri="{FF2B5EF4-FFF2-40B4-BE49-F238E27FC236}">
                <a16:creationId xmlns:a16="http://schemas.microsoft.com/office/drawing/2014/main" id="{13635418-C92E-40C9-8E4A-3F8347F002DD}"/>
              </a:ext>
            </a:extLst>
          </p:cNvPr>
          <p:cNvSpPr>
            <a:spLocks noGrp="1"/>
          </p:cNvSpPr>
          <p:nvPr>
            <p:ph type="sldNum" sz="quarter" idx="4"/>
          </p:nvPr>
        </p:nvSpPr>
        <p:spPr>
          <a:xfrm>
            <a:off x="11425238" y="6296477"/>
            <a:ext cx="766761" cy="365125"/>
          </a:xfrm>
          <a:prstGeom prst="rect">
            <a:avLst/>
          </a:prstGeom>
        </p:spPr>
        <p:txBody>
          <a:bodyPr vert="horz" lIns="91440" tIns="45720" rIns="144000" bIns="45720" rtlCol="0" anchor="ctr"/>
          <a:lstStyle>
            <a:lvl1pPr algn="r">
              <a:defRPr sz="900">
                <a:solidFill>
                  <a:schemeClr val="tx1"/>
                </a:solidFill>
                <a:latin typeface="Segoe UI Light" panose="020B0502040204020203" pitchFamily="34" charset="0"/>
                <a:cs typeface="Segoe UI Light" panose="020B0502040204020203" pitchFamily="34" charset="0"/>
              </a:defRPr>
            </a:lvl1pPr>
          </a:lstStyle>
          <a:p>
            <a:fld id="{30EB25C8-E9E3-4D25-B37F-35DF7D8D9C13}" type="slidenum">
              <a:rPr lang="nl-NL" smtClean="0"/>
              <a:pPr/>
              <a:t>‹nr.›</a:t>
            </a:fld>
            <a:endParaRPr lang="nl-NL" dirty="0"/>
          </a:p>
        </p:txBody>
      </p:sp>
    </p:spTree>
    <p:extLst>
      <p:ext uri="{BB962C8B-B14F-4D97-AF65-F5344CB8AC3E}">
        <p14:creationId xmlns:p14="http://schemas.microsoft.com/office/powerpoint/2010/main" val="3823935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1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
                                        <p:tgtEl>
                                          <p:spTgt spid="2"/>
                                        </p:tgtEl>
                                      </p:cBhvr>
                                    </p:animEffect>
                                    <p:anim calcmode="lin" valueType="num">
                                      <p:cBhvr>
                                        <p:cTn id="8" dur="150" fill="hold"/>
                                        <p:tgtEl>
                                          <p:spTgt spid="2"/>
                                        </p:tgtEl>
                                        <p:attrNameLst>
                                          <p:attrName>ppt_x</p:attrName>
                                        </p:attrNameLst>
                                      </p:cBhvr>
                                      <p:tavLst>
                                        <p:tav tm="0">
                                          <p:val>
                                            <p:strVal val="#ppt_x"/>
                                          </p:val>
                                        </p:tav>
                                        <p:tav tm="100000">
                                          <p:val>
                                            <p:strVal val="#ppt_x"/>
                                          </p:val>
                                        </p:tav>
                                      </p:tavLst>
                                    </p:anim>
                                    <p:anim calcmode="lin" valueType="num">
                                      <p:cBhvr>
                                        <p:cTn id="9" dur="1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 presetClass="entr" presetSubtype="8" fill="hold" nodeType="afterEffect">
                                  <p:stCondLst>
                                    <p:cond delay="10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200" fill="hold"/>
                                        <p:tgtEl>
                                          <p:spTgt spid="13"/>
                                        </p:tgtEl>
                                        <p:attrNameLst>
                                          <p:attrName>ppt_x</p:attrName>
                                        </p:attrNameLst>
                                      </p:cBhvr>
                                      <p:tavLst>
                                        <p:tav tm="0">
                                          <p:val>
                                            <p:strVal val="0-#ppt_w/2"/>
                                          </p:val>
                                        </p:tav>
                                        <p:tav tm="100000">
                                          <p:val>
                                            <p:strVal val="#ppt_x"/>
                                          </p:val>
                                        </p:tav>
                                      </p:tavLst>
                                    </p:anim>
                                    <p:anim calcmode="lin" valueType="num">
                                      <p:cBhvr additive="base">
                                        <p:cTn id="14" dur="200" fill="hold"/>
                                        <p:tgtEl>
                                          <p:spTgt spid="13"/>
                                        </p:tgtEl>
                                        <p:attrNameLst>
                                          <p:attrName>ppt_y</p:attrName>
                                        </p:attrNameLst>
                                      </p:cBhvr>
                                      <p:tavLst>
                                        <p:tav tm="0">
                                          <p:val>
                                            <p:strVal val="#ppt_y"/>
                                          </p:val>
                                        </p:tav>
                                        <p:tav tm="100000">
                                          <p:val>
                                            <p:strVal val="#ppt_y"/>
                                          </p:val>
                                        </p:tav>
                                      </p:tavLst>
                                    </p:anim>
                                  </p:childTnLst>
                                </p:cTn>
                              </p:par>
                            </p:childTnLst>
                          </p:cTn>
                        </p:par>
                        <p:par>
                          <p:cTn id="15" fill="hold">
                            <p:stCondLst>
                              <p:cond delay="550"/>
                            </p:stCondLst>
                            <p:childTnLst>
                              <p:par>
                                <p:cTn id="16" presetID="10" presetClass="entr" presetSubtype="0" fill="hold" grpId="0" nodeType="afterEffect" nodePh="1">
                                  <p:stCondLst>
                                    <p:cond delay="0"/>
                                  </p:stCondLst>
                                  <p:endCondLst>
                                    <p:cond evt="begin" delay="0">
                                      <p:tn val="16"/>
                                    </p:cond>
                                  </p:end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1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3"/>
                        </p:tgtEl>
                        <p:attrNameLst>
                          <p:attrName>style.visibility</p:attrName>
                        </p:attrNameLst>
                      </p:cBhvr>
                      <p:to>
                        <p:strVal val="visible"/>
                      </p:to>
                    </p:set>
                    <p:animEffect transition="in" filter="fade">
                      <p:cBhvr>
                        <p:cTn dur="100"/>
                        <p:tgtEl>
                          <p:spTgt spid="3"/>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el, tekst met Koptekst en afbeeld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0D1355-C620-496B-B7C0-FF8385D053DB}"/>
              </a:ext>
            </a:extLst>
          </p:cNvPr>
          <p:cNvSpPr>
            <a:spLocks noGrp="1"/>
          </p:cNvSpPr>
          <p:nvPr>
            <p:ph type="title" hasCustomPrompt="1"/>
          </p:nvPr>
        </p:nvSpPr>
        <p:spPr>
          <a:xfrm>
            <a:off x="766763" y="851007"/>
            <a:ext cx="5329238" cy="498598"/>
          </a:xfrm>
        </p:spPr>
        <p:txBody>
          <a:bodyPr/>
          <a:lstStyle>
            <a:lvl1pPr>
              <a:defRPr baseline="0"/>
            </a:lvl1pPr>
          </a:lstStyle>
          <a:p>
            <a:r>
              <a:rPr lang="nl-NL" dirty="0"/>
              <a:t>TITEL PAGINA</a:t>
            </a:r>
          </a:p>
        </p:txBody>
      </p:sp>
      <p:sp>
        <p:nvSpPr>
          <p:cNvPr id="4" name="Tijdelijke aanduiding voor datum 3">
            <a:extLst>
              <a:ext uri="{FF2B5EF4-FFF2-40B4-BE49-F238E27FC236}">
                <a16:creationId xmlns:a16="http://schemas.microsoft.com/office/drawing/2014/main" id="{85F2F693-9F02-426C-9092-6A2FE2BC4CE0}"/>
              </a:ext>
            </a:extLst>
          </p:cNvPr>
          <p:cNvSpPr>
            <a:spLocks noGrp="1"/>
          </p:cNvSpPr>
          <p:nvPr>
            <p:ph type="dt" sz="half" idx="10"/>
          </p:nvPr>
        </p:nvSpPr>
        <p:spPr/>
        <p:txBody>
          <a:bodyPr/>
          <a:lstStyle/>
          <a:p>
            <a:fld id="{C5B25BF4-607B-4249-A6C8-9987205CC30F}" type="datetime4">
              <a:rPr lang="nl-NL" smtClean="0"/>
              <a:t>5 september 2023</a:t>
            </a:fld>
            <a:endParaRPr lang="nl-NL" dirty="0"/>
          </a:p>
        </p:txBody>
      </p:sp>
      <p:sp>
        <p:nvSpPr>
          <p:cNvPr id="5" name="Tijdelijke aanduiding voor voettekst 4">
            <a:extLst>
              <a:ext uri="{FF2B5EF4-FFF2-40B4-BE49-F238E27FC236}">
                <a16:creationId xmlns:a16="http://schemas.microsoft.com/office/drawing/2014/main" id="{614C0395-E608-4287-9E0D-A162245D06D6}"/>
              </a:ext>
            </a:extLst>
          </p:cNvPr>
          <p:cNvSpPr>
            <a:spLocks noGrp="1"/>
          </p:cNvSpPr>
          <p:nvPr>
            <p:ph type="ftr" sz="quarter" idx="11"/>
          </p:nvPr>
        </p:nvSpPr>
        <p:spPr/>
        <p:txBody>
          <a:bodyPr/>
          <a:lstStyle/>
          <a:p>
            <a:endParaRPr lang="nl-NL"/>
          </a:p>
        </p:txBody>
      </p:sp>
      <p:sp>
        <p:nvSpPr>
          <p:cNvPr id="12" name="Tijdelijke aanduiding voor afbeelding 3">
            <a:extLst>
              <a:ext uri="{FF2B5EF4-FFF2-40B4-BE49-F238E27FC236}">
                <a16:creationId xmlns:a16="http://schemas.microsoft.com/office/drawing/2014/main" id="{BFA84CA2-9E37-4908-95BB-77BEE9F41707}"/>
              </a:ext>
            </a:extLst>
          </p:cNvPr>
          <p:cNvSpPr>
            <a:spLocks noGrp="1"/>
          </p:cNvSpPr>
          <p:nvPr>
            <p:ph type="pic" sz="quarter" idx="13" hasCustomPrompt="1"/>
          </p:nvPr>
        </p:nvSpPr>
        <p:spPr>
          <a:xfrm>
            <a:off x="6291943" y="385763"/>
            <a:ext cx="5519057" cy="5714300"/>
          </a:xfrm>
          <a:solidFill>
            <a:schemeClr val="bg1">
              <a:lumMod val="95000"/>
            </a:schemeClr>
          </a:solidFill>
        </p:spPr>
        <p:txBody>
          <a:bodyPr lIns="144000" tIns="504000"/>
          <a:lstStyle>
            <a:lvl1pPr algn="ctr">
              <a:defRPr sz="1800">
                <a:solidFill>
                  <a:schemeClr val="bg1">
                    <a:lumMod val="65000"/>
                  </a:schemeClr>
                </a:solidFill>
                <a:latin typeface="Segoe UI Light" panose="020B0502040204020203" pitchFamily="34" charset="0"/>
                <a:cs typeface="Segoe UI Light" panose="020B0502040204020203" pitchFamily="34" charset="0"/>
              </a:defRPr>
            </a:lvl1pPr>
          </a:lstStyle>
          <a:p>
            <a:r>
              <a:rPr lang="nl-NL" dirty="0"/>
              <a:t>Wijzig afbeelding in Goudappel lint</a:t>
            </a:r>
          </a:p>
        </p:txBody>
      </p:sp>
      <p:grpSp>
        <p:nvGrpSpPr>
          <p:cNvPr id="13" name="Groep 12">
            <a:extLst>
              <a:ext uri="{FF2B5EF4-FFF2-40B4-BE49-F238E27FC236}">
                <a16:creationId xmlns:a16="http://schemas.microsoft.com/office/drawing/2014/main" id="{1BBC5DFB-868C-470E-BE1A-A6A237AF1CDB}"/>
              </a:ext>
            </a:extLst>
          </p:cNvPr>
          <p:cNvGrpSpPr/>
          <p:nvPr userDrawn="1"/>
        </p:nvGrpSpPr>
        <p:grpSpPr>
          <a:xfrm>
            <a:off x="0" y="1470095"/>
            <a:ext cx="3914192" cy="45719"/>
            <a:chOff x="0" y="1471262"/>
            <a:chExt cx="6471285" cy="76200"/>
          </a:xfrm>
        </p:grpSpPr>
        <p:sp>
          <p:nvSpPr>
            <p:cNvPr id="14" name="object 2">
              <a:extLst>
                <a:ext uri="{FF2B5EF4-FFF2-40B4-BE49-F238E27FC236}">
                  <a16:creationId xmlns:a16="http://schemas.microsoft.com/office/drawing/2014/main" id="{5961D484-B402-4E32-8054-E58D1F50EB3F}"/>
                </a:ext>
              </a:extLst>
            </p:cNvPr>
            <p:cNvSpPr/>
            <p:nvPr userDrawn="1"/>
          </p:nvSpPr>
          <p:spPr>
            <a:xfrm>
              <a:off x="0" y="1471262"/>
              <a:ext cx="6471285" cy="0"/>
            </a:xfrm>
            <a:custGeom>
              <a:avLst/>
              <a:gdLst/>
              <a:ahLst/>
              <a:cxnLst/>
              <a:rect l="l" t="t" r="r" b="b"/>
              <a:pathLst>
                <a:path w="6471285">
                  <a:moveTo>
                    <a:pt x="0" y="0"/>
                  </a:moveTo>
                  <a:lnTo>
                    <a:pt x="6471007" y="0"/>
                  </a:lnTo>
                </a:path>
              </a:pathLst>
            </a:custGeom>
            <a:ln w="20334">
              <a:solidFill>
                <a:schemeClr val="tx1"/>
              </a:solidFill>
            </a:ln>
          </p:spPr>
          <p:txBody>
            <a:bodyPr wrap="square" lIns="0" tIns="0" rIns="0" bIns="0" rtlCol="0"/>
            <a:lstStyle/>
            <a:p>
              <a:endParaRPr/>
            </a:p>
          </p:txBody>
        </p:sp>
        <p:sp>
          <p:nvSpPr>
            <p:cNvPr id="15" name="object 3">
              <a:extLst>
                <a:ext uri="{FF2B5EF4-FFF2-40B4-BE49-F238E27FC236}">
                  <a16:creationId xmlns:a16="http://schemas.microsoft.com/office/drawing/2014/main" id="{43A70CE4-646B-44D8-98AE-C988E35F95C1}"/>
                </a:ext>
              </a:extLst>
            </p:cNvPr>
            <p:cNvSpPr/>
            <p:nvPr userDrawn="1"/>
          </p:nvSpPr>
          <p:spPr>
            <a:xfrm>
              <a:off x="0" y="1547462"/>
              <a:ext cx="6471285" cy="0"/>
            </a:xfrm>
            <a:custGeom>
              <a:avLst/>
              <a:gdLst/>
              <a:ahLst/>
              <a:cxnLst/>
              <a:rect l="l" t="t" r="r" b="b"/>
              <a:pathLst>
                <a:path w="6471285">
                  <a:moveTo>
                    <a:pt x="0" y="0"/>
                  </a:moveTo>
                  <a:lnTo>
                    <a:pt x="6471007" y="0"/>
                  </a:lnTo>
                </a:path>
              </a:pathLst>
            </a:custGeom>
            <a:ln w="20334">
              <a:solidFill>
                <a:schemeClr val="tx1"/>
              </a:solidFill>
            </a:ln>
          </p:spPr>
          <p:txBody>
            <a:bodyPr wrap="square" lIns="0" tIns="0" rIns="0" bIns="0" rtlCol="0"/>
            <a:lstStyle/>
            <a:p>
              <a:endParaRPr/>
            </a:p>
          </p:txBody>
        </p:sp>
      </p:grpSp>
      <p:sp>
        <p:nvSpPr>
          <p:cNvPr id="11" name="Tijdelijke aanduiding voor inhoud 2">
            <a:extLst>
              <a:ext uri="{FF2B5EF4-FFF2-40B4-BE49-F238E27FC236}">
                <a16:creationId xmlns:a16="http://schemas.microsoft.com/office/drawing/2014/main" id="{B3DFEA6E-0882-46BD-8FD7-753A5DB0AF52}"/>
              </a:ext>
            </a:extLst>
          </p:cNvPr>
          <p:cNvSpPr>
            <a:spLocks noGrp="1"/>
          </p:cNvSpPr>
          <p:nvPr>
            <p:ph idx="1" hasCustomPrompt="1"/>
          </p:nvPr>
        </p:nvSpPr>
        <p:spPr>
          <a:xfrm>
            <a:off x="766763" y="1808163"/>
            <a:ext cx="5329237" cy="4105275"/>
          </a:xfrm>
        </p:spPr>
        <p:txBody>
          <a:bodyPr/>
          <a:lstStyle>
            <a:lvl1pPr>
              <a:defRPr b="1"/>
            </a:lvl1pPr>
            <a:lvl2pPr marL="179388" indent="-179388">
              <a:buFont typeface="Segoe UI" panose="020B0502040204020203" pitchFamily="34" charset="0"/>
              <a:buChar char="‐"/>
              <a:defRPr/>
            </a:lvl2pPr>
            <a:lvl3pPr marL="358775" indent="-179388">
              <a:buFont typeface="Arial" panose="020B0604020202020204" pitchFamily="34" charset="0"/>
              <a:buChar char="•"/>
              <a:tabLst>
                <a:tab pos="358775" algn="l"/>
              </a:tabLst>
              <a:defRPr/>
            </a:lvl3pPr>
            <a:lvl4pPr marL="625475" indent="-266700">
              <a:defRPr/>
            </a:lvl4pPr>
            <a:lvl5pPr marL="1828800" indent="-1470025">
              <a:defRPr/>
            </a:lvl5pPr>
          </a:lstStyle>
          <a:p>
            <a:pPr lvl="0"/>
            <a:r>
              <a:rPr lang="nl-NL" dirty="0"/>
              <a:t>Klikken om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6" name="Tijdelijke aanduiding voor dianummer 5">
            <a:extLst>
              <a:ext uri="{FF2B5EF4-FFF2-40B4-BE49-F238E27FC236}">
                <a16:creationId xmlns:a16="http://schemas.microsoft.com/office/drawing/2014/main" id="{8B34FF0C-4F03-4E32-8780-BE71E61B7FA5}"/>
              </a:ext>
            </a:extLst>
          </p:cNvPr>
          <p:cNvSpPr>
            <a:spLocks noGrp="1"/>
          </p:cNvSpPr>
          <p:nvPr>
            <p:ph type="sldNum" sz="quarter" idx="4"/>
          </p:nvPr>
        </p:nvSpPr>
        <p:spPr>
          <a:xfrm>
            <a:off x="11425238" y="6296477"/>
            <a:ext cx="766761" cy="365125"/>
          </a:xfrm>
          <a:prstGeom prst="rect">
            <a:avLst/>
          </a:prstGeom>
        </p:spPr>
        <p:txBody>
          <a:bodyPr vert="horz" lIns="91440" tIns="45720" rIns="144000" bIns="45720" rtlCol="0" anchor="ctr"/>
          <a:lstStyle>
            <a:lvl1pPr algn="r">
              <a:defRPr sz="900">
                <a:solidFill>
                  <a:schemeClr val="tx1"/>
                </a:solidFill>
                <a:latin typeface="Segoe UI Light" panose="020B0502040204020203" pitchFamily="34" charset="0"/>
                <a:cs typeface="Segoe UI Light" panose="020B0502040204020203" pitchFamily="34" charset="0"/>
              </a:defRPr>
            </a:lvl1pPr>
          </a:lstStyle>
          <a:p>
            <a:fld id="{30EB25C8-E9E3-4D25-B37F-35DF7D8D9C13}" type="slidenum">
              <a:rPr lang="nl-NL" smtClean="0"/>
              <a:pPr/>
              <a:t>‹nr.›</a:t>
            </a:fld>
            <a:endParaRPr lang="nl-NL" dirty="0"/>
          </a:p>
        </p:txBody>
      </p:sp>
    </p:spTree>
    <p:extLst>
      <p:ext uri="{BB962C8B-B14F-4D97-AF65-F5344CB8AC3E}">
        <p14:creationId xmlns:p14="http://schemas.microsoft.com/office/powerpoint/2010/main" val="2184252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1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
                                        <p:tgtEl>
                                          <p:spTgt spid="2"/>
                                        </p:tgtEl>
                                      </p:cBhvr>
                                    </p:animEffect>
                                    <p:anim calcmode="lin" valueType="num">
                                      <p:cBhvr>
                                        <p:cTn id="8" dur="150" fill="hold"/>
                                        <p:tgtEl>
                                          <p:spTgt spid="2"/>
                                        </p:tgtEl>
                                        <p:attrNameLst>
                                          <p:attrName>ppt_x</p:attrName>
                                        </p:attrNameLst>
                                      </p:cBhvr>
                                      <p:tavLst>
                                        <p:tav tm="0">
                                          <p:val>
                                            <p:strVal val="#ppt_x"/>
                                          </p:val>
                                        </p:tav>
                                        <p:tav tm="100000">
                                          <p:val>
                                            <p:strVal val="#ppt_x"/>
                                          </p:val>
                                        </p:tav>
                                      </p:tavLst>
                                    </p:anim>
                                    <p:anim calcmode="lin" valueType="num">
                                      <p:cBhvr>
                                        <p:cTn id="9" dur="1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 presetClass="entr" presetSubtype="8" fill="hold" nodeType="afterEffect">
                                  <p:stCondLst>
                                    <p:cond delay="10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200" fill="hold"/>
                                        <p:tgtEl>
                                          <p:spTgt spid="13"/>
                                        </p:tgtEl>
                                        <p:attrNameLst>
                                          <p:attrName>ppt_x</p:attrName>
                                        </p:attrNameLst>
                                      </p:cBhvr>
                                      <p:tavLst>
                                        <p:tav tm="0">
                                          <p:val>
                                            <p:strVal val="0-#ppt_w/2"/>
                                          </p:val>
                                        </p:tav>
                                        <p:tav tm="100000">
                                          <p:val>
                                            <p:strVal val="#ppt_x"/>
                                          </p:val>
                                        </p:tav>
                                      </p:tavLst>
                                    </p:anim>
                                    <p:anim calcmode="lin" valueType="num">
                                      <p:cBhvr additive="base">
                                        <p:cTn id="14" dur="200" fill="hold"/>
                                        <p:tgtEl>
                                          <p:spTgt spid="13"/>
                                        </p:tgtEl>
                                        <p:attrNameLst>
                                          <p:attrName>ppt_y</p:attrName>
                                        </p:attrNameLst>
                                      </p:cBhvr>
                                      <p:tavLst>
                                        <p:tav tm="0">
                                          <p:val>
                                            <p:strVal val="#ppt_y"/>
                                          </p:val>
                                        </p:tav>
                                        <p:tav tm="100000">
                                          <p:val>
                                            <p:strVal val="#ppt_y"/>
                                          </p:val>
                                        </p:tav>
                                      </p:tavLst>
                                    </p:anim>
                                  </p:childTnLst>
                                </p:cTn>
                              </p:par>
                            </p:childTnLst>
                          </p:cTn>
                        </p:par>
                        <p:par>
                          <p:cTn id="15" fill="hold">
                            <p:stCondLst>
                              <p:cond delay="550"/>
                            </p:stCondLst>
                            <p:childTnLst>
                              <p:par>
                                <p:cTn id="16" presetID="10" presetClass="entr" presetSubtype="0" fill="hold" grpId="0" nodeType="afterEffect">
                                  <p:stCondLst>
                                    <p:cond delay="100"/>
                                  </p:stCondLst>
                                  <p:childTnLst>
                                    <p:set>
                                      <p:cBhvr>
                                        <p:cTn id="17" dur="1" fill="hold">
                                          <p:stCondLst>
                                            <p:cond delay="0"/>
                                          </p:stCondLst>
                                        </p:cTn>
                                        <p:tgtEl>
                                          <p:spTgt spid="11">
                                            <p:txEl>
                                              <p:pRg st="0" end="0"/>
                                            </p:txEl>
                                          </p:spTgt>
                                        </p:tgtEl>
                                        <p:attrNameLst>
                                          <p:attrName>style.visibility</p:attrName>
                                        </p:attrNameLst>
                                      </p:cBhvr>
                                      <p:to>
                                        <p:strVal val="visible"/>
                                      </p:to>
                                    </p:set>
                                    <p:animEffect transition="in" filter="fade">
                                      <p:cBhvr>
                                        <p:cTn id="18" dur="100"/>
                                        <p:tgtEl>
                                          <p:spTgt spid="11">
                                            <p:txEl>
                                              <p:pRg st="0" end="0"/>
                                            </p:txEl>
                                          </p:spTgt>
                                        </p:tgtEl>
                                      </p:cBhvr>
                                    </p:animEffect>
                                  </p:childTnLst>
                                </p:cTn>
                              </p:par>
                            </p:childTnLst>
                          </p:cTn>
                        </p:par>
                        <p:par>
                          <p:cTn id="19" fill="hold">
                            <p:stCondLst>
                              <p:cond delay="750"/>
                            </p:stCondLst>
                            <p:childTnLst>
                              <p:par>
                                <p:cTn id="20" presetID="10" presetClass="entr" presetSubtype="0" fill="hold" grpId="0" nodeType="afterEffect">
                                  <p:stCondLst>
                                    <p:cond delay="100"/>
                                  </p:stCondLst>
                                  <p:childTnLst>
                                    <p:set>
                                      <p:cBhvr>
                                        <p:cTn id="21" dur="1" fill="hold">
                                          <p:stCondLst>
                                            <p:cond delay="0"/>
                                          </p:stCondLst>
                                        </p:cTn>
                                        <p:tgtEl>
                                          <p:spTgt spid="11">
                                            <p:txEl>
                                              <p:pRg st="1" end="1"/>
                                            </p:txEl>
                                          </p:spTgt>
                                        </p:tgtEl>
                                        <p:attrNameLst>
                                          <p:attrName>style.visibility</p:attrName>
                                        </p:attrNameLst>
                                      </p:cBhvr>
                                      <p:to>
                                        <p:strVal val="visible"/>
                                      </p:to>
                                    </p:set>
                                    <p:animEffect transition="in" filter="fade">
                                      <p:cBhvr>
                                        <p:cTn id="22" dur="100"/>
                                        <p:tgtEl>
                                          <p:spTgt spid="11">
                                            <p:txEl>
                                              <p:pRg st="1" end="1"/>
                                            </p:txEl>
                                          </p:spTgt>
                                        </p:tgtEl>
                                      </p:cBhvr>
                                    </p:animEffect>
                                  </p:childTnLst>
                                </p:cTn>
                              </p:par>
                            </p:childTnLst>
                          </p:cTn>
                        </p:par>
                        <p:par>
                          <p:cTn id="23" fill="hold">
                            <p:stCondLst>
                              <p:cond delay="950"/>
                            </p:stCondLst>
                            <p:childTnLst>
                              <p:par>
                                <p:cTn id="24" presetID="10" presetClass="entr" presetSubtype="0" fill="hold" grpId="0" nodeType="afterEffect">
                                  <p:stCondLst>
                                    <p:cond delay="100"/>
                                  </p:stCondLst>
                                  <p:childTnLst>
                                    <p:set>
                                      <p:cBhvr>
                                        <p:cTn id="25" dur="1" fill="hold">
                                          <p:stCondLst>
                                            <p:cond delay="0"/>
                                          </p:stCondLst>
                                        </p:cTn>
                                        <p:tgtEl>
                                          <p:spTgt spid="11">
                                            <p:txEl>
                                              <p:pRg st="2" end="2"/>
                                            </p:txEl>
                                          </p:spTgt>
                                        </p:tgtEl>
                                        <p:attrNameLst>
                                          <p:attrName>style.visibility</p:attrName>
                                        </p:attrNameLst>
                                      </p:cBhvr>
                                      <p:to>
                                        <p:strVal val="visible"/>
                                      </p:to>
                                    </p:set>
                                    <p:animEffect transition="in" filter="fade">
                                      <p:cBhvr>
                                        <p:cTn id="26" dur="100"/>
                                        <p:tgtEl>
                                          <p:spTgt spid="11">
                                            <p:txEl>
                                              <p:pRg st="2" end="2"/>
                                            </p:txEl>
                                          </p:spTgt>
                                        </p:tgtEl>
                                      </p:cBhvr>
                                    </p:animEffect>
                                  </p:childTnLst>
                                </p:cTn>
                              </p:par>
                            </p:childTnLst>
                          </p:cTn>
                        </p:par>
                        <p:par>
                          <p:cTn id="27" fill="hold">
                            <p:stCondLst>
                              <p:cond delay="1150"/>
                            </p:stCondLst>
                            <p:childTnLst>
                              <p:par>
                                <p:cTn id="28" presetID="10" presetClass="entr" presetSubtype="0" fill="hold" grpId="0" nodeType="afterEffect">
                                  <p:stCondLst>
                                    <p:cond delay="100"/>
                                  </p:stCondLst>
                                  <p:childTnLst>
                                    <p:set>
                                      <p:cBhvr>
                                        <p:cTn id="29" dur="1" fill="hold">
                                          <p:stCondLst>
                                            <p:cond delay="0"/>
                                          </p:stCondLst>
                                        </p:cTn>
                                        <p:tgtEl>
                                          <p:spTgt spid="11">
                                            <p:txEl>
                                              <p:pRg st="3" end="3"/>
                                            </p:txEl>
                                          </p:spTgt>
                                        </p:tgtEl>
                                        <p:attrNameLst>
                                          <p:attrName>style.visibility</p:attrName>
                                        </p:attrNameLst>
                                      </p:cBhvr>
                                      <p:to>
                                        <p:strVal val="visible"/>
                                      </p:to>
                                    </p:set>
                                    <p:animEffect transition="in" filter="fade">
                                      <p:cBhvr>
                                        <p:cTn id="30" dur="100"/>
                                        <p:tgtEl>
                                          <p:spTgt spid="11">
                                            <p:txEl>
                                              <p:pRg st="3" end="3"/>
                                            </p:txEl>
                                          </p:spTgt>
                                        </p:tgtEl>
                                      </p:cBhvr>
                                    </p:animEffect>
                                  </p:childTnLst>
                                </p:cTn>
                              </p:par>
                            </p:childTnLst>
                          </p:cTn>
                        </p:par>
                        <p:par>
                          <p:cTn id="31" fill="hold">
                            <p:stCondLst>
                              <p:cond delay="1350"/>
                            </p:stCondLst>
                            <p:childTnLst>
                              <p:par>
                                <p:cTn id="32" presetID="10" presetClass="entr" presetSubtype="0" fill="hold" grpId="0" nodeType="afterEffect">
                                  <p:stCondLst>
                                    <p:cond delay="100"/>
                                  </p:stCondLst>
                                  <p:childTnLst>
                                    <p:set>
                                      <p:cBhvr>
                                        <p:cTn id="33" dur="1" fill="hold">
                                          <p:stCondLst>
                                            <p:cond delay="0"/>
                                          </p:stCondLst>
                                        </p:cTn>
                                        <p:tgtEl>
                                          <p:spTgt spid="11">
                                            <p:txEl>
                                              <p:pRg st="4" end="4"/>
                                            </p:txEl>
                                          </p:spTgt>
                                        </p:tgtEl>
                                        <p:attrNameLst>
                                          <p:attrName>style.visibility</p:attrName>
                                        </p:attrNameLst>
                                      </p:cBhvr>
                                      <p:to>
                                        <p:strVal val="visible"/>
                                      </p:to>
                                    </p:set>
                                    <p:animEffect transition="in" filter="fade">
                                      <p:cBhvr>
                                        <p:cTn id="34" dur="1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build="p">
        <p:tmplLst>
          <p:tmpl lvl="1">
            <p:tnLst>
              <p:par>
                <p:cTn presetID="10" presetClass="entr" presetSubtype="0" fill="hold" nodeType="afterEffect">
                  <p:stCondLst>
                    <p:cond delay="100"/>
                  </p:stCondLst>
                  <p:childTnLst>
                    <p:set>
                      <p:cBhvr>
                        <p:cTn dur="1" fill="hold">
                          <p:stCondLst>
                            <p:cond delay="0"/>
                          </p:stCondLst>
                        </p:cTn>
                        <p:tgtEl>
                          <p:spTgt spid="11"/>
                        </p:tgtEl>
                        <p:attrNameLst>
                          <p:attrName>style.visibility</p:attrName>
                        </p:attrNameLst>
                      </p:cBhvr>
                      <p:to>
                        <p:strVal val="visible"/>
                      </p:to>
                    </p:set>
                    <p:animEffect transition="in" filter="fade">
                      <p:cBhvr>
                        <p:cTn dur="100"/>
                        <p:tgtEl>
                          <p:spTgt spid="11"/>
                        </p:tgtEl>
                      </p:cBhvr>
                    </p:animEffect>
                  </p:childTnLst>
                </p:cTn>
              </p:par>
            </p:tnLst>
          </p:tmpl>
          <p:tmpl lvl="2">
            <p:tnLst>
              <p:par>
                <p:cTn presetID="10" presetClass="entr" presetSubtype="0" fill="hold" nodeType="afterEffect">
                  <p:stCondLst>
                    <p:cond delay="100"/>
                  </p:stCondLst>
                  <p:childTnLst>
                    <p:set>
                      <p:cBhvr>
                        <p:cTn dur="1" fill="hold">
                          <p:stCondLst>
                            <p:cond delay="0"/>
                          </p:stCondLst>
                        </p:cTn>
                        <p:tgtEl>
                          <p:spTgt spid="11"/>
                        </p:tgtEl>
                        <p:attrNameLst>
                          <p:attrName>style.visibility</p:attrName>
                        </p:attrNameLst>
                      </p:cBhvr>
                      <p:to>
                        <p:strVal val="visible"/>
                      </p:to>
                    </p:set>
                    <p:animEffect transition="in" filter="fade">
                      <p:cBhvr>
                        <p:cTn dur="100"/>
                        <p:tgtEl>
                          <p:spTgt spid="11"/>
                        </p:tgtEl>
                      </p:cBhvr>
                    </p:animEffect>
                  </p:childTnLst>
                </p:cTn>
              </p:par>
            </p:tnLst>
          </p:tmpl>
          <p:tmpl lvl="3">
            <p:tnLst>
              <p:par>
                <p:cTn presetID="10" presetClass="entr" presetSubtype="0" fill="hold" nodeType="afterEffect">
                  <p:stCondLst>
                    <p:cond delay="100"/>
                  </p:stCondLst>
                  <p:childTnLst>
                    <p:set>
                      <p:cBhvr>
                        <p:cTn dur="1" fill="hold">
                          <p:stCondLst>
                            <p:cond delay="0"/>
                          </p:stCondLst>
                        </p:cTn>
                        <p:tgtEl>
                          <p:spTgt spid="11"/>
                        </p:tgtEl>
                        <p:attrNameLst>
                          <p:attrName>style.visibility</p:attrName>
                        </p:attrNameLst>
                      </p:cBhvr>
                      <p:to>
                        <p:strVal val="visible"/>
                      </p:to>
                    </p:set>
                    <p:animEffect transition="in" filter="fade">
                      <p:cBhvr>
                        <p:cTn dur="100"/>
                        <p:tgtEl>
                          <p:spTgt spid="11"/>
                        </p:tgtEl>
                      </p:cBhvr>
                    </p:animEffect>
                  </p:childTnLst>
                </p:cTn>
              </p:par>
            </p:tnLst>
          </p:tmpl>
          <p:tmpl lvl="4">
            <p:tnLst>
              <p:par>
                <p:cTn presetID="10" presetClass="entr" presetSubtype="0" fill="hold" nodeType="afterEffect">
                  <p:stCondLst>
                    <p:cond delay="100"/>
                  </p:stCondLst>
                  <p:childTnLst>
                    <p:set>
                      <p:cBhvr>
                        <p:cTn dur="1" fill="hold">
                          <p:stCondLst>
                            <p:cond delay="0"/>
                          </p:stCondLst>
                        </p:cTn>
                        <p:tgtEl>
                          <p:spTgt spid="11"/>
                        </p:tgtEl>
                        <p:attrNameLst>
                          <p:attrName>style.visibility</p:attrName>
                        </p:attrNameLst>
                      </p:cBhvr>
                      <p:to>
                        <p:strVal val="visible"/>
                      </p:to>
                    </p:set>
                    <p:animEffect transition="in" filter="fade">
                      <p:cBhvr>
                        <p:cTn dur="100"/>
                        <p:tgtEl>
                          <p:spTgt spid="11"/>
                        </p:tgtEl>
                      </p:cBhvr>
                    </p:animEffect>
                  </p:childTnLst>
                </p:cTn>
              </p:par>
            </p:tnLst>
          </p:tmpl>
          <p:tmpl lvl="5">
            <p:tnLst>
              <p:par>
                <p:cTn presetID="10" presetClass="entr" presetSubtype="0" fill="hold" nodeType="afterEffect">
                  <p:stCondLst>
                    <p:cond delay="100"/>
                  </p:stCondLst>
                  <p:childTnLst>
                    <p:set>
                      <p:cBhvr>
                        <p:cTn dur="1" fill="hold">
                          <p:stCondLst>
                            <p:cond delay="0"/>
                          </p:stCondLst>
                        </p:cTn>
                        <p:tgtEl>
                          <p:spTgt spid="11"/>
                        </p:tgtEl>
                        <p:attrNameLst>
                          <p:attrName>style.visibility</p:attrName>
                        </p:attrNameLst>
                      </p:cBhvr>
                      <p:to>
                        <p:strVal val="visible"/>
                      </p:to>
                    </p:set>
                    <p:animEffect transition="in" filter="fade">
                      <p:cBhvr>
                        <p:cTn dur="100"/>
                        <p:tgtEl>
                          <p:spTgt spid="11"/>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ee afbeeldingen">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85F2F693-9F02-426C-9092-6A2FE2BC4CE0}"/>
              </a:ext>
            </a:extLst>
          </p:cNvPr>
          <p:cNvSpPr>
            <a:spLocks noGrp="1"/>
          </p:cNvSpPr>
          <p:nvPr>
            <p:ph type="dt" sz="half" idx="10"/>
          </p:nvPr>
        </p:nvSpPr>
        <p:spPr/>
        <p:txBody>
          <a:bodyPr/>
          <a:lstStyle/>
          <a:p>
            <a:fld id="{055754A6-FED2-45B7-962A-8FA74C2C8AF8}" type="datetime4">
              <a:rPr lang="nl-NL" smtClean="0"/>
              <a:t>5 september 2023</a:t>
            </a:fld>
            <a:endParaRPr lang="nl-NL" dirty="0"/>
          </a:p>
        </p:txBody>
      </p:sp>
      <p:sp>
        <p:nvSpPr>
          <p:cNvPr id="5" name="Tijdelijke aanduiding voor voettekst 4">
            <a:extLst>
              <a:ext uri="{FF2B5EF4-FFF2-40B4-BE49-F238E27FC236}">
                <a16:creationId xmlns:a16="http://schemas.microsoft.com/office/drawing/2014/main" id="{614C0395-E608-4287-9E0D-A162245D06D6}"/>
              </a:ext>
            </a:extLst>
          </p:cNvPr>
          <p:cNvSpPr>
            <a:spLocks noGrp="1"/>
          </p:cNvSpPr>
          <p:nvPr>
            <p:ph type="ftr" sz="quarter" idx="11"/>
          </p:nvPr>
        </p:nvSpPr>
        <p:spPr>
          <a:xfrm>
            <a:off x="6291943" y="6296477"/>
            <a:ext cx="3383901" cy="365125"/>
          </a:xfrm>
        </p:spPr>
        <p:txBody>
          <a:bodyPr/>
          <a:lstStyle/>
          <a:p>
            <a:endParaRPr lang="nl-NL"/>
          </a:p>
        </p:txBody>
      </p:sp>
      <p:sp>
        <p:nvSpPr>
          <p:cNvPr id="12" name="Tijdelijke aanduiding voor afbeelding 3">
            <a:extLst>
              <a:ext uri="{FF2B5EF4-FFF2-40B4-BE49-F238E27FC236}">
                <a16:creationId xmlns:a16="http://schemas.microsoft.com/office/drawing/2014/main" id="{BFA84CA2-9E37-4908-95BB-77BEE9F41707}"/>
              </a:ext>
            </a:extLst>
          </p:cNvPr>
          <p:cNvSpPr>
            <a:spLocks noGrp="1"/>
          </p:cNvSpPr>
          <p:nvPr>
            <p:ph type="pic" sz="quarter" idx="13" hasCustomPrompt="1"/>
          </p:nvPr>
        </p:nvSpPr>
        <p:spPr>
          <a:xfrm>
            <a:off x="6291943" y="385763"/>
            <a:ext cx="5519057" cy="5714300"/>
          </a:xfrm>
          <a:solidFill>
            <a:schemeClr val="bg1">
              <a:lumMod val="95000"/>
            </a:schemeClr>
          </a:solidFill>
        </p:spPr>
        <p:txBody>
          <a:bodyPr lIns="144000" tIns="504000"/>
          <a:lstStyle>
            <a:lvl1pPr algn="ctr">
              <a:defRPr sz="1800">
                <a:solidFill>
                  <a:schemeClr val="bg1">
                    <a:lumMod val="65000"/>
                  </a:schemeClr>
                </a:solidFill>
                <a:latin typeface="Segoe UI Light" panose="020B0502040204020203" pitchFamily="34" charset="0"/>
                <a:cs typeface="Segoe UI Light" panose="020B0502040204020203" pitchFamily="34" charset="0"/>
              </a:defRPr>
            </a:lvl1pPr>
          </a:lstStyle>
          <a:p>
            <a:r>
              <a:rPr lang="nl-NL" dirty="0"/>
              <a:t>Wijzig afbeelding in Goudappel lint</a:t>
            </a:r>
          </a:p>
        </p:txBody>
      </p:sp>
      <p:sp>
        <p:nvSpPr>
          <p:cNvPr id="16" name="Tijdelijke aanduiding voor afbeelding 3">
            <a:extLst>
              <a:ext uri="{FF2B5EF4-FFF2-40B4-BE49-F238E27FC236}">
                <a16:creationId xmlns:a16="http://schemas.microsoft.com/office/drawing/2014/main" id="{EC64B1D2-4720-4213-9A28-5C1630EC39C1}"/>
              </a:ext>
            </a:extLst>
          </p:cNvPr>
          <p:cNvSpPr>
            <a:spLocks noGrp="1"/>
          </p:cNvSpPr>
          <p:nvPr>
            <p:ph type="pic" sz="quarter" idx="14" hasCustomPrompt="1"/>
          </p:nvPr>
        </p:nvSpPr>
        <p:spPr>
          <a:xfrm>
            <a:off x="381001" y="385763"/>
            <a:ext cx="5519057" cy="5714300"/>
          </a:xfrm>
          <a:solidFill>
            <a:schemeClr val="bg1">
              <a:lumMod val="95000"/>
            </a:schemeClr>
          </a:solidFill>
        </p:spPr>
        <p:txBody>
          <a:bodyPr lIns="144000" tIns="504000"/>
          <a:lstStyle>
            <a:lvl1pPr algn="ctr">
              <a:defRPr sz="1800">
                <a:solidFill>
                  <a:schemeClr val="bg1">
                    <a:lumMod val="65000"/>
                  </a:schemeClr>
                </a:solidFill>
                <a:latin typeface="Segoe UI Light" panose="020B0502040204020203" pitchFamily="34" charset="0"/>
                <a:cs typeface="Segoe UI Light" panose="020B0502040204020203" pitchFamily="34" charset="0"/>
              </a:defRPr>
            </a:lvl1pPr>
          </a:lstStyle>
          <a:p>
            <a:r>
              <a:rPr lang="nl-NL" dirty="0"/>
              <a:t>Wijzig afbeelding in Goudappel lint</a:t>
            </a:r>
          </a:p>
        </p:txBody>
      </p:sp>
      <p:sp>
        <p:nvSpPr>
          <p:cNvPr id="7" name="Tijdelijke aanduiding voor tekst 6">
            <a:extLst>
              <a:ext uri="{FF2B5EF4-FFF2-40B4-BE49-F238E27FC236}">
                <a16:creationId xmlns:a16="http://schemas.microsoft.com/office/drawing/2014/main" id="{432F3CD7-3FE0-4597-B7A3-A98713D6747E}"/>
              </a:ext>
            </a:extLst>
          </p:cNvPr>
          <p:cNvSpPr>
            <a:spLocks noGrp="1"/>
          </p:cNvSpPr>
          <p:nvPr>
            <p:ph type="body" sz="quarter" idx="15" hasCustomPrompt="1"/>
          </p:nvPr>
        </p:nvSpPr>
        <p:spPr>
          <a:xfrm>
            <a:off x="381001" y="6296025"/>
            <a:ext cx="5519057" cy="365125"/>
          </a:xfrm>
        </p:spPr>
        <p:txBody>
          <a:bodyPr anchor="ctr">
            <a:normAutofit/>
          </a:bodyPr>
          <a:lstStyle>
            <a:lvl1pPr>
              <a:defRPr sz="1400" b="1">
                <a:latin typeface="Segoe UI Light" panose="020B0502040204020203" pitchFamily="34" charset="0"/>
                <a:cs typeface="Segoe UI Light" panose="020B0502040204020203" pitchFamily="34" charset="0"/>
              </a:defRPr>
            </a:lvl1pPr>
          </a:lstStyle>
          <a:p>
            <a:pPr lvl="0"/>
            <a:r>
              <a:rPr lang="nl-NL" dirty="0"/>
              <a:t>Toelichting</a:t>
            </a:r>
          </a:p>
        </p:txBody>
      </p:sp>
      <p:sp>
        <p:nvSpPr>
          <p:cNvPr id="17" name="Tijdelijke aanduiding voor dianummer 5">
            <a:extLst>
              <a:ext uri="{FF2B5EF4-FFF2-40B4-BE49-F238E27FC236}">
                <a16:creationId xmlns:a16="http://schemas.microsoft.com/office/drawing/2014/main" id="{C050660D-957D-4D35-A924-913DA720EB79}"/>
              </a:ext>
            </a:extLst>
          </p:cNvPr>
          <p:cNvSpPr>
            <a:spLocks noGrp="1"/>
          </p:cNvSpPr>
          <p:nvPr>
            <p:ph type="sldNum" sz="quarter" idx="4"/>
          </p:nvPr>
        </p:nvSpPr>
        <p:spPr>
          <a:xfrm>
            <a:off x="11425238" y="6296477"/>
            <a:ext cx="766761" cy="365125"/>
          </a:xfrm>
          <a:prstGeom prst="rect">
            <a:avLst/>
          </a:prstGeom>
        </p:spPr>
        <p:txBody>
          <a:bodyPr vert="horz" lIns="91440" tIns="45720" rIns="144000" bIns="45720" rtlCol="0" anchor="ctr"/>
          <a:lstStyle>
            <a:lvl1pPr algn="r">
              <a:defRPr sz="900">
                <a:solidFill>
                  <a:schemeClr val="tx1"/>
                </a:solidFill>
                <a:latin typeface="Segoe UI Light" panose="020B0502040204020203" pitchFamily="34" charset="0"/>
                <a:cs typeface="Segoe UI Light" panose="020B0502040204020203" pitchFamily="34" charset="0"/>
              </a:defRPr>
            </a:lvl1pPr>
          </a:lstStyle>
          <a:p>
            <a:fld id="{30EB25C8-E9E3-4D25-B37F-35DF7D8D9C13}" type="slidenum">
              <a:rPr lang="nl-NL" smtClean="0"/>
              <a:pPr/>
              <a:t>‹nr.›</a:t>
            </a:fld>
            <a:endParaRPr lang="nl-NL" dirty="0"/>
          </a:p>
        </p:txBody>
      </p:sp>
    </p:spTree>
    <p:extLst>
      <p:ext uri="{BB962C8B-B14F-4D97-AF65-F5344CB8AC3E}">
        <p14:creationId xmlns:p14="http://schemas.microsoft.com/office/powerpoint/2010/main" val="1834089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0D1355-C620-496B-B7C0-FF8385D053DB}"/>
              </a:ext>
            </a:extLst>
          </p:cNvPr>
          <p:cNvSpPr>
            <a:spLocks noGrp="1"/>
          </p:cNvSpPr>
          <p:nvPr>
            <p:ph type="title" hasCustomPrompt="1"/>
          </p:nvPr>
        </p:nvSpPr>
        <p:spPr>
          <a:xfrm>
            <a:off x="766762" y="795607"/>
            <a:ext cx="10658475" cy="553998"/>
          </a:xfrm>
        </p:spPr>
        <p:txBody>
          <a:bodyPr/>
          <a:lstStyle>
            <a:lvl1pPr>
              <a:defRPr/>
            </a:lvl1pPr>
          </a:lstStyle>
          <a:p>
            <a:r>
              <a:rPr lang="nl-NL" dirty="0"/>
              <a:t>KLIK OM STIJL TE BEWERKEN</a:t>
            </a:r>
          </a:p>
        </p:txBody>
      </p:sp>
      <p:sp>
        <p:nvSpPr>
          <p:cNvPr id="3" name="Tijdelijke aanduiding voor inhoud 2">
            <a:extLst>
              <a:ext uri="{FF2B5EF4-FFF2-40B4-BE49-F238E27FC236}">
                <a16:creationId xmlns:a16="http://schemas.microsoft.com/office/drawing/2014/main" id="{7E665817-04BA-4683-98ED-D301CFA00132}"/>
              </a:ext>
            </a:extLst>
          </p:cNvPr>
          <p:cNvSpPr>
            <a:spLocks noGrp="1"/>
          </p:cNvSpPr>
          <p:nvPr>
            <p:ph idx="1"/>
          </p:nvPr>
        </p:nvSpPr>
        <p:spPr>
          <a:xfrm>
            <a:off x="766763" y="1649197"/>
            <a:ext cx="10658475" cy="4264242"/>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85F2F693-9F02-426C-9092-6A2FE2BC4CE0}"/>
              </a:ext>
            </a:extLst>
          </p:cNvPr>
          <p:cNvSpPr>
            <a:spLocks noGrp="1"/>
          </p:cNvSpPr>
          <p:nvPr>
            <p:ph type="dt" sz="half" idx="10"/>
          </p:nvPr>
        </p:nvSpPr>
        <p:spPr/>
        <p:txBody>
          <a:bodyPr/>
          <a:lstStyle/>
          <a:p>
            <a:fld id="{A95D6D73-3C11-4B54-B1E9-C22611D7AE63}" type="datetime4">
              <a:rPr lang="nl-NL" smtClean="0"/>
              <a:t>5 september 2023</a:t>
            </a:fld>
            <a:endParaRPr lang="nl-NL" dirty="0"/>
          </a:p>
        </p:txBody>
      </p:sp>
      <p:sp>
        <p:nvSpPr>
          <p:cNvPr id="5" name="Tijdelijke aanduiding voor voettekst 4">
            <a:extLst>
              <a:ext uri="{FF2B5EF4-FFF2-40B4-BE49-F238E27FC236}">
                <a16:creationId xmlns:a16="http://schemas.microsoft.com/office/drawing/2014/main" id="{614C0395-E608-4287-9E0D-A162245D06D6}"/>
              </a:ext>
            </a:extLst>
          </p:cNvPr>
          <p:cNvSpPr>
            <a:spLocks noGrp="1"/>
          </p:cNvSpPr>
          <p:nvPr>
            <p:ph type="ftr" sz="quarter" idx="11"/>
          </p:nvPr>
        </p:nvSpPr>
        <p:spPr/>
        <p:txBody>
          <a:bodyPr/>
          <a:lstStyle/>
          <a:p>
            <a:endParaRPr lang="nl-NL"/>
          </a:p>
        </p:txBody>
      </p:sp>
      <p:grpSp>
        <p:nvGrpSpPr>
          <p:cNvPr id="7" name="Groep 6">
            <a:extLst>
              <a:ext uri="{FF2B5EF4-FFF2-40B4-BE49-F238E27FC236}">
                <a16:creationId xmlns:a16="http://schemas.microsoft.com/office/drawing/2014/main" id="{78027DF0-9415-4170-8ADB-B1BAB8B8A99B}"/>
              </a:ext>
            </a:extLst>
          </p:cNvPr>
          <p:cNvGrpSpPr/>
          <p:nvPr userDrawn="1"/>
        </p:nvGrpSpPr>
        <p:grpSpPr>
          <a:xfrm>
            <a:off x="1" y="1471262"/>
            <a:ext cx="8690428" cy="45719"/>
            <a:chOff x="0" y="1471262"/>
            <a:chExt cx="6471285" cy="76200"/>
          </a:xfrm>
        </p:grpSpPr>
        <p:sp>
          <p:nvSpPr>
            <p:cNvPr id="8" name="object 2">
              <a:extLst>
                <a:ext uri="{FF2B5EF4-FFF2-40B4-BE49-F238E27FC236}">
                  <a16:creationId xmlns:a16="http://schemas.microsoft.com/office/drawing/2014/main" id="{3EB99FB1-FFA5-44A1-9E60-7ABA246665A8}"/>
                </a:ext>
              </a:extLst>
            </p:cNvPr>
            <p:cNvSpPr/>
            <p:nvPr userDrawn="1"/>
          </p:nvSpPr>
          <p:spPr>
            <a:xfrm>
              <a:off x="0" y="1471262"/>
              <a:ext cx="6471285" cy="0"/>
            </a:xfrm>
            <a:custGeom>
              <a:avLst/>
              <a:gdLst/>
              <a:ahLst/>
              <a:cxnLst/>
              <a:rect l="l" t="t" r="r" b="b"/>
              <a:pathLst>
                <a:path w="6471285">
                  <a:moveTo>
                    <a:pt x="0" y="0"/>
                  </a:moveTo>
                  <a:lnTo>
                    <a:pt x="6471007" y="0"/>
                  </a:lnTo>
                </a:path>
              </a:pathLst>
            </a:custGeom>
            <a:ln w="20334">
              <a:solidFill>
                <a:srgbClr val="000000"/>
              </a:solidFill>
            </a:ln>
          </p:spPr>
          <p:txBody>
            <a:bodyPr wrap="square" lIns="0" tIns="0" rIns="0" bIns="0" rtlCol="0"/>
            <a:lstStyle/>
            <a:p>
              <a:endParaRPr/>
            </a:p>
          </p:txBody>
        </p:sp>
        <p:sp>
          <p:nvSpPr>
            <p:cNvPr id="9" name="object 3">
              <a:extLst>
                <a:ext uri="{FF2B5EF4-FFF2-40B4-BE49-F238E27FC236}">
                  <a16:creationId xmlns:a16="http://schemas.microsoft.com/office/drawing/2014/main" id="{27207179-8DD0-48DD-9E9B-3203C8C3DF91}"/>
                </a:ext>
              </a:extLst>
            </p:cNvPr>
            <p:cNvSpPr/>
            <p:nvPr userDrawn="1"/>
          </p:nvSpPr>
          <p:spPr>
            <a:xfrm>
              <a:off x="0" y="1547462"/>
              <a:ext cx="6471285" cy="0"/>
            </a:xfrm>
            <a:custGeom>
              <a:avLst/>
              <a:gdLst/>
              <a:ahLst/>
              <a:cxnLst/>
              <a:rect l="l" t="t" r="r" b="b"/>
              <a:pathLst>
                <a:path w="6471285">
                  <a:moveTo>
                    <a:pt x="0" y="0"/>
                  </a:moveTo>
                  <a:lnTo>
                    <a:pt x="6471007" y="0"/>
                  </a:lnTo>
                </a:path>
              </a:pathLst>
            </a:custGeom>
            <a:ln w="20334">
              <a:solidFill>
                <a:srgbClr val="000000"/>
              </a:solidFill>
            </a:ln>
          </p:spPr>
          <p:txBody>
            <a:bodyPr wrap="square" lIns="0" tIns="0" rIns="0" bIns="0" rtlCol="0"/>
            <a:lstStyle/>
            <a:p>
              <a:endParaRPr/>
            </a:p>
          </p:txBody>
        </p:sp>
      </p:grpSp>
      <p:sp>
        <p:nvSpPr>
          <p:cNvPr id="12" name="Tijdelijke aanduiding voor dianummer 5">
            <a:extLst>
              <a:ext uri="{FF2B5EF4-FFF2-40B4-BE49-F238E27FC236}">
                <a16:creationId xmlns:a16="http://schemas.microsoft.com/office/drawing/2014/main" id="{7D41443A-2229-48BA-9A25-61499BC2F4DA}"/>
              </a:ext>
            </a:extLst>
          </p:cNvPr>
          <p:cNvSpPr>
            <a:spLocks noGrp="1"/>
          </p:cNvSpPr>
          <p:nvPr>
            <p:ph type="sldNum" sz="quarter" idx="4"/>
          </p:nvPr>
        </p:nvSpPr>
        <p:spPr>
          <a:xfrm>
            <a:off x="11425238" y="6296477"/>
            <a:ext cx="766761" cy="365125"/>
          </a:xfrm>
          <a:prstGeom prst="rect">
            <a:avLst/>
          </a:prstGeom>
        </p:spPr>
        <p:txBody>
          <a:bodyPr vert="horz" lIns="91440" tIns="45720" rIns="144000" bIns="45720" rtlCol="0" anchor="ctr"/>
          <a:lstStyle>
            <a:lvl1pPr algn="r">
              <a:defRPr sz="900">
                <a:solidFill>
                  <a:schemeClr val="tx1"/>
                </a:solidFill>
                <a:latin typeface="Segoe UI Light" panose="020B0502040204020203" pitchFamily="34" charset="0"/>
                <a:cs typeface="Segoe UI Light" panose="020B0502040204020203" pitchFamily="34" charset="0"/>
              </a:defRPr>
            </a:lvl1pPr>
          </a:lstStyle>
          <a:p>
            <a:fld id="{30EB25C8-E9E3-4D25-B37F-35DF7D8D9C13}" type="slidenum">
              <a:rPr lang="nl-NL" smtClean="0"/>
              <a:pPr/>
              <a:t>‹nr.›</a:t>
            </a:fld>
            <a:endParaRPr lang="nl-NL" dirty="0"/>
          </a:p>
        </p:txBody>
      </p:sp>
    </p:spTree>
    <p:extLst>
      <p:ext uri="{BB962C8B-B14F-4D97-AF65-F5344CB8AC3E}">
        <p14:creationId xmlns:p14="http://schemas.microsoft.com/office/powerpoint/2010/main" val="390954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1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
                                        <p:tgtEl>
                                          <p:spTgt spid="2"/>
                                        </p:tgtEl>
                                      </p:cBhvr>
                                    </p:animEffect>
                                    <p:anim calcmode="lin" valueType="num">
                                      <p:cBhvr>
                                        <p:cTn id="8" dur="150" fill="hold"/>
                                        <p:tgtEl>
                                          <p:spTgt spid="2"/>
                                        </p:tgtEl>
                                        <p:attrNameLst>
                                          <p:attrName>ppt_x</p:attrName>
                                        </p:attrNameLst>
                                      </p:cBhvr>
                                      <p:tavLst>
                                        <p:tav tm="0">
                                          <p:val>
                                            <p:strVal val="#ppt_x"/>
                                          </p:val>
                                        </p:tav>
                                        <p:tav tm="100000">
                                          <p:val>
                                            <p:strVal val="#ppt_x"/>
                                          </p:val>
                                        </p:tav>
                                      </p:tavLst>
                                    </p:anim>
                                    <p:anim calcmode="lin" valueType="num">
                                      <p:cBhvr>
                                        <p:cTn id="9" dur="1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2" presetClass="entr" presetSubtype="8"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200" fill="hold"/>
                                        <p:tgtEl>
                                          <p:spTgt spid="7"/>
                                        </p:tgtEl>
                                        <p:attrNameLst>
                                          <p:attrName>ppt_x</p:attrName>
                                        </p:attrNameLst>
                                      </p:cBhvr>
                                      <p:tavLst>
                                        <p:tav tm="0">
                                          <p:val>
                                            <p:strVal val="0-#ppt_w/2"/>
                                          </p:val>
                                        </p:tav>
                                        <p:tav tm="100000">
                                          <p:val>
                                            <p:strVal val="#ppt_x"/>
                                          </p:val>
                                        </p:tav>
                                      </p:tavLst>
                                    </p:anim>
                                    <p:anim calcmode="lin" valueType="num">
                                      <p:cBhvr additive="base">
                                        <p:cTn id="14" dur="2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450"/>
                            </p:stCondLst>
                            <p:childTnLst>
                              <p:par>
                                <p:cTn id="16" presetID="10" presetClass="entr" presetSubtype="0" fill="hold" grpId="0" nodeType="afterEffect">
                                  <p:stCondLst>
                                    <p:cond delay="10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1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100"/>
                  </p:stCondLst>
                  <p:childTnLst>
                    <p:set>
                      <p:cBhvr>
                        <p:cTn dur="1" fill="hold">
                          <p:stCondLst>
                            <p:cond delay="0"/>
                          </p:stCondLst>
                        </p:cTn>
                        <p:tgtEl>
                          <p:spTgt spid="3"/>
                        </p:tgtEl>
                        <p:attrNameLst>
                          <p:attrName>style.visibility</p:attrName>
                        </p:attrNameLst>
                      </p:cBhvr>
                      <p:to>
                        <p:strVal val="visible"/>
                      </p:to>
                    </p:set>
                    <p:animEffect transition="in" filter="fade">
                      <p:cBhvr>
                        <p:cTn dur="1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
                        <p:tgtEl>
                          <p:spTgt spid="3"/>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fbeelding met toelichting">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85F2F693-9F02-426C-9092-6A2FE2BC4CE0}"/>
              </a:ext>
            </a:extLst>
          </p:cNvPr>
          <p:cNvSpPr>
            <a:spLocks noGrp="1"/>
          </p:cNvSpPr>
          <p:nvPr>
            <p:ph type="dt" sz="half" idx="10"/>
          </p:nvPr>
        </p:nvSpPr>
        <p:spPr/>
        <p:txBody>
          <a:bodyPr/>
          <a:lstStyle/>
          <a:p>
            <a:fld id="{67D63038-5291-49E2-9A1B-ECD1EC3BAF54}" type="datetime4">
              <a:rPr lang="nl-NL" smtClean="0"/>
              <a:t>5 september 2023</a:t>
            </a:fld>
            <a:endParaRPr lang="nl-NL" dirty="0"/>
          </a:p>
        </p:txBody>
      </p:sp>
      <p:sp>
        <p:nvSpPr>
          <p:cNvPr id="5" name="Tijdelijke aanduiding voor voettekst 4">
            <a:extLst>
              <a:ext uri="{FF2B5EF4-FFF2-40B4-BE49-F238E27FC236}">
                <a16:creationId xmlns:a16="http://schemas.microsoft.com/office/drawing/2014/main" id="{614C0395-E608-4287-9E0D-A162245D06D6}"/>
              </a:ext>
            </a:extLst>
          </p:cNvPr>
          <p:cNvSpPr>
            <a:spLocks noGrp="1"/>
          </p:cNvSpPr>
          <p:nvPr>
            <p:ph type="ftr" sz="quarter" idx="11"/>
          </p:nvPr>
        </p:nvSpPr>
        <p:spPr>
          <a:xfrm>
            <a:off x="6291943" y="6296477"/>
            <a:ext cx="3383901" cy="365125"/>
          </a:xfrm>
        </p:spPr>
        <p:txBody>
          <a:bodyPr/>
          <a:lstStyle/>
          <a:p>
            <a:endParaRPr lang="nl-NL"/>
          </a:p>
        </p:txBody>
      </p:sp>
      <p:sp>
        <p:nvSpPr>
          <p:cNvPr id="12" name="Tijdelijke aanduiding voor afbeelding 3">
            <a:extLst>
              <a:ext uri="{FF2B5EF4-FFF2-40B4-BE49-F238E27FC236}">
                <a16:creationId xmlns:a16="http://schemas.microsoft.com/office/drawing/2014/main" id="{BFA84CA2-9E37-4908-95BB-77BEE9F41707}"/>
              </a:ext>
            </a:extLst>
          </p:cNvPr>
          <p:cNvSpPr>
            <a:spLocks noGrp="1"/>
          </p:cNvSpPr>
          <p:nvPr>
            <p:ph type="pic" sz="quarter" idx="13" hasCustomPrompt="1"/>
          </p:nvPr>
        </p:nvSpPr>
        <p:spPr>
          <a:xfrm>
            <a:off x="1" y="0"/>
            <a:ext cx="12191998" cy="6100063"/>
          </a:xfrm>
          <a:solidFill>
            <a:schemeClr val="bg1">
              <a:lumMod val="95000"/>
            </a:schemeClr>
          </a:solidFill>
        </p:spPr>
        <p:txBody>
          <a:bodyPr lIns="144000" tIns="504000"/>
          <a:lstStyle>
            <a:lvl1pPr algn="ctr">
              <a:defRPr sz="1800">
                <a:solidFill>
                  <a:schemeClr val="bg1">
                    <a:lumMod val="65000"/>
                  </a:schemeClr>
                </a:solidFill>
                <a:latin typeface="Segoe UI Light" panose="020B0502040204020203" pitchFamily="34" charset="0"/>
                <a:cs typeface="Segoe UI Light" panose="020B0502040204020203" pitchFamily="34" charset="0"/>
              </a:defRPr>
            </a:lvl1pPr>
          </a:lstStyle>
          <a:p>
            <a:r>
              <a:rPr lang="nl-NL" dirty="0"/>
              <a:t>Wijzig afbeelding in Goudappel lint</a:t>
            </a:r>
          </a:p>
        </p:txBody>
      </p:sp>
      <p:sp>
        <p:nvSpPr>
          <p:cNvPr id="7" name="Tijdelijke aanduiding voor tekst 6">
            <a:extLst>
              <a:ext uri="{FF2B5EF4-FFF2-40B4-BE49-F238E27FC236}">
                <a16:creationId xmlns:a16="http://schemas.microsoft.com/office/drawing/2014/main" id="{432F3CD7-3FE0-4597-B7A3-A98713D6747E}"/>
              </a:ext>
            </a:extLst>
          </p:cNvPr>
          <p:cNvSpPr>
            <a:spLocks noGrp="1"/>
          </p:cNvSpPr>
          <p:nvPr>
            <p:ph type="body" sz="quarter" idx="15" hasCustomPrompt="1"/>
          </p:nvPr>
        </p:nvSpPr>
        <p:spPr>
          <a:xfrm>
            <a:off x="381001" y="6296025"/>
            <a:ext cx="5519057" cy="365125"/>
          </a:xfrm>
        </p:spPr>
        <p:txBody>
          <a:bodyPr anchor="ctr">
            <a:normAutofit/>
          </a:bodyPr>
          <a:lstStyle>
            <a:lvl1pPr>
              <a:defRPr sz="1400" b="1">
                <a:latin typeface="Segoe UI Light" panose="020B0502040204020203" pitchFamily="34" charset="0"/>
                <a:cs typeface="Segoe UI Light" panose="020B0502040204020203" pitchFamily="34" charset="0"/>
              </a:defRPr>
            </a:lvl1pPr>
          </a:lstStyle>
          <a:p>
            <a:pPr lvl="0"/>
            <a:r>
              <a:rPr lang="nl-NL" dirty="0"/>
              <a:t>Toelichting</a:t>
            </a:r>
          </a:p>
        </p:txBody>
      </p:sp>
      <p:sp>
        <p:nvSpPr>
          <p:cNvPr id="8" name="Tijdelijke aanduiding voor dianummer 5">
            <a:extLst>
              <a:ext uri="{FF2B5EF4-FFF2-40B4-BE49-F238E27FC236}">
                <a16:creationId xmlns:a16="http://schemas.microsoft.com/office/drawing/2014/main" id="{04F93A69-C814-4E2F-B041-EE13B009A444}"/>
              </a:ext>
            </a:extLst>
          </p:cNvPr>
          <p:cNvSpPr>
            <a:spLocks noGrp="1"/>
          </p:cNvSpPr>
          <p:nvPr>
            <p:ph type="sldNum" sz="quarter" idx="4"/>
          </p:nvPr>
        </p:nvSpPr>
        <p:spPr>
          <a:xfrm>
            <a:off x="11425238" y="6296477"/>
            <a:ext cx="766761" cy="365125"/>
          </a:xfrm>
          <a:prstGeom prst="rect">
            <a:avLst/>
          </a:prstGeom>
        </p:spPr>
        <p:txBody>
          <a:bodyPr vert="horz" lIns="91440" tIns="45720" rIns="144000" bIns="45720" rtlCol="0" anchor="ctr"/>
          <a:lstStyle>
            <a:lvl1pPr algn="r">
              <a:defRPr sz="900">
                <a:solidFill>
                  <a:schemeClr val="tx1"/>
                </a:solidFill>
                <a:latin typeface="Segoe UI Light" panose="020B0502040204020203" pitchFamily="34" charset="0"/>
                <a:cs typeface="Segoe UI Light" panose="020B0502040204020203" pitchFamily="34" charset="0"/>
              </a:defRPr>
            </a:lvl1pPr>
          </a:lstStyle>
          <a:p>
            <a:fld id="{30EB25C8-E9E3-4D25-B37F-35DF7D8D9C13}" type="slidenum">
              <a:rPr lang="nl-NL" smtClean="0"/>
              <a:pPr/>
              <a:t>‹nr.›</a:t>
            </a:fld>
            <a:endParaRPr lang="nl-NL" dirty="0"/>
          </a:p>
        </p:txBody>
      </p:sp>
    </p:spTree>
    <p:extLst>
      <p:ext uri="{BB962C8B-B14F-4D97-AF65-F5344CB8AC3E}">
        <p14:creationId xmlns:p14="http://schemas.microsoft.com/office/powerpoint/2010/main" val="5890226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Grote afbeelding">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8" name="Tijdelijke aanduiding voor datum 3">
            <a:extLst>
              <a:ext uri="{FF2B5EF4-FFF2-40B4-BE49-F238E27FC236}">
                <a16:creationId xmlns:a16="http://schemas.microsoft.com/office/drawing/2014/main" id="{C12F2739-4854-4FCE-9995-4DAEB8BADA1D}"/>
              </a:ext>
            </a:extLst>
          </p:cNvPr>
          <p:cNvSpPr>
            <a:spLocks noGrp="1"/>
          </p:cNvSpPr>
          <p:nvPr>
            <p:ph type="dt" sz="half" idx="2"/>
          </p:nvPr>
        </p:nvSpPr>
        <p:spPr>
          <a:xfrm>
            <a:off x="9840687" y="6296477"/>
            <a:ext cx="1584549" cy="365125"/>
          </a:xfrm>
          <a:prstGeom prst="rect">
            <a:avLst/>
          </a:prstGeom>
        </p:spPr>
        <p:txBody>
          <a:bodyPr vert="horz" lIns="0" tIns="0" rIns="0" bIns="0" rtlCol="0" anchor="ctr"/>
          <a:lstStyle>
            <a:lvl1pPr algn="l">
              <a:defRPr sz="900">
                <a:solidFill>
                  <a:schemeClr val="bg1"/>
                </a:solidFill>
                <a:latin typeface="Segoe UI Light" panose="020B0502040204020203" pitchFamily="34" charset="0"/>
                <a:cs typeface="Segoe UI Light" panose="020B0502040204020203" pitchFamily="34" charset="0"/>
              </a:defRPr>
            </a:lvl1pPr>
          </a:lstStyle>
          <a:p>
            <a:fld id="{C4D517EF-6B61-401E-968E-27550E3D108A}" type="datetime4">
              <a:rPr lang="nl-NL" smtClean="0"/>
              <a:t>5 september 2023</a:t>
            </a:fld>
            <a:endParaRPr lang="nl-NL" dirty="0"/>
          </a:p>
        </p:txBody>
      </p:sp>
      <p:sp>
        <p:nvSpPr>
          <p:cNvPr id="9" name="Tijdelijke aanduiding voor voettekst 4">
            <a:extLst>
              <a:ext uri="{FF2B5EF4-FFF2-40B4-BE49-F238E27FC236}">
                <a16:creationId xmlns:a16="http://schemas.microsoft.com/office/drawing/2014/main" id="{A0FE674D-879A-4BE2-81B5-11BCB63DFFC8}"/>
              </a:ext>
            </a:extLst>
          </p:cNvPr>
          <p:cNvSpPr>
            <a:spLocks noGrp="1"/>
          </p:cNvSpPr>
          <p:nvPr>
            <p:ph type="ftr" sz="quarter" idx="3"/>
          </p:nvPr>
        </p:nvSpPr>
        <p:spPr>
          <a:xfrm>
            <a:off x="5638800" y="6296477"/>
            <a:ext cx="4037044" cy="365125"/>
          </a:xfrm>
          <a:prstGeom prst="rect">
            <a:avLst/>
          </a:prstGeom>
        </p:spPr>
        <p:txBody>
          <a:bodyPr vert="horz" lIns="91440" tIns="45720" rIns="0" bIns="45720" rtlCol="0" anchor="ctr"/>
          <a:lstStyle>
            <a:lvl1pPr algn="r">
              <a:defRPr sz="900">
                <a:solidFill>
                  <a:schemeClr val="bg1"/>
                </a:solidFill>
                <a:latin typeface="Segoe UI Light" panose="020B0502040204020203" pitchFamily="34" charset="0"/>
                <a:cs typeface="Segoe UI Light" panose="020B0502040204020203" pitchFamily="34" charset="0"/>
              </a:defRPr>
            </a:lvl1pPr>
          </a:lstStyle>
          <a:p>
            <a:endParaRPr lang="nl-NL" dirty="0"/>
          </a:p>
        </p:txBody>
      </p:sp>
      <p:sp>
        <p:nvSpPr>
          <p:cNvPr id="11" name="Tekstvak 10">
            <a:extLst>
              <a:ext uri="{FF2B5EF4-FFF2-40B4-BE49-F238E27FC236}">
                <a16:creationId xmlns:a16="http://schemas.microsoft.com/office/drawing/2014/main" id="{2E69294A-E197-4443-9575-9187A24E849A}"/>
              </a:ext>
            </a:extLst>
          </p:cNvPr>
          <p:cNvSpPr txBox="1"/>
          <p:nvPr userDrawn="1"/>
        </p:nvSpPr>
        <p:spPr>
          <a:xfrm>
            <a:off x="9675845" y="6296477"/>
            <a:ext cx="164842" cy="365125"/>
          </a:xfrm>
          <a:prstGeom prst="rect">
            <a:avLst/>
          </a:prstGeom>
          <a:noFill/>
        </p:spPr>
        <p:txBody>
          <a:bodyPr wrap="square" lIns="0" tIns="0" rIns="0" bIns="0" rtlCol="0" anchor="ctr">
            <a:noAutofit/>
          </a:bodyPr>
          <a:lstStyle/>
          <a:p>
            <a:pPr algn="ctr"/>
            <a:r>
              <a:rPr lang="nl-NL" sz="900" dirty="0">
                <a:solidFill>
                  <a:schemeClr val="bg1"/>
                </a:solidFill>
                <a:latin typeface="Segoe UI Light" panose="020B0502040204020203" pitchFamily="34" charset="0"/>
                <a:cs typeface="Segoe UI Light" panose="020B0502040204020203" pitchFamily="34" charset="0"/>
              </a:rPr>
              <a:t>-</a:t>
            </a:r>
          </a:p>
        </p:txBody>
      </p:sp>
      <p:sp>
        <p:nvSpPr>
          <p:cNvPr id="16" name="Tijdelijke aanduiding voor dianummer 5">
            <a:extLst>
              <a:ext uri="{FF2B5EF4-FFF2-40B4-BE49-F238E27FC236}">
                <a16:creationId xmlns:a16="http://schemas.microsoft.com/office/drawing/2014/main" id="{81CC1DE8-494F-46E9-8333-14BA92BD226B}"/>
              </a:ext>
            </a:extLst>
          </p:cNvPr>
          <p:cNvSpPr>
            <a:spLocks noGrp="1"/>
          </p:cNvSpPr>
          <p:nvPr>
            <p:ph type="sldNum" sz="quarter" idx="4"/>
          </p:nvPr>
        </p:nvSpPr>
        <p:spPr>
          <a:xfrm>
            <a:off x="11425238" y="6296477"/>
            <a:ext cx="766761" cy="365125"/>
          </a:xfrm>
          <a:prstGeom prst="rect">
            <a:avLst/>
          </a:prstGeom>
        </p:spPr>
        <p:txBody>
          <a:bodyPr vert="horz" lIns="91440" tIns="45720" rIns="144000" bIns="45720" rtlCol="0" anchor="ctr"/>
          <a:lstStyle>
            <a:lvl1pPr algn="r">
              <a:defRPr sz="900">
                <a:solidFill>
                  <a:schemeClr val="bg1"/>
                </a:solidFill>
                <a:latin typeface="Segoe UI Light" panose="020B0502040204020203" pitchFamily="34" charset="0"/>
                <a:cs typeface="Segoe UI Light" panose="020B0502040204020203" pitchFamily="34" charset="0"/>
              </a:defRPr>
            </a:lvl1pPr>
          </a:lstStyle>
          <a:p>
            <a:fld id="{30EB25C8-E9E3-4D25-B37F-35DF7D8D9C13}" type="slidenum">
              <a:rPr lang="nl-NL" smtClean="0"/>
              <a:pPr/>
              <a:t>‹nr.›</a:t>
            </a:fld>
            <a:endParaRPr lang="nl-NL" dirty="0"/>
          </a:p>
        </p:txBody>
      </p:sp>
      <p:pic>
        <p:nvPicPr>
          <p:cNvPr id="10" name="Graphic 9">
            <a:extLst>
              <a:ext uri="{FF2B5EF4-FFF2-40B4-BE49-F238E27FC236}">
                <a16:creationId xmlns:a16="http://schemas.microsoft.com/office/drawing/2014/main" id="{7D1089D4-BB62-4CE2-9C04-550579A9987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487600" y="6328800"/>
            <a:ext cx="319425" cy="319425"/>
          </a:xfrm>
          <a:prstGeom prst="rect">
            <a:avLst/>
          </a:prstGeom>
        </p:spPr>
      </p:pic>
    </p:spTree>
    <p:extLst>
      <p:ext uri="{BB962C8B-B14F-4D97-AF65-F5344CB8AC3E}">
        <p14:creationId xmlns:p14="http://schemas.microsoft.com/office/powerpoint/2010/main" val="42073903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jf afbeeldingen">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85F2F693-9F02-426C-9092-6A2FE2BC4CE0}"/>
              </a:ext>
            </a:extLst>
          </p:cNvPr>
          <p:cNvSpPr>
            <a:spLocks noGrp="1"/>
          </p:cNvSpPr>
          <p:nvPr>
            <p:ph type="dt" sz="half" idx="10"/>
          </p:nvPr>
        </p:nvSpPr>
        <p:spPr/>
        <p:txBody>
          <a:bodyPr/>
          <a:lstStyle/>
          <a:p>
            <a:fld id="{8D73F1C5-B39A-4000-B5BD-31D021BF13A3}" type="datetime4">
              <a:rPr lang="nl-NL" smtClean="0"/>
              <a:t>5 september 2023</a:t>
            </a:fld>
            <a:endParaRPr lang="nl-NL" dirty="0"/>
          </a:p>
        </p:txBody>
      </p:sp>
      <p:sp>
        <p:nvSpPr>
          <p:cNvPr id="5" name="Tijdelijke aanduiding voor voettekst 4">
            <a:extLst>
              <a:ext uri="{FF2B5EF4-FFF2-40B4-BE49-F238E27FC236}">
                <a16:creationId xmlns:a16="http://schemas.microsoft.com/office/drawing/2014/main" id="{614C0395-E608-4287-9E0D-A162245D06D6}"/>
              </a:ext>
            </a:extLst>
          </p:cNvPr>
          <p:cNvSpPr>
            <a:spLocks noGrp="1"/>
          </p:cNvSpPr>
          <p:nvPr>
            <p:ph type="ftr" sz="quarter" idx="11"/>
          </p:nvPr>
        </p:nvSpPr>
        <p:spPr>
          <a:xfrm>
            <a:off x="6291943" y="6296477"/>
            <a:ext cx="3383901" cy="365125"/>
          </a:xfrm>
        </p:spPr>
        <p:txBody>
          <a:bodyPr/>
          <a:lstStyle/>
          <a:p>
            <a:endParaRPr lang="nl-NL"/>
          </a:p>
        </p:txBody>
      </p:sp>
      <p:sp>
        <p:nvSpPr>
          <p:cNvPr id="12" name="Tijdelijke aanduiding voor afbeelding 3">
            <a:extLst>
              <a:ext uri="{FF2B5EF4-FFF2-40B4-BE49-F238E27FC236}">
                <a16:creationId xmlns:a16="http://schemas.microsoft.com/office/drawing/2014/main" id="{BFA84CA2-9E37-4908-95BB-77BEE9F41707}"/>
              </a:ext>
            </a:extLst>
          </p:cNvPr>
          <p:cNvSpPr>
            <a:spLocks noGrp="1"/>
          </p:cNvSpPr>
          <p:nvPr>
            <p:ph type="pic" sz="quarter" idx="13" hasCustomPrompt="1"/>
          </p:nvPr>
        </p:nvSpPr>
        <p:spPr>
          <a:xfrm>
            <a:off x="6096000" y="385763"/>
            <a:ext cx="2664000" cy="2665347"/>
          </a:xfrm>
          <a:solidFill>
            <a:schemeClr val="bg1">
              <a:lumMod val="95000"/>
            </a:schemeClr>
          </a:solidFill>
        </p:spPr>
        <p:txBody>
          <a:bodyPr lIns="144000" tIns="504000">
            <a:normAutofit/>
          </a:bodyPr>
          <a:lstStyle>
            <a:lvl1pPr algn="ctr">
              <a:defRPr sz="1400">
                <a:solidFill>
                  <a:schemeClr val="bg1">
                    <a:lumMod val="65000"/>
                  </a:schemeClr>
                </a:solidFill>
                <a:latin typeface="Segoe UI Light" panose="020B0502040204020203" pitchFamily="34" charset="0"/>
                <a:cs typeface="Segoe UI Light" panose="020B0502040204020203" pitchFamily="34" charset="0"/>
              </a:defRPr>
            </a:lvl1pPr>
          </a:lstStyle>
          <a:p>
            <a:r>
              <a:rPr lang="nl-NL" dirty="0"/>
              <a:t>Wijzig afbeelding in Goudappel lint</a:t>
            </a:r>
          </a:p>
        </p:txBody>
      </p:sp>
      <p:sp>
        <p:nvSpPr>
          <p:cNvPr id="16" name="Tijdelijke aanduiding voor afbeelding 3">
            <a:extLst>
              <a:ext uri="{FF2B5EF4-FFF2-40B4-BE49-F238E27FC236}">
                <a16:creationId xmlns:a16="http://schemas.microsoft.com/office/drawing/2014/main" id="{EC64B1D2-4720-4213-9A28-5C1630EC39C1}"/>
              </a:ext>
            </a:extLst>
          </p:cNvPr>
          <p:cNvSpPr>
            <a:spLocks noGrp="1"/>
          </p:cNvSpPr>
          <p:nvPr>
            <p:ph type="pic" sz="quarter" idx="14" hasCustomPrompt="1"/>
          </p:nvPr>
        </p:nvSpPr>
        <p:spPr>
          <a:xfrm>
            <a:off x="381001" y="385763"/>
            <a:ext cx="5330999" cy="5714300"/>
          </a:xfrm>
          <a:solidFill>
            <a:schemeClr val="bg1">
              <a:lumMod val="95000"/>
            </a:schemeClr>
          </a:solidFill>
        </p:spPr>
        <p:txBody>
          <a:bodyPr lIns="144000" tIns="504000"/>
          <a:lstStyle>
            <a:lvl1pPr algn="ctr">
              <a:defRPr sz="1800">
                <a:solidFill>
                  <a:schemeClr val="bg1">
                    <a:lumMod val="65000"/>
                  </a:schemeClr>
                </a:solidFill>
                <a:latin typeface="Segoe UI Light" panose="020B0502040204020203" pitchFamily="34" charset="0"/>
                <a:cs typeface="Segoe UI Light" panose="020B0502040204020203" pitchFamily="34" charset="0"/>
              </a:defRPr>
            </a:lvl1pPr>
          </a:lstStyle>
          <a:p>
            <a:r>
              <a:rPr lang="nl-NL" dirty="0"/>
              <a:t>Wijzig afbeelding in Goudappel lint</a:t>
            </a:r>
          </a:p>
        </p:txBody>
      </p:sp>
      <p:sp>
        <p:nvSpPr>
          <p:cNvPr id="7" name="Tijdelijke aanduiding voor tekst 6">
            <a:extLst>
              <a:ext uri="{FF2B5EF4-FFF2-40B4-BE49-F238E27FC236}">
                <a16:creationId xmlns:a16="http://schemas.microsoft.com/office/drawing/2014/main" id="{432F3CD7-3FE0-4597-B7A3-A98713D6747E}"/>
              </a:ext>
            </a:extLst>
          </p:cNvPr>
          <p:cNvSpPr>
            <a:spLocks noGrp="1"/>
          </p:cNvSpPr>
          <p:nvPr>
            <p:ph type="body" sz="quarter" idx="15" hasCustomPrompt="1"/>
          </p:nvPr>
        </p:nvSpPr>
        <p:spPr>
          <a:xfrm>
            <a:off x="381001" y="6296025"/>
            <a:ext cx="5519057" cy="365125"/>
          </a:xfrm>
        </p:spPr>
        <p:txBody>
          <a:bodyPr anchor="ctr">
            <a:normAutofit/>
          </a:bodyPr>
          <a:lstStyle>
            <a:lvl1pPr>
              <a:defRPr sz="1400" b="1">
                <a:latin typeface="Segoe UI Light" panose="020B0502040204020203" pitchFamily="34" charset="0"/>
                <a:cs typeface="Segoe UI Light" panose="020B0502040204020203" pitchFamily="34" charset="0"/>
              </a:defRPr>
            </a:lvl1pPr>
          </a:lstStyle>
          <a:p>
            <a:pPr lvl="0"/>
            <a:r>
              <a:rPr lang="nl-NL" dirty="0"/>
              <a:t>Toelichting</a:t>
            </a:r>
          </a:p>
        </p:txBody>
      </p:sp>
      <p:sp>
        <p:nvSpPr>
          <p:cNvPr id="10" name="Tijdelijke aanduiding voor afbeelding 3">
            <a:extLst>
              <a:ext uri="{FF2B5EF4-FFF2-40B4-BE49-F238E27FC236}">
                <a16:creationId xmlns:a16="http://schemas.microsoft.com/office/drawing/2014/main" id="{FE149A8E-F2A1-4E86-9E85-E10BACF50553}"/>
              </a:ext>
            </a:extLst>
          </p:cNvPr>
          <p:cNvSpPr>
            <a:spLocks noGrp="1"/>
          </p:cNvSpPr>
          <p:nvPr>
            <p:ph type="pic" sz="quarter" idx="16" hasCustomPrompt="1"/>
          </p:nvPr>
        </p:nvSpPr>
        <p:spPr>
          <a:xfrm>
            <a:off x="9144000" y="378311"/>
            <a:ext cx="2664000" cy="2665347"/>
          </a:xfrm>
          <a:solidFill>
            <a:schemeClr val="bg1">
              <a:lumMod val="95000"/>
            </a:schemeClr>
          </a:solidFill>
        </p:spPr>
        <p:txBody>
          <a:bodyPr lIns="144000" tIns="504000">
            <a:normAutofit/>
          </a:bodyPr>
          <a:lstStyle>
            <a:lvl1pPr algn="ctr">
              <a:defRPr sz="1400">
                <a:solidFill>
                  <a:schemeClr val="bg1">
                    <a:lumMod val="65000"/>
                  </a:schemeClr>
                </a:solidFill>
                <a:latin typeface="Segoe UI Light" panose="020B0502040204020203" pitchFamily="34" charset="0"/>
                <a:cs typeface="Segoe UI Light" panose="020B0502040204020203" pitchFamily="34" charset="0"/>
              </a:defRPr>
            </a:lvl1pPr>
          </a:lstStyle>
          <a:p>
            <a:r>
              <a:rPr lang="nl-NL" dirty="0"/>
              <a:t>Wijzig afbeelding in Goudappel lint</a:t>
            </a:r>
          </a:p>
        </p:txBody>
      </p:sp>
      <p:sp>
        <p:nvSpPr>
          <p:cNvPr id="11" name="Tijdelijke aanduiding voor afbeelding 3">
            <a:extLst>
              <a:ext uri="{FF2B5EF4-FFF2-40B4-BE49-F238E27FC236}">
                <a16:creationId xmlns:a16="http://schemas.microsoft.com/office/drawing/2014/main" id="{E838A351-5CA1-43DF-9C9D-CB2E736DF490}"/>
              </a:ext>
            </a:extLst>
          </p:cNvPr>
          <p:cNvSpPr>
            <a:spLocks noGrp="1"/>
          </p:cNvSpPr>
          <p:nvPr>
            <p:ph type="pic" sz="quarter" idx="17" hasCustomPrompt="1"/>
          </p:nvPr>
        </p:nvSpPr>
        <p:spPr>
          <a:xfrm>
            <a:off x="6096000" y="3429000"/>
            <a:ext cx="2664000" cy="2665347"/>
          </a:xfrm>
          <a:solidFill>
            <a:schemeClr val="bg1">
              <a:lumMod val="95000"/>
            </a:schemeClr>
          </a:solidFill>
        </p:spPr>
        <p:txBody>
          <a:bodyPr lIns="144000" tIns="504000">
            <a:normAutofit/>
          </a:bodyPr>
          <a:lstStyle>
            <a:lvl1pPr algn="ctr">
              <a:defRPr sz="1400">
                <a:solidFill>
                  <a:schemeClr val="bg1">
                    <a:lumMod val="65000"/>
                  </a:schemeClr>
                </a:solidFill>
                <a:latin typeface="Segoe UI Light" panose="020B0502040204020203" pitchFamily="34" charset="0"/>
                <a:cs typeface="Segoe UI Light" panose="020B0502040204020203" pitchFamily="34" charset="0"/>
              </a:defRPr>
            </a:lvl1pPr>
          </a:lstStyle>
          <a:p>
            <a:r>
              <a:rPr lang="nl-NL" dirty="0"/>
              <a:t>Wijzig afbeelding in Goudappel lint</a:t>
            </a:r>
          </a:p>
        </p:txBody>
      </p:sp>
      <p:sp>
        <p:nvSpPr>
          <p:cNvPr id="13" name="Tijdelijke aanduiding voor afbeelding 3">
            <a:extLst>
              <a:ext uri="{FF2B5EF4-FFF2-40B4-BE49-F238E27FC236}">
                <a16:creationId xmlns:a16="http://schemas.microsoft.com/office/drawing/2014/main" id="{68CE5E49-9343-44D8-8D97-6180630CE567}"/>
              </a:ext>
            </a:extLst>
          </p:cNvPr>
          <p:cNvSpPr>
            <a:spLocks noGrp="1"/>
          </p:cNvSpPr>
          <p:nvPr>
            <p:ph type="pic" sz="quarter" idx="18" hasCustomPrompt="1"/>
          </p:nvPr>
        </p:nvSpPr>
        <p:spPr>
          <a:xfrm>
            <a:off x="9144000" y="3421548"/>
            <a:ext cx="2664000" cy="2665347"/>
          </a:xfrm>
          <a:solidFill>
            <a:schemeClr val="bg1">
              <a:lumMod val="95000"/>
            </a:schemeClr>
          </a:solidFill>
        </p:spPr>
        <p:txBody>
          <a:bodyPr lIns="144000" tIns="504000">
            <a:normAutofit/>
          </a:bodyPr>
          <a:lstStyle>
            <a:lvl1pPr algn="ctr">
              <a:defRPr sz="1400">
                <a:solidFill>
                  <a:schemeClr val="bg1">
                    <a:lumMod val="65000"/>
                  </a:schemeClr>
                </a:solidFill>
                <a:latin typeface="Segoe UI Light" panose="020B0502040204020203" pitchFamily="34" charset="0"/>
                <a:cs typeface="Segoe UI Light" panose="020B0502040204020203" pitchFamily="34" charset="0"/>
              </a:defRPr>
            </a:lvl1pPr>
          </a:lstStyle>
          <a:p>
            <a:r>
              <a:rPr lang="nl-NL" dirty="0"/>
              <a:t>Wijzig afbeelding in Goudappel lint</a:t>
            </a:r>
          </a:p>
        </p:txBody>
      </p:sp>
      <p:sp>
        <p:nvSpPr>
          <p:cNvPr id="14" name="Tijdelijke aanduiding voor dianummer 5">
            <a:extLst>
              <a:ext uri="{FF2B5EF4-FFF2-40B4-BE49-F238E27FC236}">
                <a16:creationId xmlns:a16="http://schemas.microsoft.com/office/drawing/2014/main" id="{B801B695-F2F0-4F1F-939D-63C2C7933AC4}"/>
              </a:ext>
            </a:extLst>
          </p:cNvPr>
          <p:cNvSpPr>
            <a:spLocks noGrp="1"/>
          </p:cNvSpPr>
          <p:nvPr>
            <p:ph type="sldNum" sz="quarter" idx="4"/>
          </p:nvPr>
        </p:nvSpPr>
        <p:spPr>
          <a:xfrm>
            <a:off x="11425238" y="6296477"/>
            <a:ext cx="766761" cy="365125"/>
          </a:xfrm>
          <a:prstGeom prst="rect">
            <a:avLst/>
          </a:prstGeom>
        </p:spPr>
        <p:txBody>
          <a:bodyPr vert="horz" lIns="91440" tIns="45720" rIns="144000" bIns="45720" rtlCol="0" anchor="ctr"/>
          <a:lstStyle>
            <a:lvl1pPr algn="r">
              <a:defRPr sz="900">
                <a:solidFill>
                  <a:schemeClr val="tx1"/>
                </a:solidFill>
                <a:latin typeface="Segoe UI Light" panose="020B0502040204020203" pitchFamily="34" charset="0"/>
                <a:cs typeface="Segoe UI Light" panose="020B0502040204020203" pitchFamily="34" charset="0"/>
              </a:defRPr>
            </a:lvl1pPr>
          </a:lstStyle>
          <a:p>
            <a:fld id="{30EB25C8-E9E3-4D25-B37F-35DF7D8D9C13}" type="slidenum">
              <a:rPr lang="nl-NL" smtClean="0"/>
              <a:pPr/>
              <a:t>‹nr.›</a:t>
            </a:fld>
            <a:endParaRPr lang="nl-NL" dirty="0"/>
          </a:p>
        </p:txBody>
      </p:sp>
    </p:spTree>
    <p:extLst>
      <p:ext uri="{BB962C8B-B14F-4D97-AF65-F5344CB8AC3E}">
        <p14:creationId xmlns:p14="http://schemas.microsoft.com/office/powerpoint/2010/main" val="27653634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Quote van persoo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E5879E-B59C-4D92-908D-35937B5BE161}"/>
              </a:ext>
            </a:extLst>
          </p:cNvPr>
          <p:cNvSpPr>
            <a:spLocks noGrp="1"/>
          </p:cNvSpPr>
          <p:nvPr>
            <p:ph type="title" hasCustomPrompt="1"/>
          </p:nvPr>
        </p:nvSpPr>
        <p:spPr>
          <a:xfrm>
            <a:off x="766764" y="1808163"/>
            <a:ext cx="10538050" cy="1887537"/>
          </a:xfrm>
        </p:spPr>
        <p:txBody>
          <a:bodyPr anchor="b"/>
          <a:lstStyle>
            <a:lvl1pPr algn="ctr">
              <a:defRPr sz="3600" spc="0" baseline="0"/>
            </a:lvl1pPr>
          </a:lstStyle>
          <a:p>
            <a:r>
              <a:rPr lang="nl-NL" dirty="0"/>
              <a:t>‘QUOTE VAN EEN PERSOON</a:t>
            </a:r>
          </a:p>
        </p:txBody>
      </p:sp>
      <p:sp>
        <p:nvSpPr>
          <p:cNvPr id="3" name="Tijdelijke aanduiding voor tekst 2">
            <a:extLst>
              <a:ext uri="{FF2B5EF4-FFF2-40B4-BE49-F238E27FC236}">
                <a16:creationId xmlns:a16="http://schemas.microsoft.com/office/drawing/2014/main" id="{E544851E-03C6-43EB-BD7F-167595D3FFD0}"/>
              </a:ext>
            </a:extLst>
          </p:cNvPr>
          <p:cNvSpPr>
            <a:spLocks noGrp="1"/>
          </p:cNvSpPr>
          <p:nvPr>
            <p:ph type="body" idx="1" hasCustomPrompt="1"/>
          </p:nvPr>
        </p:nvSpPr>
        <p:spPr>
          <a:xfrm>
            <a:off x="7053943" y="4299857"/>
            <a:ext cx="4250871" cy="1300843"/>
          </a:xfrm>
        </p:spPr>
        <p:txBody>
          <a:bodyPr>
            <a:noAutofit/>
          </a:bodyPr>
          <a:lstStyle>
            <a:lvl1pPr marL="0" indent="0">
              <a:buNone/>
              <a:defRPr sz="2000" spc="-2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Naam van de persoon</a:t>
            </a:r>
          </a:p>
        </p:txBody>
      </p:sp>
      <p:grpSp>
        <p:nvGrpSpPr>
          <p:cNvPr id="9" name="Groep 8">
            <a:extLst>
              <a:ext uri="{FF2B5EF4-FFF2-40B4-BE49-F238E27FC236}">
                <a16:creationId xmlns:a16="http://schemas.microsoft.com/office/drawing/2014/main" id="{B77B0C24-C1D7-4CEC-AAC3-9288FDA967CB}"/>
              </a:ext>
            </a:extLst>
          </p:cNvPr>
          <p:cNvGrpSpPr/>
          <p:nvPr userDrawn="1"/>
        </p:nvGrpSpPr>
        <p:grpSpPr>
          <a:xfrm>
            <a:off x="7053943" y="4103459"/>
            <a:ext cx="2360386" cy="45719"/>
            <a:chOff x="0" y="1471262"/>
            <a:chExt cx="6471285" cy="76200"/>
          </a:xfrm>
        </p:grpSpPr>
        <p:sp>
          <p:nvSpPr>
            <p:cNvPr id="10" name="object 2">
              <a:extLst>
                <a:ext uri="{FF2B5EF4-FFF2-40B4-BE49-F238E27FC236}">
                  <a16:creationId xmlns:a16="http://schemas.microsoft.com/office/drawing/2014/main" id="{22914E72-844C-4B0F-8C21-DC654FE4F5B1}"/>
                </a:ext>
              </a:extLst>
            </p:cNvPr>
            <p:cNvSpPr/>
            <p:nvPr userDrawn="1"/>
          </p:nvSpPr>
          <p:spPr>
            <a:xfrm>
              <a:off x="0" y="1471262"/>
              <a:ext cx="6471285" cy="0"/>
            </a:xfrm>
            <a:custGeom>
              <a:avLst/>
              <a:gdLst/>
              <a:ahLst/>
              <a:cxnLst/>
              <a:rect l="l" t="t" r="r" b="b"/>
              <a:pathLst>
                <a:path w="6471285">
                  <a:moveTo>
                    <a:pt x="0" y="0"/>
                  </a:moveTo>
                  <a:lnTo>
                    <a:pt x="6471007" y="0"/>
                  </a:lnTo>
                </a:path>
              </a:pathLst>
            </a:custGeom>
            <a:ln w="20334">
              <a:solidFill>
                <a:srgbClr val="000000"/>
              </a:solidFill>
            </a:ln>
          </p:spPr>
          <p:txBody>
            <a:bodyPr wrap="square" lIns="0" tIns="0" rIns="0" bIns="0" rtlCol="0"/>
            <a:lstStyle/>
            <a:p>
              <a:endParaRPr/>
            </a:p>
          </p:txBody>
        </p:sp>
        <p:sp>
          <p:nvSpPr>
            <p:cNvPr id="11" name="object 3">
              <a:extLst>
                <a:ext uri="{FF2B5EF4-FFF2-40B4-BE49-F238E27FC236}">
                  <a16:creationId xmlns:a16="http://schemas.microsoft.com/office/drawing/2014/main" id="{E6A9C0B0-84E9-498D-8E28-6CCA42141278}"/>
                </a:ext>
              </a:extLst>
            </p:cNvPr>
            <p:cNvSpPr/>
            <p:nvPr userDrawn="1"/>
          </p:nvSpPr>
          <p:spPr>
            <a:xfrm>
              <a:off x="0" y="1547462"/>
              <a:ext cx="6471285" cy="0"/>
            </a:xfrm>
            <a:custGeom>
              <a:avLst/>
              <a:gdLst/>
              <a:ahLst/>
              <a:cxnLst/>
              <a:rect l="l" t="t" r="r" b="b"/>
              <a:pathLst>
                <a:path w="6471285">
                  <a:moveTo>
                    <a:pt x="0" y="0"/>
                  </a:moveTo>
                  <a:lnTo>
                    <a:pt x="6471007" y="0"/>
                  </a:lnTo>
                </a:path>
              </a:pathLst>
            </a:custGeom>
            <a:ln w="20334">
              <a:solidFill>
                <a:srgbClr val="000000"/>
              </a:solidFill>
            </a:ln>
          </p:spPr>
          <p:txBody>
            <a:bodyPr wrap="square" lIns="0" tIns="0" rIns="0" bIns="0" rtlCol="0"/>
            <a:lstStyle/>
            <a:p>
              <a:endParaRPr/>
            </a:p>
          </p:txBody>
        </p:sp>
      </p:grpSp>
      <p:sp>
        <p:nvSpPr>
          <p:cNvPr id="12" name="Tijdelijke aanduiding voor datum 3">
            <a:extLst>
              <a:ext uri="{FF2B5EF4-FFF2-40B4-BE49-F238E27FC236}">
                <a16:creationId xmlns:a16="http://schemas.microsoft.com/office/drawing/2014/main" id="{4D4370E0-1596-452E-A720-BE61A27A97DD}"/>
              </a:ext>
            </a:extLst>
          </p:cNvPr>
          <p:cNvSpPr>
            <a:spLocks noGrp="1"/>
          </p:cNvSpPr>
          <p:nvPr>
            <p:ph type="dt" sz="half" idx="10"/>
          </p:nvPr>
        </p:nvSpPr>
        <p:spPr>
          <a:xfrm>
            <a:off x="9840687" y="6296477"/>
            <a:ext cx="1584549" cy="365125"/>
          </a:xfrm>
        </p:spPr>
        <p:txBody>
          <a:bodyPr/>
          <a:lstStyle/>
          <a:p>
            <a:fld id="{BF3DA7CE-CD82-4832-83BE-79B175C82AAF}" type="datetime4">
              <a:rPr lang="nl-NL" smtClean="0"/>
              <a:t>5 september 2023</a:t>
            </a:fld>
            <a:endParaRPr lang="nl-NL" dirty="0"/>
          </a:p>
        </p:txBody>
      </p:sp>
      <p:sp>
        <p:nvSpPr>
          <p:cNvPr id="13" name="Tijdelijke aanduiding voor voettekst 4">
            <a:extLst>
              <a:ext uri="{FF2B5EF4-FFF2-40B4-BE49-F238E27FC236}">
                <a16:creationId xmlns:a16="http://schemas.microsoft.com/office/drawing/2014/main" id="{5F94D5BD-37EB-48CA-BDD4-73128AF5D63B}"/>
              </a:ext>
            </a:extLst>
          </p:cNvPr>
          <p:cNvSpPr>
            <a:spLocks noGrp="1"/>
          </p:cNvSpPr>
          <p:nvPr>
            <p:ph type="ftr" sz="quarter" idx="11"/>
          </p:nvPr>
        </p:nvSpPr>
        <p:spPr>
          <a:xfrm>
            <a:off x="6291943" y="6296477"/>
            <a:ext cx="3383901" cy="365125"/>
          </a:xfrm>
        </p:spPr>
        <p:txBody>
          <a:bodyPr/>
          <a:lstStyle/>
          <a:p>
            <a:endParaRPr lang="nl-NL"/>
          </a:p>
        </p:txBody>
      </p:sp>
      <p:sp>
        <p:nvSpPr>
          <p:cNvPr id="15" name="Tijdelijke aanduiding voor dianummer 5">
            <a:extLst>
              <a:ext uri="{FF2B5EF4-FFF2-40B4-BE49-F238E27FC236}">
                <a16:creationId xmlns:a16="http://schemas.microsoft.com/office/drawing/2014/main" id="{D0AE2CFE-C594-4FB7-A4AE-62C3CCD52AD0}"/>
              </a:ext>
            </a:extLst>
          </p:cNvPr>
          <p:cNvSpPr>
            <a:spLocks noGrp="1"/>
          </p:cNvSpPr>
          <p:nvPr>
            <p:ph type="sldNum" sz="quarter" idx="4"/>
          </p:nvPr>
        </p:nvSpPr>
        <p:spPr>
          <a:xfrm>
            <a:off x="11425238" y="6296477"/>
            <a:ext cx="766761" cy="365125"/>
          </a:xfrm>
          <a:prstGeom prst="rect">
            <a:avLst/>
          </a:prstGeom>
        </p:spPr>
        <p:txBody>
          <a:bodyPr vert="horz" lIns="91440" tIns="45720" rIns="144000" bIns="45720" rtlCol="0" anchor="ctr"/>
          <a:lstStyle>
            <a:lvl1pPr algn="r">
              <a:defRPr sz="900">
                <a:solidFill>
                  <a:schemeClr val="tx1"/>
                </a:solidFill>
                <a:latin typeface="Segoe UI Light" panose="020B0502040204020203" pitchFamily="34" charset="0"/>
                <a:cs typeface="Segoe UI Light" panose="020B0502040204020203" pitchFamily="34" charset="0"/>
              </a:defRPr>
            </a:lvl1pPr>
          </a:lstStyle>
          <a:p>
            <a:fld id="{30EB25C8-E9E3-4D25-B37F-35DF7D8D9C13}" type="slidenum">
              <a:rPr lang="nl-NL" smtClean="0"/>
              <a:pPr/>
              <a:t>‹nr.›</a:t>
            </a:fld>
            <a:endParaRPr lang="nl-NL" dirty="0"/>
          </a:p>
        </p:txBody>
      </p:sp>
    </p:spTree>
    <p:extLst>
      <p:ext uri="{BB962C8B-B14F-4D97-AF65-F5344CB8AC3E}">
        <p14:creationId xmlns:p14="http://schemas.microsoft.com/office/powerpoint/2010/main" val="179720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1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200" fill="hold"/>
                                        <p:tgtEl>
                                          <p:spTgt spid="9"/>
                                        </p:tgtEl>
                                        <p:attrNameLst>
                                          <p:attrName>ppt_x</p:attrName>
                                        </p:attrNameLst>
                                      </p:cBhvr>
                                      <p:tavLst>
                                        <p:tav tm="0">
                                          <p:val>
                                            <p:strVal val="0-#ppt_w/2"/>
                                          </p:val>
                                        </p:tav>
                                        <p:tav tm="100000">
                                          <p:val>
                                            <p:strVal val="#ppt_x"/>
                                          </p:val>
                                        </p:tav>
                                      </p:tavLst>
                                    </p:anim>
                                    <p:anim calcmode="lin" valueType="num">
                                      <p:cBhvr additive="base">
                                        <p:cTn id="8" dur="2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EEDF8D-06CC-4EB1-876A-731359F6D6FD}"/>
              </a:ext>
            </a:extLst>
          </p:cNvPr>
          <p:cNvSpPr>
            <a:spLocks noGrp="1"/>
          </p:cNvSpPr>
          <p:nvPr>
            <p:ph type="title" hasCustomPrompt="1"/>
          </p:nvPr>
        </p:nvSpPr>
        <p:spPr/>
        <p:txBody>
          <a:bodyPr/>
          <a:lstStyle/>
          <a:p>
            <a:r>
              <a:rPr lang="nl-NL" dirty="0"/>
              <a:t>KLIK OM STIJL TE BEWERKEN</a:t>
            </a:r>
          </a:p>
        </p:txBody>
      </p:sp>
      <p:sp>
        <p:nvSpPr>
          <p:cNvPr id="3" name="Tijdelijke aanduiding voor datum 2">
            <a:extLst>
              <a:ext uri="{FF2B5EF4-FFF2-40B4-BE49-F238E27FC236}">
                <a16:creationId xmlns:a16="http://schemas.microsoft.com/office/drawing/2014/main" id="{854557D7-8338-495B-A05C-13A631BC3EBC}"/>
              </a:ext>
            </a:extLst>
          </p:cNvPr>
          <p:cNvSpPr>
            <a:spLocks noGrp="1"/>
          </p:cNvSpPr>
          <p:nvPr>
            <p:ph type="dt" sz="half" idx="10"/>
          </p:nvPr>
        </p:nvSpPr>
        <p:spPr/>
        <p:txBody>
          <a:bodyPr/>
          <a:lstStyle/>
          <a:p>
            <a:fld id="{356F41B7-C87A-4984-B8D2-747AD8C46344}" type="datetime4">
              <a:rPr lang="nl-NL" smtClean="0"/>
              <a:t>5 september 2023</a:t>
            </a:fld>
            <a:endParaRPr lang="nl-NL"/>
          </a:p>
        </p:txBody>
      </p:sp>
      <p:sp>
        <p:nvSpPr>
          <p:cNvPr id="4" name="Tijdelijke aanduiding voor voettekst 3">
            <a:extLst>
              <a:ext uri="{FF2B5EF4-FFF2-40B4-BE49-F238E27FC236}">
                <a16:creationId xmlns:a16="http://schemas.microsoft.com/office/drawing/2014/main" id="{EB280867-0780-4F5D-A695-3A34D8552C9C}"/>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0E133D32-763A-42E6-9FDB-2649881E11B2}"/>
              </a:ext>
            </a:extLst>
          </p:cNvPr>
          <p:cNvSpPr>
            <a:spLocks noGrp="1"/>
          </p:cNvSpPr>
          <p:nvPr>
            <p:ph type="sldNum" sz="quarter" idx="4"/>
          </p:nvPr>
        </p:nvSpPr>
        <p:spPr>
          <a:xfrm>
            <a:off x="11425238" y="6296477"/>
            <a:ext cx="766761" cy="365125"/>
          </a:xfrm>
          <a:prstGeom prst="rect">
            <a:avLst/>
          </a:prstGeom>
        </p:spPr>
        <p:txBody>
          <a:bodyPr vert="horz" lIns="91440" tIns="45720" rIns="144000" bIns="45720" rtlCol="0" anchor="ctr"/>
          <a:lstStyle>
            <a:lvl1pPr algn="r">
              <a:defRPr sz="900">
                <a:solidFill>
                  <a:schemeClr val="tx1"/>
                </a:solidFill>
                <a:latin typeface="Segoe UI Light" panose="020B0502040204020203" pitchFamily="34" charset="0"/>
                <a:cs typeface="Segoe UI Light" panose="020B0502040204020203" pitchFamily="34" charset="0"/>
              </a:defRPr>
            </a:lvl1pPr>
          </a:lstStyle>
          <a:p>
            <a:fld id="{30EB25C8-E9E3-4D25-B37F-35DF7D8D9C13}" type="slidenum">
              <a:rPr lang="nl-NL" smtClean="0"/>
              <a:pPr/>
              <a:t>‹nr.›</a:t>
            </a:fld>
            <a:endParaRPr lang="nl-NL" dirty="0"/>
          </a:p>
        </p:txBody>
      </p:sp>
    </p:spTree>
    <p:extLst>
      <p:ext uri="{BB962C8B-B14F-4D97-AF65-F5344CB8AC3E}">
        <p14:creationId xmlns:p14="http://schemas.microsoft.com/office/powerpoint/2010/main" val="622454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Tijdelijke aanduiding voor datum 2">
            <a:extLst>
              <a:ext uri="{FF2B5EF4-FFF2-40B4-BE49-F238E27FC236}">
                <a16:creationId xmlns:a16="http://schemas.microsoft.com/office/drawing/2014/main" id="{65CD2EAB-69FF-424B-8929-14C6584E8F32}"/>
              </a:ext>
            </a:extLst>
          </p:cNvPr>
          <p:cNvSpPr>
            <a:spLocks noGrp="1"/>
          </p:cNvSpPr>
          <p:nvPr>
            <p:ph type="dt" sz="half" idx="10"/>
          </p:nvPr>
        </p:nvSpPr>
        <p:spPr>
          <a:xfrm>
            <a:off x="9840687" y="6296477"/>
            <a:ext cx="1584549" cy="365125"/>
          </a:xfrm>
        </p:spPr>
        <p:txBody>
          <a:bodyPr/>
          <a:lstStyle/>
          <a:p>
            <a:fld id="{61C61EFD-3C7B-401E-A970-CDE3D5621CDE}" type="datetime4">
              <a:rPr lang="nl-NL" smtClean="0"/>
              <a:t>5 september 2023</a:t>
            </a:fld>
            <a:endParaRPr lang="nl-NL"/>
          </a:p>
        </p:txBody>
      </p:sp>
      <p:sp>
        <p:nvSpPr>
          <p:cNvPr id="6" name="Tijdelijke aanduiding voor voettekst 3">
            <a:extLst>
              <a:ext uri="{FF2B5EF4-FFF2-40B4-BE49-F238E27FC236}">
                <a16:creationId xmlns:a16="http://schemas.microsoft.com/office/drawing/2014/main" id="{2F3B3FB8-C0C7-4E46-A025-837256BB8A51}"/>
              </a:ext>
            </a:extLst>
          </p:cNvPr>
          <p:cNvSpPr>
            <a:spLocks noGrp="1"/>
          </p:cNvSpPr>
          <p:nvPr>
            <p:ph type="ftr" sz="quarter" idx="11"/>
          </p:nvPr>
        </p:nvSpPr>
        <p:spPr>
          <a:xfrm>
            <a:off x="766764" y="6296477"/>
            <a:ext cx="8909080" cy="365125"/>
          </a:xfrm>
        </p:spPr>
        <p:txBody>
          <a:bodyPr/>
          <a:lstStyle/>
          <a:p>
            <a:endParaRPr lang="nl-NL"/>
          </a:p>
        </p:txBody>
      </p:sp>
      <p:sp>
        <p:nvSpPr>
          <p:cNvPr id="8" name="Tijdelijke aanduiding voor dianummer 5">
            <a:extLst>
              <a:ext uri="{FF2B5EF4-FFF2-40B4-BE49-F238E27FC236}">
                <a16:creationId xmlns:a16="http://schemas.microsoft.com/office/drawing/2014/main" id="{0A8355DB-67AD-4CAB-B226-BACE367E2A4E}"/>
              </a:ext>
            </a:extLst>
          </p:cNvPr>
          <p:cNvSpPr>
            <a:spLocks noGrp="1"/>
          </p:cNvSpPr>
          <p:nvPr>
            <p:ph type="sldNum" sz="quarter" idx="4"/>
          </p:nvPr>
        </p:nvSpPr>
        <p:spPr>
          <a:xfrm>
            <a:off x="11425238" y="6296477"/>
            <a:ext cx="766761" cy="365125"/>
          </a:xfrm>
          <a:prstGeom prst="rect">
            <a:avLst/>
          </a:prstGeom>
        </p:spPr>
        <p:txBody>
          <a:bodyPr vert="horz" lIns="91440" tIns="45720" rIns="144000" bIns="45720" rtlCol="0" anchor="ctr"/>
          <a:lstStyle>
            <a:lvl1pPr algn="r">
              <a:defRPr sz="900">
                <a:solidFill>
                  <a:schemeClr val="tx1"/>
                </a:solidFill>
                <a:latin typeface="Segoe UI Light" panose="020B0502040204020203" pitchFamily="34" charset="0"/>
                <a:cs typeface="Segoe UI Light" panose="020B0502040204020203" pitchFamily="34" charset="0"/>
              </a:defRPr>
            </a:lvl1pPr>
          </a:lstStyle>
          <a:p>
            <a:fld id="{30EB25C8-E9E3-4D25-B37F-35DF7D8D9C13}" type="slidenum">
              <a:rPr lang="nl-NL" smtClean="0"/>
              <a:pPr/>
              <a:t>‹nr.›</a:t>
            </a:fld>
            <a:endParaRPr lang="nl-NL" dirty="0"/>
          </a:p>
        </p:txBody>
      </p:sp>
    </p:spTree>
    <p:extLst>
      <p:ext uri="{BB962C8B-B14F-4D97-AF65-F5344CB8AC3E}">
        <p14:creationId xmlns:p14="http://schemas.microsoft.com/office/powerpoint/2010/main" val="4038847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33938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Logo animatie in PowerPoint">
    <p:bg>
      <p:bgPr>
        <a:solidFill>
          <a:schemeClr val="accent1"/>
        </a:solidFill>
        <a:effectLst/>
      </p:bgPr>
    </p:bg>
    <p:spTree>
      <p:nvGrpSpPr>
        <p:cNvPr id="1" name=""/>
        <p:cNvGrpSpPr/>
        <p:nvPr/>
      </p:nvGrpSpPr>
      <p:grpSpPr>
        <a:xfrm>
          <a:off x="0" y="0"/>
          <a:ext cx="0" cy="0"/>
          <a:chOff x="0" y="0"/>
          <a:chExt cx="0" cy="0"/>
        </a:xfrm>
      </p:grpSpPr>
      <p:grpSp>
        <p:nvGrpSpPr>
          <p:cNvPr id="23" name="Logo compleet">
            <a:extLst>
              <a:ext uri="{FF2B5EF4-FFF2-40B4-BE49-F238E27FC236}">
                <a16:creationId xmlns:a16="http://schemas.microsoft.com/office/drawing/2014/main" id="{E88A1A8D-D395-49D1-ACC5-D6211831C203}"/>
              </a:ext>
            </a:extLst>
          </p:cNvPr>
          <p:cNvGrpSpPr/>
          <p:nvPr userDrawn="1"/>
        </p:nvGrpSpPr>
        <p:grpSpPr>
          <a:xfrm>
            <a:off x="-244928" y="-257152"/>
            <a:ext cx="12509959" cy="7339636"/>
            <a:chOff x="-244928" y="-257152"/>
            <a:chExt cx="12509959" cy="7339636"/>
          </a:xfrm>
        </p:grpSpPr>
        <p:sp>
          <p:nvSpPr>
            <p:cNvPr id="10" name="Vrije vorm: vorm 9">
              <a:extLst>
                <a:ext uri="{FF2B5EF4-FFF2-40B4-BE49-F238E27FC236}">
                  <a16:creationId xmlns:a16="http://schemas.microsoft.com/office/drawing/2014/main" id="{EA4CD4C2-3721-4462-9019-090AAB19184F}"/>
                </a:ext>
              </a:extLst>
            </p:cNvPr>
            <p:cNvSpPr/>
            <p:nvPr/>
          </p:nvSpPr>
          <p:spPr>
            <a:xfrm>
              <a:off x="6730568" y="3008302"/>
              <a:ext cx="734122" cy="4074182"/>
            </a:xfrm>
            <a:custGeom>
              <a:avLst/>
              <a:gdLst>
                <a:gd name="connsiteX0" fmla="*/ 178553 w 734122"/>
                <a:gd name="connsiteY0" fmla="*/ 4074183 h 4074182"/>
                <a:gd name="connsiteX1" fmla="*/ 140718 w 734122"/>
                <a:gd name="connsiteY1" fmla="*/ 4074183 h 4074182"/>
                <a:gd name="connsiteX2" fmla="*/ 140718 w 734122"/>
                <a:gd name="connsiteY2" fmla="*/ 432774 h 4074182"/>
                <a:gd name="connsiteX3" fmla="*/ 147355 w 734122"/>
                <a:gd name="connsiteY3" fmla="*/ 305995 h 4074182"/>
                <a:gd name="connsiteX4" fmla="*/ 367061 w 734122"/>
                <a:gd name="connsiteY4" fmla="*/ 141382 h 4074182"/>
                <a:gd name="connsiteX5" fmla="*/ 586768 w 734122"/>
                <a:gd name="connsiteY5" fmla="*/ 306659 h 4074182"/>
                <a:gd name="connsiteX6" fmla="*/ 593405 w 734122"/>
                <a:gd name="connsiteY6" fmla="*/ 433438 h 4074182"/>
                <a:gd name="connsiteX7" fmla="*/ 586768 w 734122"/>
                <a:gd name="connsiteY7" fmla="*/ 560217 h 4074182"/>
                <a:gd name="connsiteX8" fmla="*/ 367061 w 734122"/>
                <a:gd name="connsiteY8" fmla="*/ 724830 h 4074182"/>
                <a:gd name="connsiteX9" fmla="*/ 298694 w 734122"/>
                <a:gd name="connsiteY9" fmla="*/ 718857 h 4074182"/>
                <a:gd name="connsiteX10" fmla="*/ 305995 w 734122"/>
                <a:gd name="connsiteY10" fmla="*/ 681686 h 4074182"/>
                <a:gd name="connsiteX11" fmla="*/ 367061 w 734122"/>
                <a:gd name="connsiteY11" fmla="*/ 686996 h 4074182"/>
                <a:gd name="connsiteX12" fmla="*/ 548933 w 734122"/>
                <a:gd name="connsiteY12" fmla="*/ 554243 h 4074182"/>
                <a:gd name="connsiteX13" fmla="*/ 554907 w 734122"/>
                <a:gd name="connsiteY13" fmla="*/ 432774 h 4074182"/>
                <a:gd name="connsiteX14" fmla="*/ 548933 w 734122"/>
                <a:gd name="connsiteY14" fmla="*/ 311305 h 4074182"/>
                <a:gd name="connsiteX15" fmla="*/ 367061 w 734122"/>
                <a:gd name="connsiteY15" fmla="*/ 178552 h 4074182"/>
                <a:gd name="connsiteX16" fmla="*/ 185190 w 734122"/>
                <a:gd name="connsiteY16" fmla="*/ 311305 h 4074182"/>
                <a:gd name="connsiteX17" fmla="*/ 179216 w 734122"/>
                <a:gd name="connsiteY17" fmla="*/ 432774 h 4074182"/>
                <a:gd name="connsiteX18" fmla="*/ 179216 w 734122"/>
                <a:gd name="connsiteY18" fmla="*/ 4074183 h 4074182"/>
                <a:gd name="connsiteX19" fmla="*/ 37834 w 734122"/>
                <a:gd name="connsiteY19" fmla="*/ 4074183 h 4074182"/>
                <a:gd name="connsiteX20" fmla="*/ 0 w 734122"/>
                <a:gd name="connsiteY20" fmla="*/ 4074183 h 4074182"/>
                <a:gd name="connsiteX21" fmla="*/ 0 w 734122"/>
                <a:gd name="connsiteY21" fmla="*/ 432774 h 4074182"/>
                <a:gd name="connsiteX22" fmla="*/ 7965 w 734122"/>
                <a:gd name="connsiteY22" fmla="*/ 275462 h 4074182"/>
                <a:gd name="connsiteX23" fmla="*/ 367061 w 734122"/>
                <a:gd name="connsiteY23" fmla="*/ 0 h 4074182"/>
                <a:gd name="connsiteX24" fmla="*/ 726158 w 734122"/>
                <a:gd name="connsiteY24" fmla="*/ 275462 h 4074182"/>
                <a:gd name="connsiteX25" fmla="*/ 734123 w 734122"/>
                <a:gd name="connsiteY25" fmla="*/ 432774 h 4074182"/>
                <a:gd name="connsiteX26" fmla="*/ 726158 w 734122"/>
                <a:gd name="connsiteY26" fmla="*/ 590086 h 4074182"/>
                <a:gd name="connsiteX27" fmla="*/ 367061 w 734122"/>
                <a:gd name="connsiteY27" fmla="*/ 865548 h 4074182"/>
                <a:gd name="connsiteX28" fmla="*/ 300021 w 734122"/>
                <a:gd name="connsiteY28" fmla="*/ 861566 h 4074182"/>
                <a:gd name="connsiteX29" fmla="*/ 304668 w 734122"/>
                <a:gd name="connsiteY29" fmla="*/ 823731 h 4074182"/>
                <a:gd name="connsiteX30" fmla="*/ 366397 w 734122"/>
                <a:gd name="connsiteY30" fmla="*/ 827714 h 4074182"/>
                <a:gd name="connsiteX31" fmla="*/ 688323 w 734122"/>
                <a:gd name="connsiteY31" fmla="*/ 584776 h 4074182"/>
                <a:gd name="connsiteX32" fmla="*/ 695624 w 734122"/>
                <a:gd name="connsiteY32" fmla="*/ 432774 h 4074182"/>
                <a:gd name="connsiteX33" fmla="*/ 688323 w 734122"/>
                <a:gd name="connsiteY33" fmla="*/ 280772 h 4074182"/>
                <a:gd name="connsiteX34" fmla="*/ 366397 w 734122"/>
                <a:gd name="connsiteY34" fmla="*/ 37835 h 4074182"/>
                <a:gd name="connsiteX35" fmla="*/ 44472 w 734122"/>
                <a:gd name="connsiteY35" fmla="*/ 280772 h 4074182"/>
                <a:gd name="connsiteX36" fmla="*/ 37171 w 734122"/>
                <a:gd name="connsiteY36" fmla="*/ 432774 h 4074182"/>
                <a:gd name="connsiteX37" fmla="*/ 37171 w 734122"/>
                <a:gd name="connsiteY37" fmla="*/ 4074183 h 4074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34122" h="4074182">
                  <a:moveTo>
                    <a:pt x="178553" y="4074183"/>
                  </a:moveTo>
                  <a:lnTo>
                    <a:pt x="140718" y="4074183"/>
                  </a:lnTo>
                  <a:lnTo>
                    <a:pt x="140718" y="432774"/>
                  </a:lnTo>
                  <a:cubicBezTo>
                    <a:pt x="140718" y="387638"/>
                    <a:pt x="140718" y="348476"/>
                    <a:pt x="147355" y="305995"/>
                  </a:cubicBezTo>
                  <a:cubicBezTo>
                    <a:pt x="157975" y="230990"/>
                    <a:pt x="204439" y="141382"/>
                    <a:pt x="367061" y="141382"/>
                  </a:cubicBezTo>
                  <a:cubicBezTo>
                    <a:pt x="529683" y="141382"/>
                    <a:pt x="576147" y="230990"/>
                    <a:pt x="586768" y="306659"/>
                  </a:cubicBezTo>
                  <a:cubicBezTo>
                    <a:pt x="593405" y="349140"/>
                    <a:pt x="593405" y="388302"/>
                    <a:pt x="593405" y="433438"/>
                  </a:cubicBezTo>
                  <a:cubicBezTo>
                    <a:pt x="593405" y="478574"/>
                    <a:pt x="593405" y="517736"/>
                    <a:pt x="586768" y="560217"/>
                  </a:cubicBezTo>
                  <a:cubicBezTo>
                    <a:pt x="576147" y="635222"/>
                    <a:pt x="529683" y="724830"/>
                    <a:pt x="367061" y="724830"/>
                  </a:cubicBezTo>
                  <a:cubicBezTo>
                    <a:pt x="342502" y="724830"/>
                    <a:pt x="319270" y="722839"/>
                    <a:pt x="298694" y="718857"/>
                  </a:cubicBezTo>
                  <a:lnTo>
                    <a:pt x="305995" y="681686"/>
                  </a:lnTo>
                  <a:cubicBezTo>
                    <a:pt x="323916" y="685004"/>
                    <a:pt x="344494" y="686996"/>
                    <a:pt x="367061" y="686996"/>
                  </a:cubicBezTo>
                  <a:cubicBezTo>
                    <a:pt x="477247" y="686996"/>
                    <a:pt x="536985" y="643851"/>
                    <a:pt x="548933" y="554243"/>
                  </a:cubicBezTo>
                  <a:cubicBezTo>
                    <a:pt x="554907" y="513753"/>
                    <a:pt x="554907" y="476583"/>
                    <a:pt x="554907" y="432774"/>
                  </a:cubicBezTo>
                  <a:cubicBezTo>
                    <a:pt x="554907" y="388966"/>
                    <a:pt x="554907" y="351131"/>
                    <a:pt x="548933" y="311305"/>
                  </a:cubicBezTo>
                  <a:cubicBezTo>
                    <a:pt x="536321" y="221697"/>
                    <a:pt x="476582" y="178552"/>
                    <a:pt x="367061" y="178552"/>
                  </a:cubicBezTo>
                  <a:cubicBezTo>
                    <a:pt x="256876" y="178552"/>
                    <a:pt x="197138" y="221697"/>
                    <a:pt x="185190" y="311305"/>
                  </a:cubicBezTo>
                  <a:cubicBezTo>
                    <a:pt x="179216" y="351795"/>
                    <a:pt x="179216" y="388966"/>
                    <a:pt x="179216" y="432774"/>
                  </a:cubicBezTo>
                  <a:lnTo>
                    <a:pt x="179216" y="4074183"/>
                  </a:lnTo>
                  <a:close/>
                  <a:moveTo>
                    <a:pt x="37834" y="4074183"/>
                  </a:moveTo>
                  <a:lnTo>
                    <a:pt x="0" y="4074183"/>
                  </a:lnTo>
                  <a:lnTo>
                    <a:pt x="0" y="432774"/>
                  </a:lnTo>
                  <a:cubicBezTo>
                    <a:pt x="0" y="372372"/>
                    <a:pt x="1327" y="322589"/>
                    <a:pt x="7965" y="275462"/>
                  </a:cubicBezTo>
                  <a:cubicBezTo>
                    <a:pt x="32525" y="102883"/>
                    <a:pt x="166605" y="0"/>
                    <a:pt x="367061" y="0"/>
                  </a:cubicBezTo>
                  <a:cubicBezTo>
                    <a:pt x="567518" y="0"/>
                    <a:pt x="701598" y="102883"/>
                    <a:pt x="726158" y="275462"/>
                  </a:cubicBezTo>
                  <a:cubicBezTo>
                    <a:pt x="732796" y="322589"/>
                    <a:pt x="734123" y="372372"/>
                    <a:pt x="734123" y="432774"/>
                  </a:cubicBezTo>
                  <a:cubicBezTo>
                    <a:pt x="734123" y="493177"/>
                    <a:pt x="732796" y="542959"/>
                    <a:pt x="726158" y="590086"/>
                  </a:cubicBezTo>
                  <a:cubicBezTo>
                    <a:pt x="701598" y="762665"/>
                    <a:pt x="567518" y="865548"/>
                    <a:pt x="367061" y="865548"/>
                  </a:cubicBezTo>
                  <a:cubicBezTo>
                    <a:pt x="343829" y="865548"/>
                    <a:pt x="321926" y="864221"/>
                    <a:pt x="300021" y="861566"/>
                  </a:cubicBezTo>
                  <a:lnTo>
                    <a:pt x="304668" y="823731"/>
                  </a:lnTo>
                  <a:cubicBezTo>
                    <a:pt x="324581" y="826386"/>
                    <a:pt x="345157" y="827714"/>
                    <a:pt x="366397" y="827714"/>
                  </a:cubicBezTo>
                  <a:cubicBezTo>
                    <a:pt x="546277" y="827714"/>
                    <a:pt x="666419" y="736778"/>
                    <a:pt x="688323" y="584776"/>
                  </a:cubicBezTo>
                  <a:cubicBezTo>
                    <a:pt x="694297" y="539640"/>
                    <a:pt x="695624" y="491186"/>
                    <a:pt x="695624" y="432774"/>
                  </a:cubicBezTo>
                  <a:cubicBezTo>
                    <a:pt x="695624" y="374363"/>
                    <a:pt x="694297" y="325245"/>
                    <a:pt x="688323" y="280772"/>
                  </a:cubicBezTo>
                  <a:cubicBezTo>
                    <a:pt x="667083" y="128770"/>
                    <a:pt x="546277" y="37835"/>
                    <a:pt x="366397" y="37835"/>
                  </a:cubicBezTo>
                  <a:cubicBezTo>
                    <a:pt x="186518" y="37835"/>
                    <a:pt x="66376" y="128770"/>
                    <a:pt x="44472" y="280772"/>
                  </a:cubicBezTo>
                  <a:cubicBezTo>
                    <a:pt x="38498" y="325908"/>
                    <a:pt x="37171" y="374363"/>
                    <a:pt x="37171" y="432774"/>
                  </a:cubicBezTo>
                  <a:lnTo>
                    <a:pt x="37171" y="4074183"/>
                  </a:lnTo>
                  <a:close/>
                </a:path>
              </a:pathLst>
            </a:custGeom>
            <a:solidFill>
              <a:srgbClr val="FFFFFF"/>
            </a:solidFill>
            <a:ln w="6635" cap="flat">
              <a:noFill/>
              <a:prstDash val="solid"/>
              <a:miter/>
            </a:ln>
          </p:spPr>
          <p:txBody>
            <a:bodyPr rtlCol="0" anchor="ctr"/>
            <a:lstStyle/>
            <a:p>
              <a:endParaRPr lang="nl-NL"/>
            </a:p>
          </p:txBody>
        </p:sp>
        <p:sp>
          <p:nvSpPr>
            <p:cNvPr id="11" name="Vrije vorm: vorm 10">
              <a:extLst>
                <a:ext uri="{FF2B5EF4-FFF2-40B4-BE49-F238E27FC236}">
                  <a16:creationId xmlns:a16="http://schemas.microsoft.com/office/drawing/2014/main" id="{FD4ABA49-FA69-4637-9752-2DB63D193E82}"/>
                </a:ext>
              </a:extLst>
            </p:cNvPr>
            <p:cNvSpPr/>
            <p:nvPr/>
          </p:nvSpPr>
          <p:spPr>
            <a:xfrm>
              <a:off x="7679087" y="3008302"/>
              <a:ext cx="734122" cy="4074182"/>
            </a:xfrm>
            <a:custGeom>
              <a:avLst/>
              <a:gdLst>
                <a:gd name="connsiteX0" fmla="*/ 178552 w 734122"/>
                <a:gd name="connsiteY0" fmla="*/ 4074183 h 4074182"/>
                <a:gd name="connsiteX1" fmla="*/ 140718 w 734122"/>
                <a:gd name="connsiteY1" fmla="*/ 4074183 h 4074182"/>
                <a:gd name="connsiteX2" fmla="*/ 140718 w 734122"/>
                <a:gd name="connsiteY2" fmla="*/ 432774 h 4074182"/>
                <a:gd name="connsiteX3" fmla="*/ 147355 w 734122"/>
                <a:gd name="connsiteY3" fmla="*/ 305995 h 4074182"/>
                <a:gd name="connsiteX4" fmla="*/ 367061 w 734122"/>
                <a:gd name="connsiteY4" fmla="*/ 141382 h 4074182"/>
                <a:gd name="connsiteX5" fmla="*/ 586767 w 734122"/>
                <a:gd name="connsiteY5" fmla="*/ 306659 h 4074182"/>
                <a:gd name="connsiteX6" fmla="*/ 593404 w 734122"/>
                <a:gd name="connsiteY6" fmla="*/ 433438 h 4074182"/>
                <a:gd name="connsiteX7" fmla="*/ 586767 w 734122"/>
                <a:gd name="connsiteY7" fmla="*/ 560217 h 4074182"/>
                <a:gd name="connsiteX8" fmla="*/ 367061 w 734122"/>
                <a:gd name="connsiteY8" fmla="*/ 724830 h 4074182"/>
                <a:gd name="connsiteX9" fmla="*/ 298694 w 734122"/>
                <a:gd name="connsiteY9" fmla="*/ 718857 h 4074182"/>
                <a:gd name="connsiteX10" fmla="*/ 305995 w 734122"/>
                <a:gd name="connsiteY10" fmla="*/ 681686 h 4074182"/>
                <a:gd name="connsiteX11" fmla="*/ 367061 w 734122"/>
                <a:gd name="connsiteY11" fmla="*/ 686996 h 4074182"/>
                <a:gd name="connsiteX12" fmla="*/ 548933 w 734122"/>
                <a:gd name="connsiteY12" fmla="*/ 554243 h 4074182"/>
                <a:gd name="connsiteX13" fmla="*/ 554907 w 734122"/>
                <a:gd name="connsiteY13" fmla="*/ 432774 h 4074182"/>
                <a:gd name="connsiteX14" fmla="*/ 548933 w 734122"/>
                <a:gd name="connsiteY14" fmla="*/ 311305 h 4074182"/>
                <a:gd name="connsiteX15" fmla="*/ 367061 w 734122"/>
                <a:gd name="connsiteY15" fmla="*/ 178552 h 4074182"/>
                <a:gd name="connsiteX16" fmla="*/ 185190 w 734122"/>
                <a:gd name="connsiteY16" fmla="*/ 311305 h 4074182"/>
                <a:gd name="connsiteX17" fmla="*/ 179216 w 734122"/>
                <a:gd name="connsiteY17" fmla="*/ 432774 h 4074182"/>
                <a:gd name="connsiteX18" fmla="*/ 179216 w 734122"/>
                <a:gd name="connsiteY18" fmla="*/ 4074183 h 4074182"/>
                <a:gd name="connsiteX19" fmla="*/ 37834 w 734122"/>
                <a:gd name="connsiteY19" fmla="*/ 4074183 h 4074182"/>
                <a:gd name="connsiteX20" fmla="*/ 0 w 734122"/>
                <a:gd name="connsiteY20" fmla="*/ 4074183 h 4074182"/>
                <a:gd name="connsiteX21" fmla="*/ 0 w 734122"/>
                <a:gd name="connsiteY21" fmla="*/ 432774 h 4074182"/>
                <a:gd name="connsiteX22" fmla="*/ 7965 w 734122"/>
                <a:gd name="connsiteY22" fmla="*/ 275462 h 4074182"/>
                <a:gd name="connsiteX23" fmla="*/ 367061 w 734122"/>
                <a:gd name="connsiteY23" fmla="*/ 0 h 4074182"/>
                <a:gd name="connsiteX24" fmla="*/ 726157 w 734122"/>
                <a:gd name="connsiteY24" fmla="*/ 275462 h 4074182"/>
                <a:gd name="connsiteX25" fmla="*/ 734123 w 734122"/>
                <a:gd name="connsiteY25" fmla="*/ 432774 h 4074182"/>
                <a:gd name="connsiteX26" fmla="*/ 726157 w 734122"/>
                <a:gd name="connsiteY26" fmla="*/ 590086 h 4074182"/>
                <a:gd name="connsiteX27" fmla="*/ 367061 w 734122"/>
                <a:gd name="connsiteY27" fmla="*/ 865548 h 4074182"/>
                <a:gd name="connsiteX28" fmla="*/ 300021 w 734122"/>
                <a:gd name="connsiteY28" fmla="*/ 861566 h 4074182"/>
                <a:gd name="connsiteX29" fmla="*/ 304667 w 734122"/>
                <a:gd name="connsiteY29" fmla="*/ 823731 h 4074182"/>
                <a:gd name="connsiteX30" fmla="*/ 366397 w 734122"/>
                <a:gd name="connsiteY30" fmla="*/ 827714 h 4074182"/>
                <a:gd name="connsiteX31" fmla="*/ 688323 w 734122"/>
                <a:gd name="connsiteY31" fmla="*/ 584776 h 4074182"/>
                <a:gd name="connsiteX32" fmla="*/ 695624 w 734122"/>
                <a:gd name="connsiteY32" fmla="*/ 432774 h 4074182"/>
                <a:gd name="connsiteX33" fmla="*/ 688323 w 734122"/>
                <a:gd name="connsiteY33" fmla="*/ 280772 h 4074182"/>
                <a:gd name="connsiteX34" fmla="*/ 366397 w 734122"/>
                <a:gd name="connsiteY34" fmla="*/ 37835 h 4074182"/>
                <a:gd name="connsiteX35" fmla="*/ 44472 w 734122"/>
                <a:gd name="connsiteY35" fmla="*/ 280772 h 4074182"/>
                <a:gd name="connsiteX36" fmla="*/ 37171 w 734122"/>
                <a:gd name="connsiteY36" fmla="*/ 432774 h 4074182"/>
                <a:gd name="connsiteX37" fmla="*/ 37171 w 734122"/>
                <a:gd name="connsiteY37" fmla="*/ 4074183 h 4074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34122" h="4074182">
                  <a:moveTo>
                    <a:pt x="178552" y="4074183"/>
                  </a:moveTo>
                  <a:lnTo>
                    <a:pt x="140718" y="4074183"/>
                  </a:lnTo>
                  <a:lnTo>
                    <a:pt x="140718" y="432774"/>
                  </a:lnTo>
                  <a:cubicBezTo>
                    <a:pt x="140718" y="387638"/>
                    <a:pt x="140718" y="348476"/>
                    <a:pt x="147355" y="305995"/>
                  </a:cubicBezTo>
                  <a:cubicBezTo>
                    <a:pt x="157975" y="230990"/>
                    <a:pt x="204439" y="141382"/>
                    <a:pt x="367061" y="141382"/>
                  </a:cubicBezTo>
                  <a:cubicBezTo>
                    <a:pt x="529683" y="141382"/>
                    <a:pt x="576147" y="230990"/>
                    <a:pt x="586767" y="306659"/>
                  </a:cubicBezTo>
                  <a:cubicBezTo>
                    <a:pt x="593404" y="349140"/>
                    <a:pt x="593404" y="388302"/>
                    <a:pt x="593404" y="433438"/>
                  </a:cubicBezTo>
                  <a:cubicBezTo>
                    <a:pt x="593404" y="478574"/>
                    <a:pt x="593404" y="517736"/>
                    <a:pt x="586767" y="560217"/>
                  </a:cubicBezTo>
                  <a:cubicBezTo>
                    <a:pt x="576147" y="635222"/>
                    <a:pt x="529683" y="724830"/>
                    <a:pt x="367061" y="724830"/>
                  </a:cubicBezTo>
                  <a:cubicBezTo>
                    <a:pt x="342502" y="724830"/>
                    <a:pt x="319270" y="722839"/>
                    <a:pt x="298694" y="718857"/>
                  </a:cubicBezTo>
                  <a:lnTo>
                    <a:pt x="305995" y="681686"/>
                  </a:lnTo>
                  <a:cubicBezTo>
                    <a:pt x="323916" y="685004"/>
                    <a:pt x="344493" y="686996"/>
                    <a:pt x="367061" y="686996"/>
                  </a:cubicBezTo>
                  <a:cubicBezTo>
                    <a:pt x="477246" y="686996"/>
                    <a:pt x="536984" y="643851"/>
                    <a:pt x="548933" y="554243"/>
                  </a:cubicBezTo>
                  <a:cubicBezTo>
                    <a:pt x="554907" y="513753"/>
                    <a:pt x="554907" y="476583"/>
                    <a:pt x="554907" y="432774"/>
                  </a:cubicBezTo>
                  <a:cubicBezTo>
                    <a:pt x="554907" y="388966"/>
                    <a:pt x="554907" y="351131"/>
                    <a:pt x="548933" y="311305"/>
                  </a:cubicBezTo>
                  <a:cubicBezTo>
                    <a:pt x="536321" y="221697"/>
                    <a:pt x="476582" y="178552"/>
                    <a:pt x="367061" y="178552"/>
                  </a:cubicBezTo>
                  <a:cubicBezTo>
                    <a:pt x="257540" y="178552"/>
                    <a:pt x="197138" y="221697"/>
                    <a:pt x="185190" y="311305"/>
                  </a:cubicBezTo>
                  <a:cubicBezTo>
                    <a:pt x="179216" y="351795"/>
                    <a:pt x="179216" y="388966"/>
                    <a:pt x="179216" y="432774"/>
                  </a:cubicBezTo>
                  <a:lnTo>
                    <a:pt x="179216" y="4074183"/>
                  </a:lnTo>
                  <a:close/>
                  <a:moveTo>
                    <a:pt x="37834" y="4074183"/>
                  </a:moveTo>
                  <a:lnTo>
                    <a:pt x="0" y="4074183"/>
                  </a:lnTo>
                  <a:lnTo>
                    <a:pt x="0" y="432774"/>
                  </a:lnTo>
                  <a:cubicBezTo>
                    <a:pt x="0" y="372372"/>
                    <a:pt x="1327" y="322589"/>
                    <a:pt x="7965" y="275462"/>
                  </a:cubicBezTo>
                  <a:cubicBezTo>
                    <a:pt x="32524" y="102883"/>
                    <a:pt x="166605" y="0"/>
                    <a:pt x="367061" y="0"/>
                  </a:cubicBezTo>
                  <a:cubicBezTo>
                    <a:pt x="567518" y="0"/>
                    <a:pt x="701598" y="102883"/>
                    <a:pt x="726157" y="275462"/>
                  </a:cubicBezTo>
                  <a:cubicBezTo>
                    <a:pt x="732795" y="322589"/>
                    <a:pt x="734123" y="372372"/>
                    <a:pt x="734123" y="432774"/>
                  </a:cubicBezTo>
                  <a:cubicBezTo>
                    <a:pt x="734123" y="493177"/>
                    <a:pt x="732795" y="542959"/>
                    <a:pt x="726157" y="590086"/>
                  </a:cubicBezTo>
                  <a:cubicBezTo>
                    <a:pt x="701598" y="762665"/>
                    <a:pt x="567518" y="865548"/>
                    <a:pt x="367061" y="865548"/>
                  </a:cubicBezTo>
                  <a:cubicBezTo>
                    <a:pt x="343829" y="865548"/>
                    <a:pt x="321926" y="864221"/>
                    <a:pt x="300021" y="861566"/>
                  </a:cubicBezTo>
                  <a:lnTo>
                    <a:pt x="304667" y="823731"/>
                  </a:lnTo>
                  <a:cubicBezTo>
                    <a:pt x="324580" y="826386"/>
                    <a:pt x="345157" y="827714"/>
                    <a:pt x="366397" y="827714"/>
                  </a:cubicBezTo>
                  <a:cubicBezTo>
                    <a:pt x="546277" y="827714"/>
                    <a:pt x="666418" y="736778"/>
                    <a:pt x="688323" y="584776"/>
                  </a:cubicBezTo>
                  <a:cubicBezTo>
                    <a:pt x="694297" y="539640"/>
                    <a:pt x="695624" y="491186"/>
                    <a:pt x="695624" y="432774"/>
                  </a:cubicBezTo>
                  <a:cubicBezTo>
                    <a:pt x="695624" y="374363"/>
                    <a:pt x="694297" y="325245"/>
                    <a:pt x="688323" y="280772"/>
                  </a:cubicBezTo>
                  <a:cubicBezTo>
                    <a:pt x="667083" y="128770"/>
                    <a:pt x="546277" y="37835"/>
                    <a:pt x="366397" y="37835"/>
                  </a:cubicBezTo>
                  <a:cubicBezTo>
                    <a:pt x="186518" y="37835"/>
                    <a:pt x="66376" y="128770"/>
                    <a:pt x="44472" y="280772"/>
                  </a:cubicBezTo>
                  <a:cubicBezTo>
                    <a:pt x="38498" y="325908"/>
                    <a:pt x="37171" y="374363"/>
                    <a:pt x="37171" y="432774"/>
                  </a:cubicBezTo>
                  <a:lnTo>
                    <a:pt x="37171" y="4074183"/>
                  </a:lnTo>
                  <a:close/>
                </a:path>
              </a:pathLst>
            </a:custGeom>
            <a:solidFill>
              <a:srgbClr val="FFFFFF"/>
            </a:solidFill>
            <a:ln w="6635" cap="flat">
              <a:noFill/>
              <a:prstDash val="solid"/>
              <a:miter/>
            </a:ln>
          </p:spPr>
          <p:txBody>
            <a:bodyPr rtlCol="0" anchor="ctr"/>
            <a:lstStyle/>
            <a:p>
              <a:endParaRPr lang="nl-NL"/>
            </a:p>
          </p:txBody>
        </p:sp>
        <p:sp>
          <p:nvSpPr>
            <p:cNvPr id="12" name="Vrije vorm: vorm 11">
              <a:extLst>
                <a:ext uri="{FF2B5EF4-FFF2-40B4-BE49-F238E27FC236}">
                  <a16:creationId xmlns:a16="http://schemas.microsoft.com/office/drawing/2014/main" id="{B8F7C213-1D07-496A-807A-52B49274AA47}"/>
                </a:ext>
              </a:extLst>
            </p:cNvPr>
            <p:cNvSpPr/>
            <p:nvPr/>
          </p:nvSpPr>
          <p:spPr>
            <a:xfrm>
              <a:off x="3068582" y="3008966"/>
              <a:ext cx="734122" cy="865548"/>
            </a:xfrm>
            <a:custGeom>
              <a:avLst/>
              <a:gdLst>
                <a:gd name="connsiteX0" fmla="*/ 367061 w 734122"/>
                <a:gd name="connsiteY0" fmla="*/ 865548 h 865548"/>
                <a:gd name="connsiteX1" fmla="*/ 7965 w 734122"/>
                <a:gd name="connsiteY1" fmla="*/ 590086 h 865548"/>
                <a:gd name="connsiteX2" fmla="*/ 0 w 734122"/>
                <a:gd name="connsiteY2" fmla="*/ 432774 h 865548"/>
                <a:gd name="connsiteX3" fmla="*/ 7965 w 734122"/>
                <a:gd name="connsiteY3" fmla="*/ 275462 h 865548"/>
                <a:gd name="connsiteX4" fmla="*/ 367061 w 734122"/>
                <a:gd name="connsiteY4" fmla="*/ 0 h 865548"/>
                <a:gd name="connsiteX5" fmla="*/ 726158 w 734122"/>
                <a:gd name="connsiteY5" fmla="*/ 275462 h 865548"/>
                <a:gd name="connsiteX6" fmla="*/ 734123 w 734122"/>
                <a:gd name="connsiteY6" fmla="*/ 432774 h 865548"/>
                <a:gd name="connsiteX7" fmla="*/ 726158 w 734122"/>
                <a:gd name="connsiteY7" fmla="*/ 590086 h 865548"/>
                <a:gd name="connsiteX8" fmla="*/ 367061 w 734122"/>
                <a:gd name="connsiteY8" fmla="*/ 865548 h 865548"/>
                <a:gd name="connsiteX9" fmla="*/ 367061 w 734122"/>
                <a:gd name="connsiteY9" fmla="*/ 37171 h 865548"/>
                <a:gd name="connsiteX10" fmla="*/ 45136 w 734122"/>
                <a:gd name="connsiteY10" fmla="*/ 280108 h 865548"/>
                <a:gd name="connsiteX11" fmla="*/ 37834 w 734122"/>
                <a:gd name="connsiteY11" fmla="*/ 432110 h 865548"/>
                <a:gd name="connsiteX12" fmla="*/ 45136 w 734122"/>
                <a:gd name="connsiteY12" fmla="*/ 584112 h 865548"/>
                <a:gd name="connsiteX13" fmla="*/ 367061 w 734122"/>
                <a:gd name="connsiteY13" fmla="*/ 827050 h 865548"/>
                <a:gd name="connsiteX14" fmla="*/ 688987 w 734122"/>
                <a:gd name="connsiteY14" fmla="*/ 584112 h 865548"/>
                <a:gd name="connsiteX15" fmla="*/ 696288 w 734122"/>
                <a:gd name="connsiteY15" fmla="*/ 432110 h 865548"/>
                <a:gd name="connsiteX16" fmla="*/ 688987 w 734122"/>
                <a:gd name="connsiteY16" fmla="*/ 280108 h 865548"/>
                <a:gd name="connsiteX17" fmla="*/ 367061 w 734122"/>
                <a:gd name="connsiteY17" fmla="*/ 37171 h 865548"/>
                <a:gd name="connsiteX18" fmla="*/ 367061 w 734122"/>
                <a:gd name="connsiteY18" fmla="*/ 724166 h 865548"/>
                <a:gd name="connsiteX19" fmla="*/ 147356 w 734122"/>
                <a:gd name="connsiteY19" fmla="*/ 558889 h 865548"/>
                <a:gd name="connsiteX20" fmla="*/ 140718 w 734122"/>
                <a:gd name="connsiteY20" fmla="*/ 432110 h 865548"/>
                <a:gd name="connsiteX21" fmla="*/ 147356 w 734122"/>
                <a:gd name="connsiteY21" fmla="*/ 305331 h 865548"/>
                <a:gd name="connsiteX22" fmla="*/ 367061 w 734122"/>
                <a:gd name="connsiteY22" fmla="*/ 140718 h 865548"/>
                <a:gd name="connsiteX23" fmla="*/ 586767 w 734122"/>
                <a:gd name="connsiteY23" fmla="*/ 305995 h 865548"/>
                <a:gd name="connsiteX24" fmla="*/ 593405 w 734122"/>
                <a:gd name="connsiteY24" fmla="*/ 432774 h 865548"/>
                <a:gd name="connsiteX25" fmla="*/ 586767 w 734122"/>
                <a:gd name="connsiteY25" fmla="*/ 559553 h 865548"/>
                <a:gd name="connsiteX26" fmla="*/ 367061 w 734122"/>
                <a:gd name="connsiteY26" fmla="*/ 724166 h 865548"/>
                <a:gd name="connsiteX27" fmla="*/ 367061 w 734122"/>
                <a:gd name="connsiteY27" fmla="*/ 178553 h 865548"/>
                <a:gd name="connsiteX28" fmla="*/ 185190 w 734122"/>
                <a:gd name="connsiteY28" fmla="*/ 311305 h 865548"/>
                <a:gd name="connsiteX29" fmla="*/ 179216 w 734122"/>
                <a:gd name="connsiteY29" fmla="*/ 432774 h 865548"/>
                <a:gd name="connsiteX30" fmla="*/ 185190 w 734122"/>
                <a:gd name="connsiteY30" fmla="*/ 554243 h 865548"/>
                <a:gd name="connsiteX31" fmla="*/ 367061 w 734122"/>
                <a:gd name="connsiteY31" fmla="*/ 686996 h 865548"/>
                <a:gd name="connsiteX32" fmla="*/ 548933 w 734122"/>
                <a:gd name="connsiteY32" fmla="*/ 554243 h 865548"/>
                <a:gd name="connsiteX33" fmla="*/ 554907 w 734122"/>
                <a:gd name="connsiteY33" fmla="*/ 432774 h 865548"/>
                <a:gd name="connsiteX34" fmla="*/ 548933 w 734122"/>
                <a:gd name="connsiteY34" fmla="*/ 311305 h 865548"/>
                <a:gd name="connsiteX35" fmla="*/ 367061 w 734122"/>
                <a:gd name="connsiteY35" fmla="*/ 178553 h 865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34122" h="865548">
                  <a:moveTo>
                    <a:pt x="367061" y="865548"/>
                  </a:moveTo>
                  <a:cubicBezTo>
                    <a:pt x="166605" y="865548"/>
                    <a:pt x="32524" y="762665"/>
                    <a:pt x="7965" y="590086"/>
                  </a:cubicBezTo>
                  <a:cubicBezTo>
                    <a:pt x="1327" y="542959"/>
                    <a:pt x="0" y="493177"/>
                    <a:pt x="0" y="432774"/>
                  </a:cubicBezTo>
                  <a:cubicBezTo>
                    <a:pt x="0" y="372371"/>
                    <a:pt x="1327" y="322589"/>
                    <a:pt x="7965" y="275462"/>
                  </a:cubicBezTo>
                  <a:cubicBezTo>
                    <a:pt x="32524" y="102883"/>
                    <a:pt x="166605" y="0"/>
                    <a:pt x="367061" y="0"/>
                  </a:cubicBezTo>
                  <a:cubicBezTo>
                    <a:pt x="567518" y="0"/>
                    <a:pt x="701599" y="102883"/>
                    <a:pt x="726158" y="275462"/>
                  </a:cubicBezTo>
                  <a:cubicBezTo>
                    <a:pt x="732795" y="322589"/>
                    <a:pt x="734123" y="372371"/>
                    <a:pt x="734123" y="432774"/>
                  </a:cubicBezTo>
                  <a:cubicBezTo>
                    <a:pt x="734123" y="493177"/>
                    <a:pt x="732795" y="542959"/>
                    <a:pt x="726158" y="590086"/>
                  </a:cubicBezTo>
                  <a:cubicBezTo>
                    <a:pt x="702262" y="762665"/>
                    <a:pt x="567518" y="865548"/>
                    <a:pt x="367061" y="865548"/>
                  </a:cubicBezTo>
                  <a:close/>
                  <a:moveTo>
                    <a:pt x="367061" y="37171"/>
                  </a:moveTo>
                  <a:cubicBezTo>
                    <a:pt x="187182" y="37171"/>
                    <a:pt x="67040" y="128106"/>
                    <a:pt x="45136" y="280108"/>
                  </a:cubicBezTo>
                  <a:cubicBezTo>
                    <a:pt x="39162" y="325244"/>
                    <a:pt x="37834" y="373699"/>
                    <a:pt x="37834" y="432110"/>
                  </a:cubicBezTo>
                  <a:cubicBezTo>
                    <a:pt x="37834" y="491185"/>
                    <a:pt x="39162" y="539640"/>
                    <a:pt x="45136" y="584112"/>
                  </a:cubicBezTo>
                  <a:cubicBezTo>
                    <a:pt x="66376" y="736114"/>
                    <a:pt x="187182" y="827050"/>
                    <a:pt x="367061" y="827050"/>
                  </a:cubicBezTo>
                  <a:cubicBezTo>
                    <a:pt x="546941" y="827050"/>
                    <a:pt x="667083" y="736114"/>
                    <a:pt x="688987" y="584112"/>
                  </a:cubicBezTo>
                  <a:cubicBezTo>
                    <a:pt x="694961" y="538976"/>
                    <a:pt x="696288" y="490522"/>
                    <a:pt x="696288" y="432110"/>
                  </a:cubicBezTo>
                  <a:cubicBezTo>
                    <a:pt x="696288" y="373035"/>
                    <a:pt x="694961" y="324581"/>
                    <a:pt x="688987" y="280108"/>
                  </a:cubicBezTo>
                  <a:cubicBezTo>
                    <a:pt x="667746" y="128106"/>
                    <a:pt x="546941" y="37171"/>
                    <a:pt x="367061" y="37171"/>
                  </a:cubicBezTo>
                  <a:close/>
                  <a:moveTo>
                    <a:pt x="367061" y="724166"/>
                  </a:moveTo>
                  <a:cubicBezTo>
                    <a:pt x="204439" y="724166"/>
                    <a:pt x="157976" y="634558"/>
                    <a:pt x="147356" y="558889"/>
                  </a:cubicBezTo>
                  <a:cubicBezTo>
                    <a:pt x="140718" y="516408"/>
                    <a:pt x="140718" y="477246"/>
                    <a:pt x="140718" y="432110"/>
                  </a:cubicBezTo>
                  <a:cubicBezTo>
                    <a:pt x="140718" y="386974"/>
                    <a:pt x="140718" y="347812"/>
                    <a:pt x="147356" y="305331"/>
                  </a:cubicBezTo>
                  <a:cubicBezTo>
                    <a:pt x="157976" y="230326"/>
                    <a:pt x="204439" y="140718"/>
                    <a:pt x="367061" y="140718"/>
                  </a:cubicBezTo>
                  <a:cubicBezTo>
                    <a:pt x="529684" y="140718"/>
                    <a:pt x="576147" y="230326"/>
                    <a:pt x="586767" y="305995"/>
                  </a:cubicBezTo>
                  <a:cubicBezTo>
                    <a:pt x="593405" y="348476"/>
                    <a:pt x="593405" y="387638"/>
                    <a:pt x="593405" y="432774"/>
                  </a:cubicBezTo>
                  <a:cubicBezTo>
                    <a:pt x="593405" y="477910"/>
                    <a:pt x="593405" y="517072"/>
                    <a:pt x="586767" y="559553"/>
                  </a:cubicBezTo>
                  <a:cubicBezTo>
                    <a:pt x="576147" y="634558"/>
                    <a:pt x="529684" y="724166"/>
                    <a:pt x="367061" y="724166"/>
                  </a:cubicBezTo>
                  <a:close/>
                  <a:moveTo>
                    <a:pt x="367061" y="178553"/>
                  </a:moveTo>
                  <a:cubicBezTo>
                    <a:pt x="256877" y="178553"/>
                    <a:pt x="197138" y="221697"/>
                    <a:pt x="185190" y="311305"/>
                  </a:cubicBezTo>
                  <a:cubicBezTo>
                    <a:pt x="179216" y="351795"/>
                    <a:pt x="179216" y="388966"/>
                    <a:pt x="179216" y="432774"/>
                  </a:cubicBezTo>
                  <a:cubicBezTo>
                    <a:pt x="179216" y="476582"/>
                    <a:pt x="179216" y="514417"/>
                    <a:pt x="185190" y="554243"/>
                  </a:cubicBezTo>
                  <a:cubicBezTo>
                    <a:pt x="197802" y="643851"/>
                    <a:pt x="257540" y="686996"/>
                    <a:pt x="367061" y="686996"/>
                  </a:cubicBezTo>
                  <a:cubicBezTo>
                    <a:pt x="477246" y="686996"/>
                    <a:pt x="536985" y="643851"/>
                    <a:pt x="548933" y="554243"/>
                  </a:cubicBezTo>
                  <a:cubicBezTo>
                    <a:pt x="554907" y="513753"/>
                    <a:pt x="554907" y="476582"/>
                    <a:pt x="554907" y="432774"/>
                  </a:cubicBezTo>
                  <a:cubicBezTo>
                    <a:pt x="554907" y="388966"/>
                    <a:pt x="554907" y="351131"/>
                    <a:pt x="548933" y="311305"/>
                  </a:cubicBezTo>
                  <a:cubicBezTo>
                    <a:pt x="536985" y="221697"/>
                    <a:pt x="477246" y="178553"/>
                    <a:pt x="367061" y="178553"/>
                  </a:cubicBezTo>
                  <a:close/>
                </a:path>
              </a:pathLst>
            </a:custGeom>
            <a:solidFill>
              <a:srgbClr val="FFFFFF"/>
            </a:solidFill>
            <a:ln w="6635" cap="flat">
              <a:noFill/>
              <a:prstDash val="solid"/>
              <a:miter/>
            </a:ln>
          </p:spPr>
          <p:txBody>
            <a:bodyPr rtlCol="0" anchor="ctr"/>
            <a:lstStyle/>
            <a:p>
              <a:endParaRPr lang="nl-NL"/>
            </a:p>
          </p:txBody>
        </p:sp>
        <p:sp>
          <p:nvSpPr>
            <p:cNvPr id="13" name="Vrije vorm: vorm 12">
              <a:extLst>
                <a:ext uri="{FF2B5EF4-FFF2-40B4-BE49-F238E27FC236}">
                  <a16:creationId xmlns:a16="http://schemas.microsoft.com/office/drawing/2014/main" id="{A951D42D-E9F9-468C-85CD-D147B6DF5DD4}"/>
                </a:ext>
              </a:extLst>
            </p:cNvPr>
            <p:cNvSpPr/>
            <p:nvPr/>
          </p:nvSpPr>
          <p:spPr>
            <a:xfrm>
              <a:off x="4877339" y="-213608"/>
              <a:ext cx="734122" cy="4088122"/>
            </a:xfrm>
            <a:custGeom>
              <a:avLst/>
              <a:gdLst>
                <a:gd name="connsiteX0" fmla="*/ 367061 w 734122"/>
                <a:gd name="connsiteY0" fmla="*/ 4088123 h 4088122"/>
                <a:gd name="connsiteX1" fmla="*/ 7965 w 734122"/>
                <a:gd name="connsiteY1" fmla="*/ 3812661 h 4088122"/>
                <a:gd name="connsiteX2" fmla="*/ 0 w 734122"/>
                <a:gd name="connsiteY2" fmla="*/ 3655348 h 4088122"/>
                <a:gd name="connsiteX3" fmla="*/ 7965 w 734122"/>
                <a:gd name="connsiteY3" fmla="*/ 3498036 h 4088122"/>
                <a:gd name="connsiteX4" fmla="*/ 367061 w 734122"/>
                <a:gd name="connsiteY4" fmla="*/ 3222574 h 4088122"/>
                <a:gd name="connsiteX5" fmla="*/ 434101 w 734122"/>
                <a:gd name="connsiteY5" fmla="*/ 3226557 h 4088122"/>
                <a:gd name="connsiteX6" fmla="*/ 429455 w 734122"/>
                <a:gd name="connsiteY6" fmla="*/ 3264391 h 4088122"/>
                <a:gd name="connsiteX7" fmla="*/ 367061 w 734122"/>
                <a:gd name="connsiteY7" fmla="*/ 3260409 h 4088122"/>
                <a:gd name="connsiteX8" fmla="*/ 45136 w 734122"/>
                <a:gd name="connsiteY8" fmla="*/ 3503346 h 4088122"/>
                <a:gd name="connsiteX9" fmla="*/ 37835 w 734122"/>
                <a:gd name="connsiteY9" fmla="*/ 3655348 h 4088122"/>
                <a:gd name="connsiteX10" fmla="*/ 45136 w 734122"/>
                <a:gd name="connsiteY10" fmla="*/ 3807350 h 4088122"/>
                <a:gd name="connsiteX11" fmla="*/ 367061 w 734122"/>
                <a:gd name="connsiteY11" fmla="*/ 4050288 h 4088122"/>
                <a:gd name="connsiteX12" fmla="*/ 688987 w 734122"/>
                <a:gd name="connsiteY12" fmla="*/ 3807350 h 4088122"/>
                <a:gd name="connsiteX13" fmla="*/ 696288 w 734122"/>
                <a:gd name="connsiteY13" fmla="*/ 3655348 h 4088122"/>
                <a:gd name="connsiteX14" fmla="*/ 696288 w 734122"/>
                <a:gd name="connsiteY14" fmla="*/ 0 h 4088122"/>
                <a:gd name="connsiteX15" fmla="*/ 734123 w 734122"/>
                <a:gd name="connsiteY15" fmla="*/ 0 h 4088122"/>
                <a:gd name="connsiteX16" fmla="*/ 734123 w 734122"/>
                <a:gd name="connsiteY16" fmla="*/ 3655348 h 4088122"/>
                <a:gd name="connsiteX17" fmla="*/ 726158 w 734122"/>
                <a:gd name="connsiteY17" fmla="*/ 3812661 h 4088122"/>
                <a:gd name="connsiteX18" fmla="*/ 367061 w 734122"/>
                <a:gd name="connsiteY18" fmla="*/ 4088123 h 4088122"/>
                <a:gd name="connsiteX19" fmla="*/ 367061 w 734122"/>
                <a:gd name="connsiteY19" fmla="*/ 3946741 h 4088122"/>
                <a:gd name="connsiteX20" fmla="*/ 147356 w 734122"/>
                <a:gd name="connsiteY20" fmla="*/ 3781464 h 4088122"/>
                <a:gd name="connsiteX21" fmla="*/ 140718 w 734122"/>
                <a:gd name="connsiteY21" fmla="*/ 3654684 h 4088122"/>
                <a:gd name="connsiteX22" fmla="*/ 147356 w 734122"/>
                <a:gd name="connsiteY22" fmla="*/ 3527906 h 4088122"/>
                <a:gd name="connsiteX23" fmla="*/ 367061 w 734122"/>
                <a:gd name="connsiteY23" fmla="*/ 3363292 h 4088122"/>
                <a:gd name="connsiteX24" fmla="*/ 435429 w 734122"/>
                <a:gd name="connsiteY24" fmla="*/ 3369266 h 4088122"/>
                <a:gd name="connsiteX25" fmla="*/ 428128 w 734122"/>
                <a:gd name="connsiteY25" fmla="*/ 3406437 h 4088122"/>
                <a:gd name="connsiteX26" fmla="*/ 367061 w 734122"/>
                <a:gd name="connsiteY26" fmla="*/ 3401127 h 4088122"/>
                <a:gd name="connsiteX27" fmla="*/ 185190 w 734122"/>
                <a:gd name="connsiteY27" fmla="*/ 3533880 h 4088122"/>
                <a:gd name="connsiteX28" fmla="*/ 179216 w 734122"/>
                <a:gd name="connsiteY28" fmla="*/ 3655348 h 4088122"/>
                <a:gd name="connsiteX29" fmla="*/ 185190 w 734122"/>
                <a:gd name="connsiteY29" fmla="*/ 3776817 h 4088122"/>
                <a:gd name="connsiteX30" fmla="*/ 367061 w 734122"/>
                <a:gd name="connsiteY30" fmla="*/ 3909570 h 4088122"/>
                <a:gd name="connsiteX31" fmla="*/ 548933 w 734122"/>
                <a:gd name="connsiteY31" fmla="*/ 3776817 h 4088122"/>
                <a:gd name="connsiteX32" fmla="*/ 554907 w 734122"/>
                <a:gd name="connsiteY32" fmla="*/ 3655348 h 4088122"/>
                <a:gd name="connsiteX33" fmla="*/ 554907 w 734122"/>
                <a:gd name="connsiteY33" fmla="*/ 0 h 4088122"/>
                <a:gd name="connsiteX34" fmla="*/ 592741 w 734122"/>
                <a:gd name="connsiteY34" fmla="*/ 0 h 4088122"/>
                <a:gd name="connsiteX35" fmla="*/ 592741 w 734122"/>
                <a:gd name="connsiteY35" fmla="*/ 3655348 h 4088122"/>
                <a:gd name="connsiteX36" fmla="*/ 586104 w 734122"/>
                <a:gd name="connsiteY36" fmla="*/ 3782127 h 4088122"/>
                <a:gd name="connsiteX37" fmla="*/ 367061 w 734122"/>
                <a:gd name="connsiteY37" fmla="*/ 3946741 h 4088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34122" h="4088122">
                  <a:moveTo>
                    <a:pt x="367061" y="4088123"/>
                  </a:moveTo>
                  <a:cubicBezTo>
                    <a:pt x="166605" y="4088123"/>
                    <a:pt x="32524" y="3985239"/>
                    <a:pt x="7965" y="3812661"/>
                  </a:cubicBezTo>
                  <a:cubicBezTo>
                    <a:pt x="1328" y="3765533"/>
                    <a:pt x="0" y="3715751"/>
                    <a:pt x="0" y="3655348"/>
                  </a:cubicBezTo>
                  <a:cubicBezTo>
                    <a:pt x="0" y="3594946"/>
                    <a:pt x="1328" y="3545163"/>
                    <a:pt x="7965" y="3498036"/>
                  </a:cubicBezTo>
                  <a:cubicBezTo>
                    <a:pt x="32524" y="3325458"/>
                    <a:pt x="166605" y="3222574"/>
                    <a:pt x="367061" y="3222574"/>
                  </a:cubicBezTo>
                  <a:cubicBezTo>
                    <a:pt x="390293" y="3222574"/>
                    <a:pt x="412197" y="3223902"/>
                    <a:pt x="434101" y="3226557"/>
                  </a:cubicBezTo>
                  <a:lnTo>
                    <a:pt x="429455" y="3264391"/>
                  </a:lnTo>
                  <a:cubicBezTo>
                    <a:pt x="409543" y="3261736"/>
                    <a:pt x="388966" y="3260409"/>
                    <a:pt x="367061" y="3260409"/>
                  </a:cubicBezTo>
                  <a:cubicBezTo>
                    <a:pt x="187182" y="3260409"/>
                    <a:pt x="67040" y="3351344"/>
                    <a:pt x="45136" y="3503346"/>
                  </a:cubicBezTo>
                  <a:cubicBezTo>
                    <a:pt x="39162" y="3548482"/>
                    <a:pt x="37835" y="3596937"/>
                    <a:pt x="37835" y="3655348"/>
                  </a:cubicBezTo>
                  <a:cubicBezTo>
                    <a:pt x="37835" y="3714423"/>
                    <a:pt x="39162" y="3762878"/>
                    <a:pt x="45136" y="3807350"/>
                  </a:cubicBezTo>
                  <a:cubicBezTo>
                    <a:pt x="66376" y="3959352"/>
                    <a:pt x="187182" y="4050288"/>
                    <a:pt x="367061" y="4050288"/>
                  </a:cubicBezTo>
                  <a:cubicBezTo>
                    <a:pt x="546941" y="4050288"/>
                    <a:pt x="667083" y="3959352"/>
                    <a:pt x="688987" y="3807350"/>
                  </a:cubicBezTo>
                  <a:cubicBezTo>
                    <a:pt x="694961" y="3762214"/>
                    <a:pt x="696288" y="3713760"/>
                    <a:pt x="696288" y="3655348"/>
                  </a:cubicBezTo>
                  <a:lnTo>
                    <a:pt x="696288" y="0"/>
                  </a:lnTo>
                  <a:lnTo>
                    <a:pt x="734123" y="0"/>
                  </a:lnTo>
                  <a:lnTo>
                    <a:pt x="734123" y="3655348"/>
                  </a:lnTo>
                  <a:cubicBezTo>
                    <a:pt x="734123" y="3715751"/>
                    <a:pt x="732795" y="3765533"/>
                    <a:pt x="726158" y="3812661"/>
                  </a:cubicBezTo>
                  <a:cubicBezTo>
                    <a:pt x="702262" y="3985239"/>
                    <a:pt x="567518" y="4088123"/>
                    <a:pt x="367061" y="4088123"/>
                  </a:cubicBezTo>
                  <a:close/>
                  <a:moveTo>
                    <a:pt x="367061" y="3946741"/>
                  </a:moveTo>
                  <a:cubicBezTo>
                    <a:pt x="204439" y="3946741"/>
                    <a:pt x="157976" y="3857132"/>
                    <a:pt x="147356" y="3781464"/>
                  </a:cubicBezTo>
                  <a:cubicBezTo>
                    <a:pt x="140718" y="3738982"/>
                    <a:pt x="140718" y="3699821"/>
                    <a:pt x="140718" y="3654684"/>
                  </a:cubicBezTo>
                  <a:cubicBezTo>
                    <a:pt x="140718" y="3609548"/>
                    <a:pt x="140718" y="3570387"/>
                    <a:pt x="147356" y="3527906"/>
                  </a:cubicBezTo>
                  <a:cubicBezTo>
                    <a:pt x="157976" y="3452900"/>
                    <a:pt x="204439" y="3363292"/>
                    <a:pt x="367061" y="3363292"/>
                  </a:cubicBezTo>
                  <a:cubicBezTo>
                    <a:pt x="391621" y="3363292"/>
                    <a:pt x="414853" y="3365283"/>
                    <a:pt x="435429" y="3369266"/>
                  </a:cubicBezTo>
                  <a:lnTo>
                    <a:pt x="428128" y="3406437"/>
                  </a:lnTo>
                  <a:cubicBezTo>
                    <a:pt x="410206" y="3403118"/>
                    <a:pt x="389630" y="3401127"/>
                    <a:pt x="367061" y="3401127"/>
                  </a:cubicBezTo>
                  <a:cubicBezTo>
                    <a:pt x="256877" y="3401127"/>
                    <a:pt x="197138" y="3444272"/>
                    <a:pt x="185190" y="3533880"/>
                  </a:cubicBezTo>
                  <a:cubicBezTo>
                    <a:pt x="179216" y="3574369"/>
                    <a:pt x="179216" y="3611540"/>
                    <a:pt x="179216" y="3655348"/>
                  </a:cubicBezTo>
                  <a:cubicBezTo>
                    <a:pt x="179216" y="3699157"/>
                    <a:pt x="179216" y="3736991"/>
                    <a:pt x="185190" y="3776817"/>
                  </a:cubicBezTo>
                  <a:cubicBezTo>
                    <a:pt x="197802" y="3866425"/>
                    <a:pt x="257540" y="3909570"/>
                    <a:pt x="367061" y="3909570"/>
                  </a:cubicBezTo>
                  <a:cubicBezTo>
                    <a:pt x="477246" y="3909570"/>
                    <a:pt x="536985" y="3866425"/>
                    <a:pt x="548933" y="3776817"/>
                  </a:cubicBezTo>
                  <a:cubicBezTo>
                    <a:pt x="554907" y="3736328"/>
                    <a:pt x="554907" y="3699157"/>
                    <a:pt x="554907" y="3655348"/>
                  </a:cubicBezTo>
                  <a:lnTo>
                    <a:pt x="554907" y="0"/>
                  </a:lnTo>
                  <a:lnTo>
                    <a:pt x="592741" y="0"/>
                  </a:lnTo>
                  <a:lnTo>
                    <a:pt x="592741" y="3655348"/>
                  </a:lnTo>
                  <a:cubicBezTo>
                    <a:pt x="592741" y="3700484"/>
                    <a:pt x="592741" y="3739646"/>
                    <a:pt x="586104" y="3782127"/>
                  </a:cubicBezTo>
                  <a:cubicBezTo>
                    <a:pt x="576147" y="3857132"/>
                    <a:pt x="529684" y="3946741"/>
                    <a:pt x="367061" y="3946741"/>
                  </a:cubicBezTo>
                  <a:close/>
                </a:path>
              </a:pathLst>
            </a:custGeom>
            <a:solidFill>
              <a:srgbClr val="FFFFFF"/>
            </a:solidFill>
            <a:ln w="6635" cap="flat">
              <a:noFill/>
              <a:prstDash val="solid"/>
              <a:miter/>
            </a:ln>
          </p:spPr>
          <p:txBody>
            <a:bodyPr rtlCol="0" anchor="ctr"/>
            <a:lstStyle/>
            <a:p>
              <a:endParaRPr lang="nl-NL"/>
            </a:p>
          </p:txBody>
        </p:sp>
        <p:sp>
          <p:nvSpPr>
            <p:cNvPr id="14" name="Vrije vorm: vorm 13">
              <a:extLst>
                <a:ext uri="{FF2B5EF4-FFF2-40B4-BE49-F238E27FC236}">
                  <a16:creationId xmlns:a16="http://schemas.microsoft.com/office/drawing/2014/main" id="{59EB4BFE-DED7-49DE-8648-944BFA89F742}"/>
                </a:ext>
              </a:extLst>
            </p:cNvPr>
            <p:cNvSpPr/>
            <p:nvPr/>
          </p:nvSpPr>
          <p:spPr>
            <a:xfrm>
              <a:off x="3979266" y="-257152"/>
              <a:ext cx="734122" cy="4133921"/>
            </a:xfrm>
            <a:custGeom>
              <a:avLst/>
              <a:gdLst>
                <a:gd name="connsiteX0" fmla="*/ 367061 w 734122"/>
                <a:gd name="connsiteY0" fmla="*/ 4133922 h 4133921"/>
                <a:gd name="connsiteX1" fmla="*/ 7965 w 734122"/>
                <a:gd name="connsiteY1" fmla="*/ 3858460 h 4133921"/>
                <a:gd name="connsiteX2" fmla="*/ 0 w 734122"/>
                <a:gd name="connsiteY2" fmla="*/ 3701148 h 4133921"/>
                <a:gd name="connsiteX3" fmla="*/ 0 w 734122"/>
                <a:gd name="connsiteY3" fmla="*/ 0 h 4133921"/>
                <a:gd name="connsiteX4" fmla="*/ 37834 w 734122"/>
                <a:gd name="connsiteY4" fmla="*/ 0 h 4133921"/>
                <a:gd name="connsiteX5" fmla="*/ 37834 w 734122"/>
                <a:gd name="connsiteY5" fmla="*/ 3700484 h 4133921"/>
                <a:gd name="connsiteX6" fmla="*/ 45136 w 734122"/>
                <a:gd name="connsiteY6" fmla="*/ 3852486 h 4133921"/>
                <a:gd name="connsiteX7" fmla="*/ 367061 w 734122"/>
                <a:gd name="connsiteY7" fmla="*/ 4095424 h 4133921"/>
                <a:gd name="connsiteX8" fmla="*/ 688987 w 734122"/>
                <a:gd name="connsiteY8" fmla="*/ 3852486 h 4133921"/>
                <a:gd name="connsiteX9" fmla="*/ 696288 w 734122"/>
                <a:gd name="connsiteY9" fmla="*/ 3700484 h 4133921"/>
                <a:gd name="connsiteX10" fmla="*/ 696288 w 734122"/>
                <a:gd name="connsiteY10" fmla="*/ 0 h 4133921"/>
                <a:gd name="connsiteX11" fmla="*/ 734123 w 734122"/>
                <a:gd name="connsiteY11" fmla="*/ 0 h 4133921"/>
                <a:gd name="connsiteX12" fmla="*/ 734123 w 734122"/>
                <a:gd name="connsiteY12" fmla="*/ 3700484 h 4133921"/>
                <a:gd name="connsiteX13" fmla="*/ 726158 w 734122"/>
                <a:gd name="connsiteY13" fmla="*/ 3857796 h 4133921"/>
                <a:gd name="connsiteX14" fmla="*/ 367061 w 734122"/>
                <a:gd name="connsiteY14" fmla="*/ 4133922 h 4133921"/>
                <a:gd name="connsiteX15" fmla="*/ 367061 w 734122"/>
                <a:gd name="connsiteY15" fmla="*/ 3992540 h 4133921"/>
                <a:gd name="connsiteX16" fmla="*/ 147355 w 734122"/>
                <a:gd name="connsiteY16" fmla="*/ 3827263 h 4133921"/>
                <a:gd name="connsiteX17" fmla="*/ 140718 w 734122"/>
                <a:gd name="connsiteY17" fmla="*/ 3700484 h 4133921"/>
                <a:gd name="connsiteX18" fmla="*/ 140718 w 734122"/>
                <a:gd name="connsiteY18" fmla="*/ 0 h 4133921"/>
                <a:gd name="connsiteX19" fmla="*/ 178552 w 734122"/>
                <a:gd name="connsiteY19" fmla="*/ 0 h 4133921"/>
                <a:gd name="connsiteX20" fmla="*/ 178552 w 734122"/>
                <a:gd name="connsiteY20" fmla="*/ 3700484 h 4133921"/>
                <a:gd name="connsiteX21" fmla="*/ 184526 w 734122"/>
                <a:gd name="connsiteY21" fmla="*/ 3821953 h 4133921"/>
                <a:gd name="connsiteX22" fmla="*/ 366397 w 734122"/>
                <a:gd name="connsiteY22" fmla="*/ 3954706 h 4133921"/>
                <a:gd name="connsiteX23" fmla="*/ 548269 w 734122"/>
                <a:gd name="connsiteY23" fmla="*/ 3821953 h 4133921"/>
                <a:gd name="connsiteX24" fmla="*/ 554243 w 734122"/>
                <a:gd name="connsiteY24" fmla="*/ 3700484 h 4133921"/>
                <a:gd name="connsiteX25" fmla="*/ 554243 w 734122"/>
                <a:gd name="connsiteY25" fmla="*/ 0 h 4133921"/>
                <a:gd name="connsiteX26" fmla="*/ 592077 w 734122"/>
                <a:gd name="connsiteY26" fmla="*/ 0 h 4133921"/>
                <a:gd name="connsiteX27" fmla="*/ 592077 w 734122"/>
                <a:gd name="connsiteY27" fmla="*/ 3700484 h 4133921"/>
                <a:gd name="connsiteX28" fmla="*/ 585440 w 734122"/>
                <a:gd name="connsiteY28" fmla="*/ 3827263 h 4133921"/>
                <a:gd name="connsiteX29" fmla="*/ 367061 w 734122"/>
                <a:gd name="connsiteY29" fmla="*/ 3992540 h 4133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34122" h="4133921">
                  <a:moveTo>
                    <a:pt x="367061" y="4133922"/>
                  </a:moveTo>
                  <a:cubicBezTo>
                    <a:pt x="166605" y="4133922"/>
                    <a:pt x="32524" y="4031039"/>
                    <a:pt x="7965" y="3858460"/>
                  </a:cubicBezTo>
                  <a:cubicBezTo>
                    <a:pt x="1327" y="3811333"/>
                    <a:pt x="0" y="3761551"/>
                    <a:pt x="0" y="3701148"/>
                  </a:cubicBezTo>
                  <a:lnTo>
                    <a:pt x="0" y="0"/>
                  </a:lnTo>
                  <a:lnTo>
                    <a:pt x="37834" y="0"/>
                  </a:lnTo>
                  <a:lnTo>
                    <a:pt x="37834" y="3700484"/>
                  </a:lnTo>
                  <a:cubicBezTo>
                    <a:pt x="37834" y="3759559"/>
                    <a:pt x="39162" y="3808014"/>
                    <a:pt x="45136" y="3852486"/>
                  </a:cubicBezTo>
                  <a:cubicBezTo>
                    <a:pt x="66376" y="4004488"/>
                    <a:pt x="187181" y="4095424"/>
                    <a:pt x="367061" y="4095424"/>
                  </a:cubicBezTo>
                  <a:cubicBezTo>
                    <a:pt x="546941" y="4095424"/>
                    <a:pt x="667083" y="4004488"/>
                    <a:pt x="688987" y="3852486"/>
                  </a:cubicBezTo>
                  <a:cubicBezTo>
                    <a:pt x="694961" y="3807350"/>
                    <a:pt x="696288" y="3758895"/>
                    <a:pt x="696288" y="3700484"/>
                  </a:cubicBezTo>
                  <a:lnTo>
                    <a:pt x="696288" y="0"/>
                  </a:lnTo>
                  <a:lnTo>
                    <a:pt x="734123" y="0"/>
                  </a:lnTo>
                  <a:lnTo>
                    <a:pt x="734123" y="3700484"/>
                  </a:lnTo>
                  <a:cubicBezTo>
                    <a:pt x="734123" y="3760887"/>
                    <a:pt x="732795" y="3810669"/>
                    <a:pt x="726158" y="3857796"/>
                  </a:cubicBezTo>
                  <a:cubicBezTo>
                    <a:pt x="701598" y="4031039"/>
                    <a:pt x="567518" y="4133922"/>
                    <a:pt x="367061" y="4133922"/>
                  </a:cubicBezTo>
                  <a:close/>
                  <a:moveTo>
                    <a:pt x="367061" y="3992540"/>
                  </a:moveTo>
                  <a:cubicBezTo>
                    <a:pt x="204439" y="3992540"/>
                    <a:pt x="157976" y="3902932"/>
                    <a:pt x="147355" y="3827263"/>
                  </a:cubicBezTo>
                  <a:cubicBezTo>
                    <a:pt x="140718" y="3784782"/>
                    <a:pt x="140718" y="3745620"/>
                    <a:pt x="140718" y="3700484"/>
                  </a:cubicBezTo>
                  <a:lnTo>
                    <a:pt x="140718" y="0"/>
                  </a:lnTo>
                  <a:lnTo>
                    <a:pt x="178552" y="0"/>
                  </a:lnTo>
                  <a:lnTo>
                    <a:pt x="178552" y="3700484"/>
                  </a:lnTo>
                  <a:cubicBezTo>
                    <a:pt x="178552" y="3744293"/>
                    <a:pt x="178552" y="3782127"/>
                    <a:pt x="184526" y="3821953"/>
                  </a:cubicBezTo>
                  <a:cubicBezTo>
                    <a:pt x="197138" y="3911561"/>
                    <a:pt x="256876" y="3954706"/>
                    <a:pt x="366397" y="3954706"/>
                  </a:cubicBezTo>
                  <a:cubicBezTo>
                    <a:pt x="476583" y="3954706"/>
                    <a:pt x="536321" y="3911561"/>
                    <a:pt x="548269" y="3821953"/>
                  </a:cubicBezTo>
                  <a:cubicBezTo>
                    <a:pt x="554243" y="3781464"/>
                    <a:pt x="554243" y="3744293"/>
                    <a:pt x="554243" y="3700484"/>
                  </a:cubicBezTo>
                  <a:lnTo>
                    <a:pt x="554243" y="0"/>
                  </a:lnTo>
                  <a:lnTo>
                    <a:pt x="592077" y="0"/>
                  </a:lnTo>
                  <a:lnTo>
                    <a:pt x="592077" y="3700484"/>
                  </a:lnTo>
                  <a:cubicBezTo>
                    <a:pt x="592077" y="3745620"/>
                    <a:pt x="592077" y="3784782"/>
                    <a:pt x="585440" y="3827263"/>
                  </a:cubicBezTo>
                  <a:cubicBezTo>
                    <a:pt x="576147" y="3902932"/>
                    <a:pt x="529020" y="3992540"/>
                    <a:pt x="367061" y="3992540"/>
                  </a:cubicBezTo>
                  <a:close/>
                </a:path>
              </a:pathLst>
            </a:custGeom>
            <a:solidFill>
              <a:srgbClr val="FFFFFF"/>
            </a:solidFill>
            <a:ln w="6635" cap="flat">
              <a:noFill/>
              <a:prstDash val="solid"/>
              <a:miter/>
            </a:ln>
          </p:spPr>
          <p:txBody>
            <a:bodyPr rtlCol="0" anchor="ctr"/>
            <a:lstStyle/>
            <a:p>
              <a:endParaRPr lang="nl-NL"/>
            </a:p>
          </p:txBody>
        </p:sp>
        <p:sp>
          <p:nvSpPr>
            <p:cNvPr id="15" name="Vrije vorm: vorm 14">
              <a:extLst>
                <a:ext uri="{FF2B5EF4-FFF2-40B4-BE49-F238E27FC236}">
                  <a16:creationId xmlns:a16="http://schemas.microsoft.com/office/drawing/2014/main" id="{14897FF0-BA82-48A4-9562-0BAB288E2307}"/>
                </a:ext>
              </a:extLst>
            </p:cNvPr>
            <p:cNvSpPr/>
            <p:nvPr/>
          </p:nvSpPr>
          <p:spPr>
            <a:xfrm>
              <a:off x="2058333" y="2752753"/>
              <a:ext cx="835015" cy="1121761"/>
            </a:xfrm>
            <a:custGeom>
              <a:avLst/>
              <a:gdLst>
                <a:gd name="connsiteX0" fmla="*/ 420163 w 835015"/>
                <a:gd name="connsiteY0" fmla="*/ 1121761 h 1121761"/>
                <a:gd name="connsiteX1" fmla="*/ 11948 w 835015"/>
                <a:gd name="connsiteY1" fmla="*/ 846299 h 1121761"/>
                <a:gd name="connsiteX2" fmla="*/ 0 w 835015"/>
                <a:gd name="connsiteY2" fmla="*/ 560881 h 1121761"/>
                <a:gd name="connsiteX3" fmla="*/ 0 w 835015"/>
                <a:gd name="connsiteY3" fmla="*/ 541631 h 1121761"/>
                <a:gd name="connsiteX4" fmla="*/ 11284 w 835015"/>
                <a:gd name="connsiteY4" fmla="*/ 275462 h 1121761"/>
                <a:gd name="connsiteX5" fmla="*/ 419499 w 835015"/>
                <a:gd name="connsiteY5" fmla="*/ 0 h 1121761"/>
                <a:gd name="connsiteX6" fmla="*/ 419499 w 835015"/>
                <a:gd name="connsiteY6" fmla="*/ 0 h 1121761"/>
                <a:gd name="connsiteX7" fmla="*/ 827714 w 835015"/>
                <a:gd name="connsiteY7" fmla="*/ 275462 h 1121761"/>
                <a:gd name="connsiteX8" fmla="*/ 789879 w 835015"/>
                <a:gd name="connsiteY8" fmla="*/ 280772 h 1121761"/>
                <a:gd name="connsiteX9" fmla="*/ 418835 w 835015"/>
                <a:gd name="connsiteY9" fmla="*/ 37835 h 1121761"/>
                <a:gd name="connsiteX10" fmla="*/ 418835 w 835015"/>
                <a:gd name="connsiteY10" fmla="*/ 37835 h 1121761"/>
                <a:gd name="connsiteX11" fmla="*/ 47791 w 835015"/>
                <a:gd name="connsiteY11" fmla="*/ 280772 h 1121761"/>
                <a:gd name="connsiteX12" fmla="*/ 36507 w 835015"/>
                <a:gd name="connsiteY12" fmla="*/ 560881 h 1121761"/>
                <a:gd name="connsiteX13" fmla="*/ 36507 w 835015"/>
                <a:gd name="connsiteY13" fmla="*/ 574156 h 1121761"/>
                <a:gd name="connsiteX14" fmla="*/ 47791 w 835015"/>
                <a:gd name="connsiteY14" fmla="*/ 841653 h 1121761"/>
                <a:gd name="connsiteX15" fmla="*/ 418835 w 835015"/>
                <a:gd name="connsiteY15" fmla="*/ 1084590 h 1121761"/>
                <a:gd name="connsiteX16" fmla="*/ 789879 w 835015"/>
                <a:gd name="connsiteY16" fmla="*/ 841653 h 1121761"/>
                <a:gd name="connsiteX17" fmla="*/ 797181 w 835015"/>
                <a:gd name="connsiteY17" fmla="*/ 689651 h 1121761"/>
                <a:gd name="connsiteX18" fmla="*/ 797181 w 835015"/>
                <a:gd name="connsiteY18" fmla="*/ 659781 h 1121761"/>
                <a:gd name="connsiteX19" fmla="*/ 625929 w 835015"/>
                <a:gd name="connsiteY19" fmla="*/ 527029 h 1121761"/>
                <a:gd name="connsiteX20" fmla="*/ 166605 w 835015"/>
                <a:gd name="connsiteY20" fmla="*/ 527029 h 1121761"/>
                <a:gd name="connsiteX21" fmla="*/ 166605 w 835015"/>
                <a:gd name="connsiteY21" fmla="*/ 489194 h 1121761"/>
                <a:gd name="connsiteX22" fmla="*/ 625929 w 835015"/>
                <a:gd name="connsiteY22" fmla="*/ 489194 h 1121761"/>
                <a:gd name="connsiteX23" fmla="*/ 835015 w 835015"/>
                <a:gd name="connsiteY23" fmla="*/ 659781 h 1121761"/>
                <a:gd name="connsiteX24" fmla="*/ 835015 w 835015"/>
                <a:gd name="connsiteY24" fmla="*/ 690315 h 1121761"/>
                <a:gd name="connsiteX25" fmla="*/ 827050 w 835015"/>
                <a:gd name="connsiteY25" fmla="*/ 847626 h 1121761"/>
                <a:gd name="connsiteX26" fmla="*/ 420163 w 835015"/>
                <a:gd name="connsiteY26" fmla="*/ 1121761 h 1121761"/>
                <a:gd name="connsiteX27" fmla="*/ 420163 w 835015"/>
                <a:gd name="connsiteY27" fmla="*/ 980379 h 1121761"/>
                <a:gd name="connsiteX28" fmla="*/ 152666 w 835015"/>
                <a:gd name="connsiteY28" fmla="*/ 822404 h 1121761"/>
                <a:gd name="connsiteX29" fmla="*/ 151338 w 835015"/>
                <a:gd name="connsiteY29" fmla="*/ 822404 h 1121761"/>
                <a:gd name="connsiteX30" fmla="*/ 141382 w 835015"/>
                <a:gd name="connsiteY30" fmla="*/ 560217 h 1121761"/>
                <a:gd name="connsiteX31" fmla="*/ 141382 w 835015"/>
                <a:gd name="connsiteY31" fmla="*/ 540968 h 1121761"/>
                <a:gd name="connsiteX32" fmla="*/ 151338 w 835015"/>
                <a:gd name="connsiteY32" fmla="*/ 305331 h 1121761"/>
                <a:gd name="connsiteX33" fmla="*/ 419499 w 835015"/>
                <a:gd name="connsiteY33" fmla="*/ 140054 h 1121761"/>
                <a:gd name="connsiteX34" fmla="*/ 419499 w 835015"/>
                <a:gd name="connsiteY34" fmla="*/ 140054 h 1121761"/>
                <a:gd name="connsiteX35" fmla="*/ 688323 w 835015"/>
                <a:gd name="connsiteY35" fmla="*/ 305331 h 1121761"/>
                <a:gd name="connsiteX36" fmla="*/ 650489 w 835015"/>
                <a:gd name="connsiteY36" fmla="*/ 310642 h 1121761"/>
                <a:gd name="connsiteX37" fmla="*/ 419499 w 835015"/>
                <a:gd name="connsiteY37" fmla="*/ 178552 h 1121761"/>
                <a:gd name="connsiteX38" fmla="*/ 419499 w 835015"/>
                <a:gd name="connsiteY38" fmla="*/ 178552 h 1121761"/>
                <a:gd name="connsiteX39" fmla="*/ 187845 w 835015"/>
                <a:gd name="connsiteY39" fmla="*/ 311305 h 1121761"/>
                <a:gd name="connsiteX40" fmla="*/ 177889 w 835015"/>
                <a:gd name="connsiteY40" fmla="*/ 560217 h 1121761"/>
                <a:gd name="connsiteX41" fmla="*/ 177889 w 835015"/>
                <a:gd name="connsiteY41" fmla="*/ 572164 h 1121761"/>
                <a:gd name="connsiteX42" fmla="*/ 186518 w 835015"/>
                <a:gd name="connsiteY42" fmla="*/ 809792 h 1121761"/>
                <a:gd name="connsiteX43" fmla="*/ 187182 w 835015"/>
                <a:gd name="connsiteY43" fmla="*/ 809792 h 1121761"/>
                <a:gd name="connsiteX44" fmla="*/ 418171 w 835015"/>
                <a:gd name="connsiteY44" fmla="*/ 942545 h 1121761"/>
                <a:gd name="connsiteX45" fmla="*/ 649825 w 835015"/>
                <a:gd name="connsiteY45" fmla="*/ 809792 h 1121761"/>
                <a:gd name="connsiteX46" fmla="*/ 655799 w 835015"/>
                <a:gd name="connsiteY46" fmla="*/ 688323 h 1121761"/>
                <a:gd name="connsiteX47" fmla="*/ 655799 w 835015"/>
                <a:gd name="connsiteY47" fmla="*/ 681686 h 1121761"/>
                <a:gd name="connsiteX48" fmla="*/ 628585 w 835015"/>
                <a:gd name="connsiteY48" fmla="*/ 666419 h 1121761"/>
                <a:gd name="connsiteX49" fmla="*/ 166605 w 835015"/>
                <a:gd name="connsiteY49" fmla="*/ 666419 h 1121761"/>
                <a:gd name="connsiteX50" fmla="*/ 166605 w 835015"/>
                <a:gd name="connsiteY50" fmla="*/ 628584 h 1121761"/>
                <a:gd name="connsiteX51" fmla="*/ 628585 w 835015"/>
                <a:gd name="connsiteY51" fmla="*/ 628584 h 1121761"/>
                <a:gd name="connsiteX52" fmla="*/ 693633 w 835015"/>
                <a:gd name="connsiteY52" fmla="*/ 681022 h 1121761"/>
                <a:gd name="connsiteX53" fmla="*/ 693633 w 835015"/>
                <a:gd name="connsiteY53" fmla="*/ 687660 h 1121761"/>
                <a:gd name="connsiteX54" fmla="*/ 686996 w 835015"/>
                <a:gd name="connsiteY54" fmla="*/ 814438 h 1121761"/>
                <a:gd name="connsiteX55" fmla="*/ 420163 w 835015"/>
                <a:gd name="connsiteY55" fmla="*/ 980379 h 1121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35015" h="1121761">
                  <a:moveTo>
                    <a:pt x="420163" y="1121761"/>
                  </a:moveTo>
                  <a:cubicBezTo>
                    <a:pt x="192492" y="1121761"/>
                    <a:pt x="35843" y="1016223"/>
                    <a:pt x="11948" y="846299"/>
                  </a:cubicBezTo>
                  <a:cubicBezTo>
                    <a:pt x="5310" y="798508"/>
                    <a:pt x="0" y="619292"/>
                    <a:pt x="0" y="560881"/>
                  </a:cubicBezTo>
                  <a:lnTo>
                    <a:pt x="0" y="541631"/>
                  </a:lnTo>
                  <a:cubicBezTo>
                    <a:pt x="664" y="465962"/>
                    <a:pt x="5974" y="317279"/>
                    <a:pt x="11284" y="275462"/>
                  </a:cubicBezTo>
                  <a:cubicBezTo>
                    <a:pt x="35179" y="105538"/>
                    <a:pt x="191828" y="0"/>
                    <a:pt x="419499" y="0"/>
                  </a:cubicBezTo>
                  <a:cubicBezTo>
                    <a:pt x="419499" y="0"/>
                    <a:pt x="419499" y="0"/>
                    <a:pt x="419499" y="0"/>
                  </a:cubicBezTo>
                  <a:cubicBezTo>
                    <a:pt x="588095" y="0"/>
                    <a:pt x="795189" y="47791"/>
                    <a:pt x="827714" y="275462"/>
                  </a:cubicBezTo>
                  <a:lnTo>
                    <a:pt x="789879" y="280772"/>
                  </a:lnTo>
                  <a:cubicBezTo>
                    <a:pt x="767311" y="119478"/>
                    <a:pt x="642524" y="37835"/>
                    <a:pt x="418835" y="37835"/>
                  </a:cubicBezTo>
                  <a:cubicBezTo>
                    <a:pt x="418835" y="37835"/>
                    <a:pt x="418835" y="37835"/>
                    <a:pt x="418835" y="37835"/>
                  </a:cubicBezTo>
                  <a:cubicBezTo>
                    <a:pt x="211077" y="37835"/>
                    <a:pt x="69031" y="130762"/>
                    <a:pt x="47791" y="280772"/>
                  </a:cubicBezTo>
                  <a:cubicBezTo>
                    <a:pt x="41817" y="323917"/>
                    <a:pt x="36507" y="497159"/>
                    <a:pt x="36507" y="560881"/>
                  </a:cubicBezTo>
                  <a:lnTo>
                    <a:pt x="36507" y="574156"/>
                  </a:lnTo>
                  <a:cubicBezTo>
                    <a:pt x="37171" y="645842"/>
                    <a:pt x="42481" y="801163"/>
                    <a:pt x="47791" y="841653"/>
                  </a:cubicBezTo>
                  <a:cubicBezTo>
                    <a:pt x="69031" y="991663"/>
                    <a:pt x="211077" y="1084590"/>
                    <a:pt x="418835" y="1084590"/>
                  </a:cubicBezTo>
                  <a:cubicBezTo>
                    <a:pt x="641860" y="1084590"/>
                    <a:pt x="767311" y="1002947"/>
                    <a:pt x="789879" y="841653"/>
                  </a:cubicBezTo>
                  <a:cubicBezTo>
                    <a:pt x="795853" y="796517"/>
                    <a:pt x="797181" y="748062"/>
                    <a:pt x="797181" y="689651"/>
                  </a:cubicBezTo>
                  <a:lnTo>
                    <a:pt x="797181" y="659781"/>
                  </a:lnTo>
                  <a:cubicBezTo>
                    <a:pt x="796517" y="578138"/>
                    <a:pt x="767975" y="527029"/>
                    <a:pt x="625929" y="527029"/>
                  </a:cubicBezTo>
                  <a:lnTo>
                    <a:pt x="166605" y="527029"/>
                  </a:lnTo>
                  <a:lnTo>
                    <a:pt x="166605" y="489194"/>
                  </a:lnTo>
                  <a:lnTo>
                    <a:pt x="625929" y="489194"/>
                  </a:lnTo>
                  <a:cubicBezTo>
                    <a:pt x="769966" y="489194"/>
                    <a:pt x="834352" y="541631"/>
                    <a:pt x="835015" y="659781"/>
                  </a:cubicBezTo>
                  <a:lnTo>
                    <a:pt x="835015" y="690315"/>
                  </a:lnTo>
                  <a:cubicBezTo>
                    <a:pt x="835015" y="750717"/>
                    <a:pt x="833688" y="800499"/>
                    <a:pt x="827050" y="847626"/>
                  </a:cubicBezTo>
                  <a:cubicBezTo>
                    <a:pt x="796517" y="1073970"/>
                    <a:pt x="588759" y="1121761"/>
                    <a:pt x="420163" y="1121761"/>
                  </a:cubicBezTo>
                  <a:close/>
                  <a:moveTo>
                    <a:pt x="420163" y="980379"/>
                  </a:moveTo>
                  <a:cubicBezTo>
                    <a:pt x="253558" y="980379"/>
                    <a:pt x="171251" y="931925"/>
                    <a:pt x="152666" y="822404"/>
                  </a:cubicBezTo>
                  <a:lnTo>
                    <a:pt x="151338" y="822404"/>
                  </a:lnTo>
                  <a:cubicBezTo>
                    <a:pt x="144700" y="779259"/>
                    <a:pt x="141382" y="601370"/>
                    <a:pt x="141382" y="560217"/>
                  </a:cubicBezTo>
                  <a:lnTo>
                    <a:pt x="141382" y="540968"/>
                  </a:lnTo>
                  <a:cubicBezTo>
                    <a:pt x="142045" y="479901"/>
                    <a:pt x="145364" y="343830"/>
                    <a:pt x="151338" y="305331"/>
                  </a:cubicBezTo>
                  <a:cubicBezTo>
                    <a:pt x="167269" y="191164"/>
                    <a:pt x="250239" y="140054"/>
                    <a:pt x="419499" y="140054"/>
                  </a:cubicBezTo>
                  <a:cubicBezTo>
                    <a:pt x="419499" y="140054"/>
                    <a:pt x="419499" y="140054"/>
                    <a:pt x="419499" y="140054"/>
                  </a:cubicBezTo>
                  <a:cubicBezTo>
                    <a:pt x="592078" y="140054"/>
                    <a:pt x="672393" y="189173"/>
                    <a:pt x="688323" y="305331"/>
                  </a:cubicBezTo>
                  <a:lnTo>
                    <a:pt x="650489" y="310642"/>
                  </a:lnTo>
                  <a:cubicBezTo>
                    <a:pt x="639205" y="230990"/>
                    <a:pt x="595396" y="178552"/>
                    <a:pt x="419499" y="178552"/>
                  </a:cubicBezTo>
                  <a:cubicBezTo>
                    <a:pt x="419499" y="178552"/>
                    <a:pt x="419499" y="178552"/>
                    <a:pt x="419499" y="178552"/>
                  </a:cubicBezTo>
                  <a:cubicBezTo>
                    <a:pt x="232317" y="178552"/>
                    <a:pt x="197802" y="242274"/>
                    <a:pt x="187845" y="311305"/>
                  </a:cubicBezTo>
                  <a:cubicBezTo>
                    <a:pt x="181871" y="350468"/>
                    <a:pt x="177889" y="515081"/>
                    <a:pt x="177889" y="560217"/>
                  </a:cubicBezTo>
                  <a:lnTo>
                    <a:pt x="177889" y="572164"/>
                  </a:lnTo>
                  <a:cubicBezTo>
                    <a:pt x="178552" y="627921"/>
                    <a:pt x="181871" y="764656"/>
                    <a:pt x="186518" y="809792"/>
                  </a:cubicBezTo>
                  <a:lnTo>
                    <a:pt x="187182" y="809792"/>
                  </a:lnTo>
                  <a:cubicBezTo>
                    <a:pt x="197138" y="878823"/>
                    <a:pt x="231654" y="942545"/>
                    <a:pt x="418171" y="942545"/>
                  </a:cubicBezTo>
                  <a:cubicBezTo>
                    <a:pt x="595396" y="942545"/>
                    <a:pt x="638541" y="889444"/>
                    <a:pt x="649825" y="809792"/>
                  </a:cubicBezTo>
                  <a:cubicBezTo>
                    <a:pt x="655799" y="769302"/>
                    <a:pt x="655799" y="732132"/>
                    <a:pt x="655799" y="688323"/>
                  </a:cubicBezTo>
                  <a:lnTo>
                    <a:pt x="655799" y="681686"/>
                  </a:lnTo>
                  <a:cubicBezTo>
                    <a:pt x="655799" y="671065"/>
                    <a:pt x="655799" y="666419"/>
                    <a:pt x="628585" y="666419"/>
                  </a:cubicBezTo>
                  <a:lnTo>
                    <a:pt x="166605" y="666419"/>
                  </a:lnTo>
                  <a:lnTo>
                    <a:pt x="166605" y="628584"/>
                  </a:lnTo>
                  <a:lnTo>
                    <a:pt x="628585" y="628584"/>
                  </a:lnTo>
                  <a:cubicBezTo>
                    <a:pt x="646506" y="628584"/>
                    <a:pt x="692970" y="628584"/>
                    <a:pt x="693633" y="681022"/>
                  </a:cubicBezTo>
                  <a:lnTo>
                    <a:pt x="693633" y="687660"/>
                  </a:lnTo>
                  <a:cubicBezTo>
                    <a:pt x="693633" y="732795"/>
                    <a:pt x="693633" y="771958"/>
                    <a:pt x="686996" y="814438"/>
                  </a:cubicBezTo>
                  <a:cubicBezTo>
                    <a:pt x="673057" y="931261"/>
                    <a:pt x="592741" y="980379"/>
                    <a:pt x="420163" y="980379"/>
                  </a:cubicBezTo>
                  <a:close/>
                </a:path>
              </a:pathLst>
            </a:custGeom>
            <a:solidFill>
              <a:srgbClr val="FFFFFF"/>
            </a:solidFill>
            <a:ln w="6635" cap="flat">
              <a:noFill/>
              <a:prstDash val="solid"/>
              <a:miter/>
            </a:ln>
          </p:spPr>
          <p:txBody>
            <a:bodyPr rtlCol="0" anchor="ctr"/>
            <a:lstStyle/>
            <a:p>
              <a:endParaRPr lang="nl-NL"/>
            </a:p>
          </p:txBody>
        </p:sp>
        <p:sp>
          <p:nvSpPr>
            <p:cNvPr id="16" name="Vrije vorm: vorm 15">
              <a:extLst>
                <a:ext uri="{FF2B5EF4-FFF2-40B4-BE49-F238E27FC236}">
                  <a16:creationId xmlns:a16="http://schemas.microsoft.com/office/drawing/2014/main" id="{39F75D45-99F1-4496-9359-FEDE74591160}"/>
                </a:ext>
              </a:extLst>
            </p:cNvPr>
            <p:cNvSpPr/>
            <p:nvPr/>
          </p:nvSpPr>
          <p:spPr>
            <a:xfrm>
              <a:off x="8644864" y="3008966"/>
              <a:ext cx="737858" cy="865548"/>
            </a:xfrm>
            <a:custGeom>
              <a:avLst/>
              <a:gdLst>
                <a:gd name="connsiteX0" fmla="*/ 367061 w 737858"/>
                <a:gd name="connsiteY0" fmla="*/ 865548 h 865548"/>
                <a:gd name="connsiteX1" fmla="*/ 7965 w 737858"/>
                <a:gd name="connsiteY1" fmla="*/ 590086 h 865548"/>
                <a:gd name="connsiteX2" fmla="*/ 0 w 737858"/>
                <a:gd name="connsiteY2" fmla="*/ 432774 h 865548"/>
                <a:gd name="connsiteX3" fmla="*/ 7965 w 737858"/>
                <a:gd name="connsiteY3" fmla="*/ 275462 h 865548"/>
                <a:gd name="connsiteX4" fmla="*/ 367061 w 737858"/>
                <a:gd name="connsiteY4" fmla="*/ 0 h 865548"/>
                <a:gd name="connsiteX5" fmla="*/ 733459 w 737858"/>
                <a:gd name="connsiteY5" fmla="*/ 253558 h 865548"/>
                <a:gd name="connsiteX6" fmla="*/ 690978 w 737858"/>
                <a:gd name="connsiteY6" fmla="*/ 446049 h 865548"/>
                <a:gd name="connsiteX7" fmla="*/ 487202 w 737858"/>
                <a:gd name="connsiteY7" fmla="*/ 522382 h 865548"/>
                <a:gd name="connsiteX8" fmla="*/ 299357 w 737858"/>
                <a:gd name="connsiteY8" fmla="*/ 522382 h 865548"/>
                <a:gd name="connsiteX9" fmla="*/ 299357 w 737858"/>
                <a:gd name="connsiteY9" fmla="*/ 484548 h 865548"/>
                <a:gd name="connsiteX10" fmla="*/ 487202 w 737858"/>
                <a:gd name="connsiteY10" fmla="*/ 484548 h 865548"/>
                <a:gd name="connsiteX11" fmla="*/ 661772 w 737858"/>
                <a:gd name="connsiteY11" fmla="*/ 421490 h 865548"/>
                <a:gd name="connsiteX12" fmla="*/ 695624 w 737858"/>
                <a:gd name="connsiteY12" fmla="*/ 258868 h 865548"/>
                <a:gd name="connsiteX13" fmla="*/ 366397 w 737858"/>
                <a:gd name="connsiteY13" fmla="*/ 37835 h 865548"/>
                <a:gd name="connsiteX14" fmla="*/ 44472 w 737858"/>
                <a:gd name="connsiteY14" fmla="*/ 280772 h 865548"/>
                <a:gd name="connsiteX15" fmla="*/ 37171 w 737858"/>
                <a:gd name="connsiteY15" fmla="*/ 432774 h 865548"/>
                <a:gd name="connsiteX16" fmla="*/ 44472 w 737858"/>
                <a:gd name="connsiteY16" fmla="*/ 584776 h 865548"/>
                <a:gd name="connsiteX17" fmla="*/ 366397 w 737858"/>
                <a:gd name="connsiteY17" fmla="*/ 827714 h 865548"/>
                <a:gd name="connsiteX18" fmla="*/ 609335 w 737858"/>
                <a:gd name="connsiteY18" fmla="*/ 794526 h 865548"/>
                <a:gd name="connsiteX19" fmla="*/ 619955 w 737858"/>
                <a:gd name="connsiteY19" fmla="*/ 831033 h 865548"/>
                <a:gd name="connsiteX20" fmla="*/ 367061 w 737858"/>
                <a:gd name="connsiteY20" fmla="*/ 865548 h 865548"/>
                <a:gd name="connsiteX21" fmla="*/ 367061 w 737858"/>
                <a:gd name="connsiteY21" fmla="*/ 724166 h 865548"/>
                <a:gd name="connsiteX22" fmla="*/ 147355 w 737858"/>
                <a:gd name="connsiteY22" fmla="*/ 558889 h 865548"/>
                <a:gd name="connsiteX23" fmla="*/ 140718 w 737858"/>
                <a:gd name="connsiteY23" fmla="*/ 432110 h 865548"/>
                <a:gd name="connsiteX24" fmla="*/ 147355 w 737858"/>
                <a:gd name="connsiteY24" fmla="*/ 305331 h 865548"/>
                <a:gd name="connsiteX25" fmla="*/ 367061 w 737858"/>
                <a:gd name="connsiteY25" fmla="*/ 140718 h 865548"/>
                <a:gd name="connsiteX26" fmla="*/ 552915 w 737858"/>
                <a:gd name="connsiteY26" fmla="*/ 189836 h 865548"/>
                <a:gd name="connsiteX27" fmla="*/ 591414 w 737858"/>
                <a:gd name="connsiteY27" fmla="*/ 264842 h 865548"/>
                <a:gd name="connsiteX28" fmla="*/ 570173 w 737858"/>
                <a:gd name="connsiteY28" fmla="*/ 355777 h 865548"/>
                <a:gd name="connsiteX29" fmla="*/ 503796 w 737858"/>
                <a:gd name="connsiteY29" fmla="*/ 381001 h 865548"/>
                <a:gd name="connsiteX30" fmla="*/ 299357 w 737858"/>
                <a:gd name="connsiteY30" fmla="*/ 381001 h 865548"/>
                <a:gd name="connsiteX31" fmla="*/ 299357 w 737858"/>
                <a:gd name="connsiteY31" fmla="*/ 343166 h 865548"/>
                <a:gd name="connsiteX32" fmla="*/ 503796 w 737858"/>
                <a:gd name="connsiteY32" fmla="*/ 343166 h 865548"/>
                <a:gd name="connsiteX33" fmla="*/ 542295 w 737858"/>
                <a:gd name="connsiteY33" fmla="*/ 330554 h 865548"/>
                <a:gd name="connsiteX34" fmla="*/ 553579 w 737858"/>
                <a:gd name="connsiteY34" fmla="*/ 267497 h 865548"/>
                <a:gd name="connsiteX35" fmla="*/ 367725 w 737858"/>
                <a:gd name="connsiteY35" fmla="*/ 179216 h 865548"/>
                <a:gd name="connsiteX36" fmla="*/ 184526 w 737858"/>
                <a:gd name="connsiteY36" fmla="*/ 311969 h 865548"/>
                <a:gd name="connsiteX37" fmla="*/ 178552 w 737858"/>
                <a:gd name="connsiteY37" fmla="*/ 433438 h 865548"/>
                <a:gd name="connsiteX38" fmla="*/ 184526 w 737858"/>
                <a:gd name="connsiteY38" fmla="*/ 554907 h 865548"/>
                <a:gd name="connsiteX39" fmla="*/ 366397 w 737858"/>
                <a:gd name="connsiteY39" fmla="*/ 687659 h 865548"/>
                <a:gd name="connsiteX40" fmla="*/ 568182 w 737858"/>
                <a:gd name="connsiteY40" fmla="*/ 655799 h 865548"/>
                <a:gd name="connsiteX41" fmla="*/ 580129 w 737858"/>
                <a:gd name="connsiteY41" fmla="*/ 691642 h 865548"/>
                <a:gd name="connsiteX42" fmla="*/ 367061 w 737858"/>
                <a:gd name="connsiteY42" fmla="*/ 724166 h 865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737858" h="865548">
                  <a:moveTo>
                    <a:pt x="367061" y="865548"/>
                  </a:moveTo>
                  <a:cubicBezTo>
                    <a:pt x="166605" y="865548"/>
                    <a:pt x="32524" y="762665"/>
                    <a:pt x="7965" y="590086"/>
                  </a:cubicBezTo>
                  <a:cubicBezTo>
                    <a:pt x="1327" y="542959"/>
                    <a:pt x="0" y="493177"/>
                    <a:pt x="0" y="432774"/>
                  </a:cubicBezTo>
                  <a:cubicBezTo>
                    <a:pt x="0" y="372371"/>
                    <a:pt x="1327" y="322589"/>
                    <a:pt x="7965" y="275462"/>
                  </a:cubicBezTo>
                  <a:cubicBezTo>
                    <a:pt x="32524" y="102883"/>
                    <a:pt x="166605" y="0"/>
                    <a:pt x="367061" y="0"/>
                  </a:cubicBezTo>
                  <a:cubicBezTo>
                    <a:pt x="580129" y="0"/>
                    <a:pt x="710228" y="90272"/>
                    <a:pt x="733459" y="253558"/>
                  </a:cubicBezTo>
                  <a:cubicBezTo>
                    <a:pt x="746070" y="331882"/>
                    <a:pt x="731468" y="398922"/>
                    <a:pt x="690978" y="446049"/>
                  </a:cubicBezTo>
                  <a:cubicBezTo>
                    <a:pt x="648497" y="495832"/>
                    <a:pt x="578138" y="522382"/>
                    <a:pt x="487202" y="522382"/>
                  </a:cubicBezTo>
                  <a:lnTo>
                    <a:pt x="299357" y="522382"/>
                  </a:lnTo>
                  <a:lnTo>
                    <a:pt x="299357" y="484548"/>
                  </a:lnTo>
                  <a:lnTo>
                    <a:pt x="487202" y="484548"/>
                  </a:lnTo>
                  <a:cubicBezTo>
                    <a:pt x="567518" y="484548"/>
                    <a:pt x="625929" y="463307"/>
                    <a:pt x="661772" y="421490"/>
                  </a:cubicBezTo>
                  <a:cubicBezTo>
                    <a:pt x="694961" y="382328"/>
                    <a:pt x="706909" y="326572"/>
                    <a:pt x="695624" y="258868"/>
                  </a:cubicBezTo>
                  <a:cubicBezTo>
                    <a:pt x="681022" y="157976"/>
                    <a:pt x="612654" y="37835"/>
                    <a:pt x="366397" y="37835"/>
                  </a:cubicBezTo>
                  <a:cubicBezTo>
                    <a:pt x="186518" y="37835"/>
                    <a:pt x="66376" y="128770"/>
                    <a:pt x="44472" y="280772"/>
                  </a:cubicBezTo>
                  <a:cubicBezTo>
                    <a:pt x="38498" y="325908"/>
                    <a:pt x="37171" y="374363"/>
                    <a:pt x="37171" y="432774"/>
                  </a:cubicBezTo>
                  <a:cubicBezTo>
                    <a:pt x="37171" y="491849"/>
                    <a:pt x="38498" y="540304"/>
                    <a:pt x="44472" y="584776"/>
                  </a:cubicBezTo>
                  <a:cubicBezTo>
                    <a:pt x="65712" y="736778"/>
                    <a:pt x="186518" y="827714"/>
                    <a:pt x="366397" y="827714"/>
                  </a:cubicBezTo>
                  <a:cubicBezTo>
                    <a:pt x="454678" y="827714"/>
                    <a:pt x="529020" y="817093"/>
                    <a:pt x="609335" y="794526"/>
                  </a:cubicBezTo>
                  <a:lnTo>
                    <a:pt x="619955" y="831033"/>
                  </a:lnTo>
                  <a:cubicBezTo>
                    <a:pt x="536984" y="854928"/>
                    <a:pt x="458661" y="865548"/>
                    <a:pt x="367061" y="865548"/>
                  </a:cubicBezTo>
                  <a:close/>
                  <a:moveTo>
                    <a:pt x="367061" y="724166"/>
                  </a:moveTo>
                  <a:cubicBezTo>
                    <a:pt x="204439" y="724166"/>
                    <a:pt x="157975" y="634558"/>
                    <a:pt x="147355" y="558889"/>
                  </a:cubicBezTo>
                  <a:cubicBezTo>
                    <a:pt x="140718" y="516408"/>
                    <a:pt x="140718" y="477246"/>
                    <a:pt x="140718" y="432110"/>
                  </a:cubicBezTo>
                  <a:cubicBezTo>
                    <a:pt x="140718" y="386974"/>
                    <a:pt x="140718" y="347812"/>
                    <a:pt x="147355" y="305331"/>
                  </a:cubicBezTo>
                  <a:cubicBezTo>
                    <a:pt x="157975" y="230326"/>
                    <a:pt x="204439" y="140718"/>
                    <a:pt x="367061" y="140718"/>
                  </a:cubicBezTo>
                  <a:cubicBezTo>
                    <a:pt x="451360" y="136735"/>
                    <a:pt x="513753" y="153330"/>
                    <a:pt x="552915" y="189836"/>
                  </a:cubicBezTo>
                  <a:cubicBezTo>
                    <a:pt x="589422" y="223689"/>
                    <a:pt x="591414" y="262850"/>
                    <a:pt x="591414" y="264842"/>
                  </a:cubicBezTo>
                  <a:cubicBezTo>
                    <a:pt x="593404" y="290729"/>
                    <a:pt x="594069" y="329891"/>
                    <a:pt x="570173" y="355777"/>
                  </a:cubicBezTo>
                  <a:cubicBezTo>
                    <a:pt x="554907" y="372371"/>
                    <a:pt x="532338" y="381001"/>
                    <a:pt x="503796" y="381001"/>
                  </a:cubicBezTo>
                  <a:lnTo>
                    <a:pt x="299357" y="381001"/>
                  </a:lnTo>
                  <a:lnTo>
                    <a:pt x="299357" y="343166"/>
                  </a:lnTo>
                  <a:lnTo>
                    <a:pt x="503796" y="343166"/>
                  </a:lnTo>
                  <a:cubicBezTo>
                    <a:pt x="521718" y="343166"/>
                    <a:pt x="534330" y="339183"/>
                    <a:pt x="542295" y="330554"/>
                  </a:cubicBezTo>
                  <a:cubicBezTo>
                    <a:pt x="555570" y="315952"/>
                    <a:pt x="554907" y="287410"/>
                    <a:pt x="553579" y="267497"/>
                  </a:cubicBezTo>
                  <a:cubicBezTo>
                    <a:pt x="553579" y="262850"/>
                    <a:pt x="546277" y="171251"/>
                    <a:pt x="367725" y="179216"/>
                  </a:cubicBezTo>
                  <a:cubicBezTo>
                    <a:pt x="256876" y="179216"/>
                    <a:pt x="197138" y="222361"/>
                    <a:pt x="184526" y="311969"/>
                  </a:cubicBezTo>
                  <a:cubicBezTo>
                    <a:pt x="178552" y="352459"/>
                    <a:pt x="178552" y="389630"/>
                    <a:pt x="178552" y="433438"/>
                  </a:cubicBezTo>
                  <a:cubicBezTo>
                    <a:pt x="178552" y="477246"/>
                    <a:pt x="178552" y="515081"/>
                    <a:pt x="184526" y="554907"/>
                  </a:cubicBezTo>
                  <a:cubicBezTo>
                    <a:pt x="197138" y="644515"/>
                    <a:pt x="256876" y="687659"/>
                    <a:pt x="366397" y="687659"/>
                  </a:cubicBezTo>
                  <a:cubicBezTo>
                    <a:pt x="442730" y="687659"/>
                    <a:pt x="501142" y="678367"/>
                    <a:pt x="568182" y="655799"/>
                  </a:cubicBezTo>
                  <a:lnTo>
                    <a:pt x="580129" y="691642"/>
                  </a:lnTo>
                  <a:cubicBezTo>
                    <a:pt x="509770" y="714874"/>
                    <a:pt x="448041" y="724166"/>
                    <a:pt x="367061" y="724166"/>
                  </a:cubicBezTo>
                  <a:close/>
                </a:path>
              </a:pathLst>
            </a:custGeom>
            <a:solidFill>
              <a:srgbClr val="FFFFFF"/>
            </a:solidFill>
            <a:ln w="6635" cap="flat">
              <a:noFill/>
              <a:prstDash val="solid"/>
              <a:miter/>
            </a:ln>
          </p:spPr>
          <p:txBody>
            <a:bodyPr rtlCol="0" anchor="ctr"/>
            <a:lstStyle/>
            <a:p>
              <a:endParaRPr lang="nl-NL"/>
            </a:p>
          </p:txBody>
        </p:sp>
        <p:sp>
          <p:nvSpPr>
            <p:cNvPr id="17" name="Vrije vorm: vorm 16">
              <a:extLst>
                <a:ext uri="{FF2B5EF4-FFF2-40B4-BE49-F238E27FC236}">
                  <a16:creationId xmlns:a16="http://schemas.microsoft.com/office/drawing/2014/main" id="{88F9597A-DD79-4513-A4A5-E0444A2CDBF0}"/>
                </a:ext>
              </a:extLst>
            </p:cNvPr>
            <p:cNvSpPr/>
            <p:nvPr/>
          </p:nvSpPr>
          <p:spPr>
            <a:xfrm>
              <a:off x="5790261" y="3008302"/>
              <a:ext cx="737859" cy="866212"/>
            </a:xfrm>
            <a:custGeom>
              <a:avLst/>
              <a:gdLst>
                <a:gd name="connsiteX0" fmla="*/ 370797 w 737859"/>
                <a:gd name="connsiteY0" fmla="*/ 866212 h 866212"/>
                <a:gd name="connsiteX1" fmla="*/ 4400 w 737859"/>
                <a:gd name="connsiteY1" fmla="*/ 612654 h 866212"/>
                <a:gd name="connsiteX2" fmla="*/ 46881 w 737859"/>
                <a:gd name="connsiteY2" fmla="*/ 420163 h 866212"/>
                <a:gd name="connsiteX3" fmla="*/ 250656 w 737859"/>
                <a:gd name="connsiteY3" fmla="*/ 343830 h 866212"/>
                <a:gd name="connsiteX4" fmla="*/ 438501 w 737859"/>
                <a:gd name="connsiteY4" fmla="*/ 343830 h 866212"/>
                <a:gd name="connsiteX5" fmla="*/ 438501 w 737859"/>
                <a:gd name="connsiteY5" fmla="*/ 381664 h 866212"/>
                <a:gd name="connsiteX6" fmla="*/ 250656 w 737859"/>
                <a:gd name="connsiteY6" fmla="*/ 381664 h 866212"/>
                <a:gd name="connsiteX7" fmla="*/ 76086 w 737859"/>
                <a:gd name="connsiteY7" fmla="*/ 444722 h 866212"/>
                <a:gd name="connsiteX8" fmla="*/ 42234 w 737859"/>
                <a:gd name="connsiteY8" fmla="*/ 607344 h 866212"/>
                <a:gd name="connsiteX9" fmla="*/ 371461 w 737859"/>
                <a:gd name="connsiteY9" fmla="*/ 828378 h 866212"/>
                <a:gd name="connsiteX10" fmla="*/ 693387 w 737859"/>
                <a:gd name="connsiteY10" fmla="*/ 585440 h 866212"/>
                <a:gd name="connsiteX11" fmla="*/ 700688 w 737859"/>
                <a:gd name="connsiteY11" fmla="*/ 433438 h 866212"/>
                <a:gd name="connsiteX12" fmla="*/ 693387 w 737859"/>
                <a:gd name="connsiteY12" fmla="*/ 281436 h 866212"/>
                <a:gd name="connsiteX13" fmla="*/ 371461 w 737859"/>
                <a:gd name="connsiteY13" fmla="*/ 38498 h 866212"/>
                <a:gd name="connsiteX14" fmla="*/ 128524 w 737859"/>
                <a:gd name="connsiteY14" fmla="*/ 71687 h 866212"/>
                <a:gd name="connsiteX15" fmla="*/ 117903 w 737859"/>
                <a:gd name="connsiteY15" fmla="*/ 35180 h 866212"/>
                <a:gd name="connsiteX16" fmla="*/ 370797 w 737859"/>
                <a:gd name="connsiteY16" fmla="*/ 0 h 866212"/>
                <a:gd name="connsiteX17" fmla="*/ 729894 w 737859"/>
                <a:gd name="connsiteY17" fmla="*/ 275462 h 866212"/>
                <a:gd name="connsiteX18" fmla="*/ 737859 w 737859"/>
                <a:gd name="connsiteY18" fmla="*/ 432774 h 866212"/>
                <a:gd name="connsiteX19" fmla="*/ 729894 w 737859"/>
                <a:gd name="connsiteY19" fmla="*/ 590086 h 866212"/>
                <a:gd name="connsiteX20" fmla="*/ 370797 w 737859"/>
                <a:gd name="connsiteY20" fmla="*/ 866212 h 866212"/>
                <a:gd name="connsiteX21" fmla="*/ 348230 w 737859"/>
                <a:gd name="connsiteY21" fmla="*/ 725494 h 866212"/>
                <a:gd name="connsiteX22" fmla="*/ 184944 w 737859"/>
                <a:gd name="connsiteY22" fmla="*/ 675712 h 866212"/>
                <a:gd name="connsiteX23" fmla="*/ 146445 w 737859"/>
                <a:gd name="connsiteY23" fmla="*/ 600707 h 866212"/>
                <a:gd name="connsiteX24" fmla="*/ 167022 w 737859"/>
                <a:gd name="connsiteY24" fmla="*/ 509771 h 866212"/>
                <a:gd name="connsiteX25" fmla="*/ 233399 w 737859"/>
                <a:gd name="connsiteY25" fmla="*/ 484548 h 866212"/>
                <a:gd name="connsiteX26" fmla="*/ 437838 w 737859"/>
                <a:gd name="connsiteY26" fmla="*/ 484548 h 866212"/>
                <a:gd name="connsiteX27" fmla="*/ 437838 w 737859"/>
                <a:gd name="connsiteY27" fmla="*/ 522382 h 866212"/>
                <a:gd name="connsiteX28" fmla="*/ 233399 w 737859"/>
                <a:gd name="connsiteY28" fmla="*/ 522382 h 866212"/>
                <a:gd name="connsiteX29" fmla="*/ 194900 w 737859"/>
                <a:gd name="connsiteY29" fmla="*/ 534994 h 866212"/>
                <a:gd name="connsiteX30" fmla="*/ 183616 w 737859"/>
                <a:gd name="connsiteY30" fmla="*/ 598051 h 866212"/>
                <a:gd name="connsiteX31" fmla="*/ 369470 w 737859"/>
                <a:gd name="connsiteY31" fmla="*/ 686332 h 866212"/>
                <a:gd name="connsiteX32" fmla="*/ 552669 w 737859"/>
                <a:gd name="connsiteY32" fmla="*/ 553579 h 866212"/>
                <a:gd name="connsiteX33" fmla="*/ 558643 w 737859"/>
                <a:gd name="connsiteY33" fmla="*/ 432110 h 866212"/>
                <a:gd name="connsiteX34" fmla="*/ 552669 w 737859"/>
                <a:gd name="connsiteY34" fmla="*/ 310642 h 866212"/>
                <a:gd name="connsiteX35" fmla="*/ 370797 w 737859"/>
                <a:gd name="connsiteY35" fmla="*/ 177889 h 866212"/>
                <a:gd name="connsiteX36" fmla="*/ 169013 w 737859"/>
                <a:gd name="connsiteY36" fmla="*/ 209749 h 866212"/>
                <a:gd name="connsiteX37" fmla="*/ 157066 w 737859"/>
                <a:gd name="connsiteY37" fmla="*/ 173906 h 866212"/>
                <a:gd name="connsiteX38" fmla="*/ 370797 w 737859"/>
                <a:gd name="connsiteY38" fmla="*/ 140054 h 866212"/>
                <a:gd name="connsiteX39" fmla="*/ 590504 w 737859"/>
                <a:gd name="connsiteY39" fmla="*/ 305332 h 866212"/>
                <a:gd name="connsiteX40" fmla="*/ 597141 w 737859"/>
                <a:gd name="connsiteY40" fmla="*/ 432110 h 866212"/>
                <a:gd name="connsiteX41" fmla="*/ 590504 w 737859"/>
                <a:gd name="connsiteY41" fmla="*/ 558889 h 866212"/>
                <a:gd name="connsiteX42" fmla="*/ 370797 w 737859"/>
                <a:gd name="connsiteY42" fmla="*/ 723503 h 866212"/>
                <a:gd name="connsiteX43" fmla="*/ 348230 w 737859"/>
                <a:gd name="connsiteY43" fmla="*/ 725494 h 86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37859" h="866212">
                  <a:moveTo>
                    <a:pt x="370797" y="866212"/>
                  </a:moveTo>
                  <a:cubicBezTo>
                    <a:pt x="157729" y="866212"/>
                    <a:pt x="27632" y="775940"/>
                    <a:pt x="4400" y="612654"/>
                  </a:cubicBezTo>
                  <a:cubicBezTo>
                    <a:pt x="-8212" y="534330"/>
                    <a:pt x="6391" y="467290"/>
                    <a:pt x="46881" y="420163"/>
                  </a:cubicBezTo>
                  <a:cubicBezTo>
                    <a:pt x="89362" y="370380"/>
                    <a:pt x="159721" y="343830"/>
                    <a:pt x="250656" y="343830"/>
                  </a:cubicBezTo>
                  <a:lnTo>
                    <a:pt x="438501" y="343830"/>
                  </a:lnTo>
                  <a:lnTo>
                    <a:pt x="438501" y="381664"/>
                  </a:lnTo>
                  <a:lnTo>
                    <a:pt x="250656" y="381664"/>
                  </a:lnTo>
                  <a:cubicBezTo>
                    <a:pt x="170341" y="381664"/>
                    <a:pt x="111929" y="402905"/>
                    <a:pt x="76086" y="444722"/>
                  </a:cubicBezTo>
                  <a:cubicBezTo>
                    <a:pt x="42898" y="483884"/>
                    <a:pt x="30951" y="539640"/>
                    <a:pt x="42234" y="607344"/>
                  </a:cubicBezTo>
                  <a:cubicBezTo>
                    <a:pt x="56837" y="708236"/>
                    <a:pt x="125205" y="828378"/>
                    <a:pt x="371461" y="828378"/>
                  </a:cubicBezTo>
                  <a:cubicBezTo>
                    <a:pt x="551341" y="828378"/>
                    <a:pt x="671483" y="737442"/>
                    <a:pt x="693387" y="585440"/>
                  </a:cubicBezTo>
                  <a:cubicBezTo>
                    <a:pt x="699361" y="540304"/>
                    <a:pt x="700688" y="491849"/>
                    <a:pt x="700688" y="433438"/>
                  </a:cubicBezTo>
                  <a:cubicBezTo>
                    <a:pt x="700688" y="374363"/>
                    <a:pt x="699361" y="325908"/>
                    <a:pt x="693387" y="281436"/>
                  </a:cubicBezTo>
                  <a:cubicBezTo>
                    <a:pt x="672146" y="129434"/>
                    <a:pt x="551341" y="38498"/>
                    <a:pt x="371461" y="38498"/>
                  </a:cubicBezTo>
                  <a:cubicBezTo>
                    <a:pt x="283181" y="38498"/>
                    <a:pt x="208839" y="49118"/>
                    <a:pt x="128524" y="71687"/>
                  </a:cubicBezTo>
                  <a:lnTo>
                    <a:pt x="117903" y="35180"/>
                  </a:lnTo>
                  <a:cubicBezTo>
                    <a:pt x="201538" y="11284"/>
                    <a:pt x="279198" y="0"/>
                    <a:pt x="370797" y="0"/>
                  </a:cubicBezTo>
                  <a:cubicBezTo>
                    <a:pt x="571254" y="0"/>
                    <a:pt x="705335" y="102883"/>
                    <a:pt x="729894" y="275462"/>
                  </a:cubicBezTo>
                  <a:cubicBezTo>
                    <a:pt x="736532" y="322589"/>
                    <a:pt x="737859" y="372372"/>
                    <a:pt x="737859" y="432774"/>
                  </a:cubicBezTo>
                  <a:cubicBezTo>
                    <a:pt x="737859" y="493177"/>
                    <a:pt x="736532" y="542959"/>
                    <a:pt x="729894" y="590086"/>
                  </a:cubicBezTo>
                  <a:cubicBezTo>
                    <a:pt x="705998" y="763329"/>
                    <a:pt x="571254" y="866212"/>
                    <a:pt x="370797" y="866212"/>
                  </a:cubicBezTo>
                  <a:close/>
                  <a:moveTo>
                    <a:pt x="348230" y="725494"/>
                  </a:moveTo>
                  <a:cubicBezTo>
                    <a:pt x="275879" y="725494"/>
                    <a:pt x="220787" y="708900"/>
                    <a:pt x="184944" y="675712"/>
                  </a:cubicBezTo>
                  <a:cubicBezTo>
                    <a:pt x="148436" y="641860"/>
                    <a:pt x="146445" y="602698"/>
                    <a:pt x="146445" y="600707"/>
                  </a:cubicBezTo>
                  <a:cubicBezTo>
                    <a:pt x="143790" y="574820"/>
                    <a:pt x="143790" y="535657"/>
                    <a:pt x="167022" y="509771"/>
                  </a:cubicBezTo>
                  <a:cubicBezTo>
                    <a:pt x="182289" y="493177"/>
                    <a:pt x="204856" y="484548"/>
                    <a:pt x="233399" y="484548"/>
                  </a:cubicBezTo>
                  <a:lnTo>
                    <a:pt x="437838" y="484548"/>
                  </a:lnTo>
                  <a:lnTo>
                    <a:pt x="437838" y="522382"/>
                  </a:lnTo>
                  <a:lnTo>
                    <a:pt x="233399" y="522382"/>
                  </a:lnTo>
                  <a:cubicBezTo>
                    <a:pt x="215477" y="522382"/>
                    <a:pt x="202865" y="526365"/>
                    <a:pt x="194900" y="534994"/>
                  </a:cubicBezTo>
                  <a:cubicBezTo>
                    <a:pt x="181625" y="549597"/>
                    <a:pt x="182289" y="578138"/>
                    <a:pt x="183616" y="598051"/>
                  </a:cubicBezTo>
                  <a:cubicBezTo>
                    <a:pt x="183616" y="602698"/>
                    <a:pt x="190918" y="694297"/>
                    <a:pt x="369470" y="686332"/>
                  </a:cubicBezTo>
                  <a:cubicBezTo>
                    <a:pt x="480319" y="686332"/>
                    <a:pt x="540057" y="643187"/>
                    <a:pt x="552669" y="553579"/>
                  </a:cubicBezTo>
                  <a:cubicBezTo>
                    <a:pt x="558643" y="513090"/>
                    <a:pt x="558643" y="475919"/>
                    <a:pt x="558643" y="432110"/>
                  </a:cubicBezTo>
                  <a:cubicBezTo>
                    <a:pt x="558643" y="388302"/>
                    <a:pt x="558643" y="350468"/>
                    <a:pt x="552669" y="310642"/>
                  </a:cubicBezTo>
                  <a:cubicBezTo>
                    <a:pt x="540057" y="221034"/>
                    <a:pt x="480319" y="177889"/>
                    <a:pt x="370797" y="177889"/>
                  </a:cubicBezTo>
                  <a:cubicBezTo>
                    <a:pt x="294465" y="177889"/>
                    <a:pt x="236053" y="187181"/>
                    <a:pt x="169013" y="209749"/>
                  </a:cubicBezTo>
                  <a:lnTo>
                    <a:pt x="157066" y="173906"/>
                  </a:lnTo>
                  <a:cubicBezTo>
                    <a:pt x="228088" y="150011"/>
                    <a:pt x="290482" y="140054"/>
                    <a:pt x="370797" y="140054"/>
                  </a:cubicBezTo>
                  <a:cubicBezTo>
                    <a:pt x="533420" y="140054"/>
                    <a:pt x="579883" y="229662"/>
                    <a:pt x="590504" y="305332"/>
                  </a:cubicBezTo>
                  <a:cubicBezTo>
                    <a:pt x="597141" y="347812"/>
                    <a:pt x="597141" y="386975"/>
                    <a:pt x="597141" y="432110"/>
                  </a:cubicBezTo>
                  <a:cubicBezTo>
                    <a:pt x="597141" y="477246"/>
                    <a:pt x="597141" y="516409"/>
                    <a:pt x="590504" y="558889"/>
                  </a:cubicBezTo>
                  <a:cubicBezTo>
                    <a:pt x="579883" y="633895"/>
                    <a:pt x="533420" y="723503"/>
                    <a:pt x="370797" y="723503"/>
                  </a:cubicBezTo>
                  <a:cubicBezTo>
                    <a:pt x="363496" y="725494"/>
                    <a:pt x="355531" y="725494"/>
                    <a:pt x="348230" y="725494"/>
                  </a:cubicBezTo>
                  <a:close/>
                </a:path>
              </a:pathLst>
            </a:custGeom>
            <a:solidFill>
              <a:srgbClr val="FFFFFF"/>
            </a:solidFill>
            <a:ln w="6635" cap="flat">
              <a:noFill/>
              <a:prstDash val="solid"/>
              <a:miter/>
            </a:ln>
          </p:spPr>
          <p:txBody>
            <a:bodyPr rtlCol="0" anchor="ctr"/>
            <a:lstStyle/>
            <a:p>
              <a:endParaRPr lang="nl-NL"/>
            </a:p>
          </p:txBody>
        </p:sp>
        <p:sp>
          <p:nvSpPr>
            <p:cNvPr id="18" name="Vrije vorm: vorm 17">
              <a:extLst>
                <a:ext uri="{FF2B5EF4-FFF2-40B4-BE49-F238E27FC236}">
                  <a16:creationId xmlns:a16="http://schemas.microsoft.com/office/drawing/2014/main" id="{8C517F1A-C390-4048-A2F7-90BADC6287E9}"/>
                </a:ext>
              </a:extLst>
            </p:cNvPr>
            <p:cNvSpPr/>
            <p:nvPr/>
          </p:nvSpPr>
          <p:spPr>
            <a:xfrm>
              <a:off x="-244928" y="3240619"/>
              <a:ext cx="2324501" cy="37834"/>
            </a:xfrm>
            <a:custGeom>
              <a:avLst/>
              <a:gdLst>
                <a:gd name="connsiteX0" fmla="*/ 0 w 2324501"/>
                <a:gd name="connsiteY0" fmla="*/ 0 h 37834"/>
                <a:gd name="connsiteX1" fmla="*/ 2324502 w 2324501"/>
                <a:gd name="connsiteY1" fmla="*/ 0 h 37834"/>
                <a:gd name="connsiteX2" fmla="*/ 2324502 w 2324501"/>
                <a:gd name="connsiteY2" fmla="*/ 37834 h 37834"/>
                <a:gd name="connsiteX3" fmla="*/ 0 w 2324501"/>
                <a:gd name="connsiteY3" fmla="*/ 37834 h 37834"/>
              </a:gdLst>
              <a:ahLst/>
              <a:cxnLst>
                <a:cxn ang="0">
                  <a:pos x="connsiteX0" y="connsiteY0"/>
                </a:cxn>
                <a:cxn ang="0">
                  <a:pos x="connsiteX1" y="connsiteY1"/>
                </a:cxn>
                <a:cxn ang="0">
                  <a:pos x="connsiteX2" y="connsiteY2"/>
                </a:cxn>
                <a:cxn ang="0">
                  <a:pos x="connsiteX3" y="connsiteY3"/>
                </a:cxn>
              </a:cxnLst>
              <a:rect l="l" t="t" r="r" b="b"/>
              <a:pathLst>
                <a:path w="2324501" h="37834">
                  <a:moveTo>
                    <a:pt x="0" y="0"/>
                  </a:moveTo>
                  <a:lnTo>
                    <a:pt x="2324502" y="0"/>
                  </a:lnTo>
                  <a:lnTo>
                    <a:pt x="2324502" y="37834"/>
                  </a:lnTo>
                  <a:lnTo>
                    <a:pt x="0" y="37834"/>
                  </a:lnTo>
                </a:path>
              </a:pathLst>
            </a:custGeom>
            <a:solidFill>
              <a:srgbClr val="FFFFFF"/>
            </a:solidFill>
            <a:ln w="6635" cap="flat">
              <a:noFill/>
              <a:prstDash val="solid"/>
              <a:miter/>
            </a:ln>
          </p:spPr>
          <p:txBody>
            <a:bodyPr rtlCol="0" anchor="ctr"/>
            <a:lstStyle/>
            <a:p>
              <a:endParaRPr lang="nl-NL"/>
            </a:p>
          </p:txBody>
        </p:sp>
        <p:sp>
          <p:nvSpPr>
            <p:cNvPr id="19" name="Vrije vorm: vorm 18">
              <a:extLst>
                <a:ext uri="{FF2B5EF4-FFF2-40B4-BE49-F238E27FC236}">
                  <a16:creationId xmlns:a16="http://schemas.microsoft.com/office/drawing/2014/main" id="{ECAE7855-4660-4B96-A187-F6BCFDA001D5}"/>
                </a:ext>
              </a:extLst>
            </p:cNvPr>
            <p:cNvSpPr/>
            <p:nvPr/>
          </p:nvSpPr>
          <p:spPr>
            <a:xfrm>
              <a:off x="-244928" y="3382001"/>
              <a:ext cx="2324501" cy="37834"/>
            </a:xfrm>
            <a:custGeom>
              <a:avLst/>
              <a:gdLst>
                <a:gd name="connsiteX0" fmla="*/ 0 w 2324501"/>
                <a:gd name="connsiteY0" fmla="*/ 0 h 37834"/>
                <a:gd name="connsiteX1" fmla="*/ 2324502 w 2324501"/>
                <a:gd name="connsiteY1" fmla="*/ 0 h 37834"/>
                <a:gd name="connsiteX2" fmla="*/ 2324502 w 2324501"/>
                <a:gd name="connsiteY2" fmla="*/ 37835 h 37834"/>
                <a:gd name="connsiteX3" fmla="*/ 0 w 2324501"/>
                <a:gd name="connsiteY3" fmla="*/ 37835 h 37834"/>
              </a:gdLst>
              <a:ahLst/>
              <a:cxnLst>
                <a:cxn ang="0">
                  <a:pos x="connsiteX0" y="connsiteY0"/>
                </a:cxn>
                <a:cxn ang="0">
                  <a:pos x="connsiteX1" y="connsiteY1"/>
                </a:cxn>
                <a:cxn ang="0">
                  <a:pos x="connsiteX2" y="connsiteY2"/>
                </a:cxn>
                <a:cxn ang="0">
                  <a:pos x="connsiteX3" y="connsiteY3"/>
                </a:cxn>
              </a:cxnLst>
              <a:rect l="l" t="t" r="r" b="b"/>
              <a:pathLst>
                <a:path w="2324501" h="37834">
                  <a:moveTo>
                    <a:pt x="0" y="0"/>
                  </a:moveTo>
                  <a:lnTo>
                    <a:pt x="2324502" y="0"/>
                  </a:lnTo>
                  <a:lnTo>
                    <a:pt x="2324502" y="37835"/>
                  </a:lnTo>
                  <a:lnTo>
                    <a:pt x="0" y="37835"/>
                  </a:lnTo>
                </a:path>
              </a:pathLst>
            </a:custGeom>
            <a:solidFill>
              <a:srgbClr val="FFFFFF"/>
            </a:solidFill>
            <a:ln w="6635" cap="flat">
              <a:noFill/>
              <a:prstDash val="solid"/>
              <a:miter/>
            </a:ln>
          </p:spPr>
          <p:txBody>
            <a:bodyPr rtlCol="0" anchor="ctr"/>
            <a:lstStyle/>
            <a:p>
              <a:endParaRPr lang="nl-NL"/>
            </a:p>
          </p:txBody>
        </p:sp>
        <p:grpSp>
          <p:nvGrpSpPr>
            <p:cNvPr id="20" name="Graphic 6">
              <a:extLst>
                <a:ext uri="{FF2B5EF4-FFF2-40B4-BE49-F238E27FC236}">
                  <a16:creationId xmlns:a16="http://schemas.microsoft.com/office/drawing/2014/main" id="{0174F7AE-5745-4EEE-B149-5E62DDDE676A}"/>
                </a:ext>
              </a:extLst>
            </p:cNvPr>
            <p:cNvGrpSpPr/>
            <p:nvPr/>
          </p:nvGrpSpPr>
          <p:grpSpPr>
            <a:xfrm>
              <a:off x="9594046" y="-213608"/>
              <a:ext cx="2670985" cy="4088122"/>
              <a:chOff x="9594046" y="-213608"/>
              <a:chExt cx="2670985" cy="4088122"/>
            </a:xfrm>
            <a:solidFill>
              <a:srgbClr val="FFFFFF"/>
            </a:solidFill>
          </p:grpSpPr>
          <p:sp>
            <p:nvSpPr>
              <p:cNvPr id="21" name="Vrije vorm: vorm 20">
                <a:extLst>
                  <a:ext uri="{FF2B5EF4-FFF2-40B4-BE49-F238E27FC236}">
                    <a16:creationId xmlns:a16="http://schemas.microsoft.com/office/drawing/2014/main" id="{DCC43CA8-5D7D-47AB-92F0-2C5272B56AD0}"/>
                  </a:ext>
                </a:extLst>
              </p:cNvPr>
              <p:cNvSpPr/>
              <p:nvPr/>
            </p:nvSpPr>
            <p:spPr>
              <a:xfrm>
                <a:off x="9735427" y="-213608"/>
                <a:ext cx="2529604" cy="3946740"/>
              </a:xfrm>
              <a:custGeom>
                <a:avLst/>
                <a:gdLst>
                  <a:gd name="connsiteX0" fmla="*/ 225680 w 2529604"/>
                  <a:gd name="connsiteY0" fmla="*/ 3908906 h 3946740"/>
                  <a:gd name="connsiteX1" fmla="*/ 43808 w 2529604"/>
                  <a:gd name="connsiteY1" fmla="*/ 3776153 h 3946740"/>
                  <a:gd name="connsiteX2" fmla="*/ 37835 w 2529604"/>
                  <a:gd name="connsiteY2" fmla="*/ 3647383 h 3946740"/>
                  <a:gd name="connsiteX3" fmla="*/ 37835 w 2529604"/>
                  <a:gd name="connsiteY3" fmla="*/ 0 h 3946740"/>
                  <a:gd name="connsiteX4" fmla="*/ 0 w 2529604"/>
                  <a:gd name="connsiteY4" fmla="*/ 0 h 3946740"/>
                  <a:gd name="connsiteX5" fmla="*/ 0 w 2529604"/>
                  <a:gd name="connsiteY5" fmla="*/ 3647383 h 3946740"/>
                  <a:gd name="connsiteX6" fmla="*/ 6638 w 2529604"/>
                  <a:gd name="connsiteY6" fmla="*/ 3781464 h 3946740"/>
                  <a:gd name="connsiteX7" fmla="*/ 226343 w 2529604"/>
                  <a:gd name="connsiteY7" fmla="*/ 3946741 h 3946740"/>
                  <a:gd name="connsiteX8" fmla="*/ 226343 w 2529604"/>
                  <a:gd name="connsiteY8" fmla="*/ 3946741 h 3946740"/>
                  <a:gd name="connsiteX9" fmla="*/ 2529605 w 2529604"/>
                  <a:gd name="connsiteY9" fmla="*/ 3946741 h 3946740"/>
                  <a:gd name="connsiteX10" fmla="*/ 2529605 w 2529604"/>
                  <a:gd name="connsiteY10" fmla="*/ 3908906 h 3946740"/>
                  <a:gd name="connsiteX11" fmla="*/ 225680 w 2529604"/>
                  <a:gd name="connsiteY11" fmla="*/ 3908906 h 394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604" h="3946740">
                    <a:moveTo>
                      <a:pt x="225680" y="3908906"/>
                    </a:moveTo>
                    <a:cubicBezTo>
                      <a:pt x="115495" y="3908906"/>
                      <a:pt x="55756" y="3865762"/>
                      <a:pt x="43808" y="3776153"/>
                    </a:cubicBezTo>
                    <a:cubicBezTo>
                      <a:pt x="37835" y="3736328"/>
                      <a:pt x="37835" y="3691191"/>
                      <a:pt x="37835" y="3647383"/>
                    </a:cubicBezTo>
                    <a:lnTo>
                      <a:pt x="37835" y="0"/>
                    </a:lnTo>
                    <a:lnTo>
                      <a:pt x="0" y="0"/>
                    </a:lnTo>
                    <a:lnTo>
                      <a:pt x="0" y="3647383"/>
                    </a:lnTo>
                    <a:cubicBezTo>
                      <a:pt x="0" y="3692519"/>
                      <a:pt x="0" y="3738982"/>
                      <a:pt x="6638" y="3781464"/>
                    </a:cubicBezTo>
                    <a:cubicBezTo>
                      <a:pt x="17258" y="3856469"/>
                      <a:pt x="63721" y="3946741"/>
                      <a:pt x="226343" y="3946741"/>
                    </a:cubicBezTo>
                    <a:lnTo>
                      <a:pt x="226343" y="3946741"/>
                    </a:lnTo>
                    <a:lnTo>
                      <a:pt x="2529605" y="3946741"/>
                    </a:lnTo>
                    <a:lnTo>
                      <a:pt x="2529605" y="3908906"/>
                    </a:lnTo>
                    <a:lnTo>
                      <a:pt x="225680" y="3908906"/>
                    </a:lnTo>
                    <a:close/>
                  </a:path>
                </a:pathLst>
              </a:custGeom>
              <a:solidFill>
                <a:srgbClr val="FFFFFF"/>
              </a:solidFill>
              <a:ln w="6635" cap="flat">
                <a:noFill/>
                <a:prstDash val="solid"/>
                <a:miter/>
              </a:ln>
            </p:spPr>
            <p:txBody>
              <a:bodyPr rtlCol="0" anchor="ctr"/>
              <a:lstStyle/>
              <a:p>
                <a:endParaRPr lang="nl-NL"/>
              </a:p>
            </p:txBody>
          </p:sp>
          <p:sp>
            <p:nvSpPr>
              <p:cNvPr id="22" name="Vrije vorm: vorm 21">
                <a:extLst>
                  <a:ext uri="{FF2B5EF4-FFF2-40B4-BE49-F238E27FC236}">
                    <a16:creationId xmlns:a16="http://schemas.microsoft.com/office/drawing/2014/main" id="{687685E8-AFB9-4C04-967C-0900349BDC41}"/>
                  </a:ext>
                </a:extLst>
              </p:cNvPr>
              <p:cNvSpPr/>
              <p:nvPr/>
            </p:nvSpPr>
            <p:spPr>
              <a:xfrm>
                <a:off x="9594046" y="-213608"/>
                <a:ext cx="2670322" cy="4088122"/>
              </a:xfrm>
              <a:custGeom>
                <a:avLst/>
                <a:gdLst>
                  <a:gd name="connsiteX0" fmla="*/ 367061 w 2670322"/>
                  <a:gd name="connsiteY0" fmla="*/ 4050288 h 4088122"/>
                  <a:gd name="connsiteX1" fmla="*/ 45135 w 2670322"/>
                  <a:gd name="connsiteY1" fmla="*/ 3807350 h 4088122"/>
                  <a:gd name="connsiteX2" fmla="*/ 37834 w 2670322"/>
                  <a:gd name="connsiteY2" fmla="*/ 3671942 h 4088122"/>
                  <a:gd name="connsiteX3" fmla="*/ 37834 w 2670322"/>
                  <a:gd name="connsiteY3" fmla="*/ 0 h 4088122"/>
                  <a:gd name="connsiteX4" fmla="*/ 0 w 2670322"/>
                  <a:gd name="connsiteY4" fmla="*/ 0 h 4088122"/>
                  <a:gd name="connsiteX5" fmla="*/ 0 w 2670322"/>
                  <a:gd name="connsiteY5" fmla="*/ 3671942 h 4088122"/>
                  <a:gd name="connsiteX6" fmla="*/ 7965 w 2670322"/>
                  <a:gd name="connsiteY6" fmla="*/ 3812661 h 4088122"/>
                  <a:gd name="connsiteX7" fmla="*/ 367061 w 2670322"/>
                  <a:gd name="connsiteY7" fmla="*/ 4088123 h 4088122"/>
                  <a:gd name="connsiteX8" fmla="*/ 367061 w 2670322"/>
                  <a:gd name="connsiteY8" fmla="*/ 4088123 h 4088122"/>
                  <a:gd name="connsiteX9" fmla="*/ 2670322 w 2670322"/>
                  <a:gd name="connsiteY9" fmla="*/ 4088123 h 4088122"/>
                  <a:gd name="connsiteX10" fmla="*/ 2670322 w 2670322"/>
                  <a:gd name="connsiteY10" fmla="*/ 4050288 h 4088122"/>
                  <a:gd name="connsiteX11" fmla="*/ 367061 w 2670322"/>
                  <a:gd name="connsiteY11" fmla="*/ 4050288 h 4088122"/>
                  <a:gd name="connsiteX12" fmla="*/ 367061 w 2670322"/>
                  <a:gd name="connsiteY12" fmla="*/ 4050288 h 4088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70322" h="4088122">
                    <a:moveTo>
                      <a:pt x="367061" y="4050288"/>
                    </a:moveTo>
                    <a:cubicBezTo>
                      <a:pt x="187181" y="4050288"/>
                      <a:pt x="67040" y="3959352"/>
                      <a:pt x="45135" y="3807350"/>
                    </a:cubicBezTo>
                    <a:cubicBezTo>
                      <a:pt x="38498" y="3760223"/>
                      <a:pt x="37834" y="3702475"/>
                      <a:pt x="37834" y="3671942"/>
                    </a:cubicBezTo>
                    <a:lnTo>
                      <a:pt x="37834" y="0"/>
                    </a:lnTo>
                    <a:lnTo>
                      <a:pt x="0" y="0"/>
                    </a:lnTo>
                    <a:lnTo>
                      <a:pt x="0" y="3671942"/>
                    </a:lnTo>
                    <a:cubicBezTo>
                      <a:pt x="0" y="3703139"/>
                      <a:pt x="1327" y="3762878"/>
                      <a:pt x="7965" y="3812661"/>
                    </a:cubicBezTo>
                    <a:cubicBezTo>
                      <a:pt x="32524" y="3985239"/>
                      <a:pt x="166605" y="4088123"/>
                      <a:pt x="367061" y="4088123"/>
                    </a:cubicBezTo>
                    <a:lnTo>
                      <a:pt x="367061" y="4088123"/>
                    </a:lnTo>
                    <a:lnTo>
                      <a:pt x="2670322" y="4088123"/>
                    </a:lnTo>
                    <a:lnTo>
                      <a:pt x="2670322" y="4050288"/>
                    </a:lnTo>
                    <a:lnTo>
                      <a:pt x="367061" y="4050288"/>
                    </a:lnTo>
                    <a:lnTo>
                      <a:pt x="367061" y="4050288"/>
                    </a:lnTo>
                    <a:close/>
                  </a:path>
                </a:pathLst>
              </a:custGeom>
              <a:solidFill>
                <a:srgbClr val="FFFFFF"/>
              </a:solidFill>
              <a:ln w="6635" cap="flat">
                <a:noFill/>
                <a:prstDash val="solid"/>
                <a:miter/>
              </a:ln>
            </p:spPr>
            <p:txBody>
              <a:bodyPr rtlCol="0" anchor="ctr"/>
              <a:lstStyle/>
              <a:p>
                <a:endParaRPr lang="nl-NL"/>
              </a:p>
            </p:txBody>
          </p:sp>
        </p:grpSp>
      </p:grpSp>
      <p:pic>
        <p:nvPicPr>
          <p:cNvPr id="26" name="Graphic 25">
            <a:extLst>
              <a:ext uri="{FF2B5EF4-FFF2-40B4-BE49-F238E27FC236}">
                <a16:creationId xmlns:a16="http://schemas.microsoft.com/office/drawing/2014/main" id="{04DC0743-9DDC-4086-98F1-CB4BBF4DDC7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57399" y="2755894"/>
            <a:ext cx="7903032" cy="1791620"/>
          </a:xfrm>
          <a:prstGeom prst="rect">
            <a:avLst/>
          </a:prstGeom>
        </p:spPr>
      </p:pic>
    </p:spTree>
    <p:extLst>
      <p:ext uri="{BB962C8B-B14F-4D97-AF65-F5344CB8AC3E}">
        <p14:creationId xmlns:p14="http://schemas.microsoft.com/office/powerpoint/2010/main" val="377336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ox(out)">
                                      <p:cBhvr>
                                        <p:cTn id="7" dur="2000"/>
                                        <p:tgtEl>
                                          <p:spTgt spid="23"/>
                                        </p:tgtEl>
                                      </p:cBhvr>
                                    </p:animEffect>
                                  </p:childTnLst>
                                  <p:subTnLst>
                                    <p:set>
                                      <p:cBhvr override="childStyle">
                                        <p:cTn dur="1" fill="hold" display="0" masterRel="sameClick" afterEffect="1">
                                          <p:stCondLst>
                                            <p:cond evt="end" delay="0">
                                              <p:tn val="5"/>
                                            </p:cond>
                                          </p:stCondLst>
                                        </p:cTn>
                                        <p:tgtEl>
                                          <p:spTgt spid="2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Logo animatie in PowerPoint (EN)">
    <p:bg>
      <p:bgPr>
        <a:solidFill>
          <a:schemeClr val="accent1"/>
        </a:solidFill>
        <a:effectLst/>
      </p:bgPr>
    </p:bg>
    <p:spTree>
      <p:nvGrpSpPr>
        <p:cNvPr id="1" name=""/>
        <p:cNvGrpSpPr/>
        <p:nvPr/>
      </p:nvGrpSpPr>
      <p:grpSpPr>
        <a:xfrm>
          <a:off x="0" y="0"/>
          <a:ext cx="0" cy="0"/>
          <a:chOff x="0" y="0"/>
          <a:chExt cx="0" cy="0"/>
        </a:xfrm>
      </p:grpSpPr>
      <p:grpSp>
        <p:nvGrpSpPr>
          <p:cNvPr id="23" name="Logo compleet">
            <a:extLst>
              <a:ext uri="{FF2B5EF4-FFF2-40B4-BE49-F238E27FC236}">
                <a16:creationId xmlns:a16="http://schemas.microsoft.com/office/drawing/2014/main" id="{E88A1A8D-D395-49D1-ACC5-D6211831C203}"/>
              </a:ext>
            </a:extLst>
          </p:cNvPr>
          <p:cNvGrpSpPr/>
          <p:nvPr userDrawn="1"/>
        </p:nvGrpSpPr>
        <p:grpSpPr>
          <a:xfrm>
            <a:off x="-244928" y="-257152"/>
            <a:ext cx="12509959" cy="7339636"/>
            <a:chOff x="-244928" y="-257152"/>
            <a:chExt cx="12509959" cy="7339636"/>
          </a:xfrm>
        </p:grpSpPr>
        <p:sp>
          <p:nvSpPr>
            <p:cNvPr id="10" name="Vrije vorm: vorm 9">
              <a:extLst>
                <a:ext uri="{FF2B5EF4-FFF2-40B4-BE49-F238E27FC236}">
                  <a16:creationId xmlns:a16="http://schemas.microsoft.com/office/drawing/2014/main" id="{EA4CD4C2-3721-4462-9019-090AAB19184F}"/>
                </a:ext>
              </a:extLst>
            </p:cNvPr>
            <p:cNvSpPr/>
            <p:nvPr/>
          </p:nvSpPr>
          <p:spPr>
            <a:xfrm>
              <a:off x="6730568" y="3008302"/>
              <a:ext cx="734122" cy="4074182"/>
            </a:xfrm>
            <a:custGeom>
              <a:avLst/>
              <a:gdLst>
                <a:gd name="connsiteX0" fmla="*/ 178553 w 734122"/>
                <a:gd name="connsiteY0" fmla="*/ 4074183 h 4074182"/>
                <a:gd name="connsiteX1" fmla="*/ 140718 w 734122"/>
                <a:gd name="connsiteY1" fmla="*/ 4074183 h 4074182"/>
                <a:gd name="connsiteX2" fmla="*/ 140718 w 734122"/>
                <a:gd name="connsiteY2" fmla="*/ 432774 h 4074182"/>
                <a:gd name="connsiteX3" fmla="*/ 147355 w 734122"/>
                <a:gd name="connsiteY3" fmla="*/ 305995 h 4074182"/>
                <a:gd name="connsiteX4" fmla="*/ 367061 w 734122"/>
                <a:gd name="connsiteY4" fmla="*/ 141382 h 4074182"/>
                <a:gd name="connsiteX5" fmla="*/ 586768 w 734122"/>
                <a:gd name="connsiteY5" fmla="*/ 306659 h 4074182"/>
                <a:gd name="connsiteX6" fmla="*/ 593405 w 734122"/>
                <a:gd name="connsiteY6" fmla="*/ 433438 h 4074182"/>
                <a:gd name="connsiteX7" fmla="*/ 586768 w 734122"/>
                <a:gd name="connsiteY7" fmla="*/ 560217 h 4074182"/>
                <a:gd name="connsiteX8" fmla="*/ 367061 w 734122"/>
                <a:gd name="connsiteY8" fmla="*/ 724830 h 4074182"/>
                <a:gd name="connsiteX9" fmla="*/ 298694 w 734122"/>
                <a:gd name="connsiteY9" fmla="*/ 718857 h 4074182"/>
                <a:gd name="connsiteX10" fmla="*/ 305995 w 734122"/>
                <a:gd name="connsiteY10" fmla="*/ 681686 h 4074182"/>
                <a:gd name="connsiteX11" fmla="*/ 367061 w 734122"/>
                <a:gd name="connsiteY11" fmla="*/ 686996 h 4074182"/>
                <a:gd name="connsiteX12" fmla="*/ 548933 w 734122"/>
                <a:gd name="connsiteY12" fmla="*/ 554243 h 4074182"/>
                <a:gd name="connsiteX13" fmla="*/ 554907 w 734122"/>
                <a:gd name="connsiteY13" fmla="*/ 432774 h 4074182"/>
                <a:gd name="connsiteX14" fmla="*/ 548933 w 734122"/>
                <a:gd name="connsiteY14" fmla="*/ 311305 h 4074182"/>
                <a:gd name="connsiteX15" fmla="*/ 367061 w 734122"/>
                <a:gd name="connsiteY15" fmla="*/ 178552 h 4074182"/>
                <a:gd name="connsiteX16" fmla="*/ 185190 w 734122"/>
                <a:gd name="connsiteY16" fmla="*/ 311305 h 4074182"/>
                <a:gd name="connsiteX17" fmla="*/ 179216 w 734122"/>
                <a:gd name="connsiteY17" fmla="*/ 432774 h 4074182"/>
                <a:gd name="connsiteX18" fmla="*/ 179216 w 734122"/>
                <a:gd name="connsiteY18" fmla="*/ 4074183 h 4074182"/>
                <a:gd name="connsiteX19" fmla="*/ 37834 w 734122"/>
                <a:gd name="connsiteY19" fmla="*/ 4074183 h 4074182"/>
                <a:gd name="connsiteX20" fmla="*/ 0 w 734122"/>
                <a:gd name="connsiteY20" fmla="*/ 4074183 h 4074182"/>
                <a:gd name="connsiteX21" fmla="*/ 0 w 734122"/>
                <a:gd name="connsiteY21" fmla="*/ 432774 h 4074182"/>
                <a:gd name="connsiteX22" fmla="*/ 7965 w 734122"/>
                <a:gd name="connsiteY22" fmla="*/ 275462 h 4074182"/>
                <a:gd name="connsiteX23" fmla="*/ 367061 w 734122"/>
                <a:gd name="connsiteY23" fmla="*/ 0 h 4074182"/>
                <a:gd name="connsiteX24" fmla="*/ 726158 w 734122"/>
                <a:gd name="connsiteY24" fmla="*/ 275462 h 4074182"/>
                <a:gd name="connsiteX25" fmla="*/ 734123 w 734122"/>
                <a:gd name="connsiteY25" fmla="*/ 432774 h 4074182"/>
                <a:gd name="connsiteX26" fmla="*/ 726158 w 734122"/>
                <a:gd name="connsiteY26" fmla="*/ 590086 h 4074182"/>
                <a:gd name="connsiteX27" fmla="*/ 367061 w 734122"/>
                <a:gd name="connsiteY27" fmla="*/ 865548 h 4074182"/>
                <a:gd name="connsiteX28" fmla="*/ 300021 w 734122"/>
                <a:gd name="connsiteY28" fmla="*/ 861566 h 4074182"/>
                <a:gd name="connsiteX29" fmla="*/ 304668 w 734122"/>
                <a:gd name="connsiteY29" fmla="*/ 823731 h 4074182"/>
                <a:gd name="connsiteX30" fmla="*/ 366397 w 734122"/>
                <a:gd name="connsiteY30" fmla="*/ 827714 h 4074182"/>
                <a:gd name="connsiteX31" fmla="*/ 688323 w 734122"/>
                <a:gd name="connsiteY31" fmla="*/ 584776 h 4074182"/>
                <a:gd name="connsiteX32" fmla="*/ 695624 w 734122"/>
                <a:gd name="connsiteY32" fmla="*/ 432774 h 4074182"/>
                <a:gd name="connsiteX33" fmla="*/ 688323 w 734122"/>
                <a:gd name="connsiteY33" fmla="*/ 280772 h 4074182"/>
                <a:gd name="connsiteX34" fmla="*/ 366397 w 734122"/>
                <a:gd name="connsiteY34" fmla="*/ 37835 h 4074182"/>
                <a:gd name="connsiteX35" fmla="*/ 44472 w 734122"/>
                <a:gd name="connsiteY35" fmla="*/ 280772 h 4074182"/>
                <a:gd name="connsiteX36" fmla="*/ 37171 w 734122"/>
                <a:gd name="connsiteY36" fmla="*/ 432774 h 4074182"/>
                <a:gd name="connsiteX37" fmla="*/ 37171 w 734122"/>
                <a:gd name="connsiteY37" fmla="*/ 4074183 h 4074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34122" h="4074182">
                  <a:moveTo>
                    <a:pt x="178553" y="4074183"/>
                  </a:moveTo>
                  <a:lnTo>
                    <a:pt x="140718" y="4074183"/>
                  </a:lnTo>
                  <a:lnTo>
                    <a:pt x="140718" y="432774"/>
                  </a:lnTo>
                  <a:cubicBezTo>
                    <a:pt x="140718" y="387638"/>
                    <a:pt x="140718" y="348476"/>
                    <a:pt x="147355" y="305995"/>
                  </a:cubicBezTo>
                  <a:cubicBezTo>
                    <a:pt x="157975" y="230990"/>
                    <a:pt x="204439" y="141382"/>
                    <a:pt x="367061" y="141382"/>
                  </a:cubicBezTo>
                  <a:cubicBezTo>
                    <a:pt x="529683" y="141382"/>
                    <a:pt x="576147" y="230990"/>
                    <a:pt x="586768" y="306659"/>
                  </a:cubicBezTo>
                  <a:cubicBezTo>
                    <a:pt x="593405" y="349140"/>
                    <a:pt x="593405" y="388302"/>
                    <a:pt x="593405" y="433438"/>
                  </a:cubicBezTo>
                  <a:cubicBezTo>
                    <a:pt x="593405" y="478574"/>
                    <a:pt x="593405" y="517736"/>
                    <a:pt x="586768" y="560217"/>
                  </a:cubicBezTo>
                  <a:cubicBezTo>
                    <a:pt x="576147" y="635222"/>
                    <a:pt x="529683" y="724830"/>
                    <a:pt x="367061" y="724830"/>
                  </a:cubicBezTo>
                  <a:cubicBezTo>
                    <a:pt x="342502" y="724830"/>
                    <a:pt x="319270" y="722839"/>
                    <a:pt x="298694" y="718857"/>
                  </a:cubicBezTo>
                  <a:lnTo>
                    <a:pt x="305995" y="681686"/>
                  </a:lnTo>
                  <a:cubicBezTo>
                    <a:pt x="323916" y="685004"/>
                    <a:pt x="344494" y="686996"/>
                    <a:pt x="367061" y="686996"/>
                  </a:cubicBezTo>
                  <a:cubicBezTo>
                    <a:pt x="477247" y="686996"/>
                    <a:pt x="536985" y="643851"/>
                    <a:pt x="548933" y="554243"/>
                  </a:cubicBezTo>
                  <a:cubicBezTo>
                    <a:pt x="554907" y="513753"/>
                    <a:pt x="554907" y="476583"/>
                    <a:pt x="554907" y="432774"/>
                  </a:cubicBezTo>
                  <a:cubicBezTo>
                    <a:pt x="554907" y="388966"/>
                    <a:pt x="554907" y="351131"/>
                    <a:pt x="548933" y="311305"/>
                  </a:cubicBezTo>
                  <a:cubicBezTo>
                    <a:pt x="536321" y="221697"/>
                    <a:pt x="476582" y="178552"/>
                    <a:pt x="367061" y="178552"/>
                  </a:cubicBezTo>
                  <a:cubicBezTo>
                    <a:pt x="256876" y="178552"/>
                    <a:pt x="197138" y="221697"/>
                    <a:pt x="185190" y="311305"/>
                  </a:cubicBezTo>
                  <a:cubicBezTo>
                    <a:pt x="179216" y="351795"/>
                    <a:pt x="179216" y="388966"/>
                    <a:pt x="179216" y="432774"/>
                  </a:cubicBezTo>
                  <a:lnTo>
                    <a:pt x="179216" y="4074183"/>
                  </a:lnTo>
                  <a:close/>
                  <a:moveTo>
                    <a:pt x="37834" y="4074183"/>
                  </a:moveTo>
                  <a:lnTo>
                    <a:pt x="0" y="4074183"/>
                  </a:lnTo>
                  <a:lnTo>
                    <a:pt x="0" y="432774"/>
                  </a:lnTo>
                  <a:cubicBezTo>
                    <a:pt x="0" y="372372"/>
                    <a:pt x="1327" y="322589"/>
                    <a:pt x="7965" y="275462"/>
                  </a:cubicBezTo>
                  <a:cubicBezTo>
                    <a:pt x="32525" y="102883"/>
                    <a:pt x="166605" y="0"/>
                    <a:pt x="367061" y="0"/>
                  </a:cubicBezTo>
                  <a:cubicBezTo>
                    <a:pt x="567518" y="0"/>
                    <a:pt x="701598" y="102883"/>
                    <a:pt x="726158" y="275462"/>
                  </a:cubicBezTo>
                  <a:cubicBezTo>
                    <a:pt x="732796" y="322589"/>
                    <a:pt x="734123" y="372372"/>
                    <a:pt x="734123" y="432774"/>
                  </a:cubicBezTo>
                  <a:cubicBezTo>
                    <a:pt x="734123" y="493177"/>
                    <a:pt x="732796" y="542959"/>
                    <a:pt x="726158" y="590086"/>
                  </a:cubicBezTo>
                  <a:cubicBezTo>
                    <a:pt x="701598" y="762665"/>
                    <a:pt x="567518" y="865548"/>
                    <a:pt x="367061" y="865548"/>
                  </a:cubicBezTo>
                  <a:cubicBezTo>
                    <a:pt x="343829" y="865548"/>
                    <a:pt x="321926" y="864221"/>
                    <a:pt x="300021" y="861566"/>
                  </a:cubicBezTo>
                  <a:lnTo>
                    <a:pt x="304668" y="823731"/>
                  </a:lnTo>
                  <a:cubicBezTo>
                    <a:pt x="324581" y="826386"/>
                    <a:pt x="345157" y="827714"/>
                    <a:pt x="366397" y="827714"/>
                  </a:cubicBezTo>
                  <a:cubicBezTo>
                    <a:pt x="546277" y="827714"/>
                    <a:pt x="666419" y="736778"/>
                    <a:pt x="688323" y="584776"/>
                  </a:cubicBezTo>
                  <a:cubicBezTo>
                    <a:pt x="694297" y="539640"/>
                    <a:pt x="695624" y="491186"/>
                    <a:pt x="695624" y="432774"/>
                  </a:cubicBezTo>
                  <a:cubicBezTo>
                    <a:pt x="695624" y="374363"/>
                    <a:pt x="694297" y="325245"/>
                    <a:pt x="688323" y="280772"/>
                  </a:cubicBezTo>
                  <a:cubicBezTo>
                    <a:pt x="667083" y="128770"/>
                    <a:pt x="546277" y="37835"/>
                    <a:pt x="366397" y="37835"/>
                  </a:cubicBezTo>
                  <a:cubicBezTo>
                    <a:pt x="186518" y="37835"/>
                    <a:pt x="66376" y="128770"/>
                    <a:pt x="44472" y="280772"/>
                  </a:cubicBezTo>
                  <a:cubicBezTo>
                    <a:pt x="38498" y="325908"/>
                    <a:pt x="37171" y="374363"/>
                    <a:pt x="37171" y="432774"/>
                  </a:cubicBezTo>
                  <a:lnTo>
                    <a:pt x="37171" y="4074183"/>
                  </a:lnTo>
                  <a:close/>
                </a:path>
              </a:pathLst>
            </a:custGeom>
            <a:solidFill>
              <a:srgbClr val="FFFFFF"/>
            </a:solidFill>
            <a:ln w="6635" cap="flat">
              <a:noFill/>
              <a:prstDash val="solid"/>
              <a:miter/>
            </a:ln>
          </p:spPr>
          <p:txBody>
            <a:bodyPr rtlCol="0" anchor="ctr"/>
            <a:lstStyle/>
            <a:p>
              <a:endParaRPr lang="nl-NL"/>
            </a:p>
          </p:txBody>
        </p:sp>
        <p:sp>
          <p:nvSpPr>
            <p:cNvPr id="11" name="Vrije vorm: vorm 10">
              <a:extLst>
                <a:ext uri="{FF2B5EF4-FFF2-40B4-BE49-F238E27FC236}">
                  <a16:creationId xmlns:a16="http://schemas.microsoft.com/office/drawing/2014/main" id="{FD4ABA49-FA69-4637-9752-2DB63D193E82}"/>
                </a:ext>
              </a:extLst>
            </p:cNvPr>
            <p:cNvSpPr/>
            <p:nvPr/>
          </p:nvSpPr>
          <p:spPr>
            <a:xfrm>
              <a:off x="7679087" y="3008302"/>
              <a:ext cx="734122" cy="4074182"/>
            </a:xfrm>
            <a:custGeom>
              <a:avLst/>
              <a:gdLst>
                <a:gd name="connsiteX0" fmla="*/ 178552 w 734122"/>
                <a:gd name="connsiteY0" fmla="*/ 4074183 h 4074182"/>
                <a:gd name="connsiteX1" fmla="*/ 140718 w 734122"/>
                <a:gd name="connsiteY1" fmla="*/ 4074183 h 4074182"/>
                <a:gd name="connsiteX2" fmla="*/ 140718 w 734122"/>
                <a:gd name="connsiteY2" fmla="*/ 432774 h 4074182"/>
                <a:gd name="connsiteX3" fmla="*/ 147355 w 734122"/>
                <a:gd name="connsiteY3" fmla="*/ 305995 h 4074182"/>
                <a:gd name="connsiteX4" fmla="*/ 367061 w 734122"/>
                <a:gd name="connsiteY4" fmla="*/ 141382 h 4074182"/>
                <a:gd name="connsiteX5" fmla="*/ 586767 w 734122"/>
                <a:gd name="connsiteY5" fmla="*/ 306659 h 4074182"/>
                <a:gd name="connsiteX6" fmla="*/ 593404 w 734122"/>
                <a:gd name="connsiteY6" fmla="*/ 433438 h 4074182"/>
                <a:gd name="connsiteX7" fmla="*/ 586767 w 734122"/>
                <a:gd name="connsiteY7" fmla="*/ 560217 h 4074182"/>
                <a:gd name="connsiteX8" fmla="*/ 367061 w 734122"/>
                <a:gd name="connsiteY8" fmla="*/ 724830 h 4074182"/>
                <a:gd name="connsiteX9" fmla="*/ 298694 w 734122"/>
                <a:gd name="connsiteY9" fmla="*/ 718857 h 4074182"/>
                <a:gd name="connsiteX10" fmla="*/ 305995 w 734122"/>
                <a:gd name="connsiteY10" fmla="*/ 681686 h 4074182"/>
                <a:gd name="connsiteX11" fmla="*/ 367061 w 734122"/>
                <a:gd name="connsiteY11" fmla="*/ 686996 h 4074182"/>
                <a:gd name="connsiteX12" fmla="*/ 548933 w 734122"/>
                <a:gd name="connsiteY12" fmla="*/ 554243 h 4074182"/>
                <a:gd name="connsiteX13" fmla="*/ 554907 w 734122"/>
                <a:gd name="connsiteY13" fmla="*/ 432774 h 4074182"/>
                <a:gd name="connsiteX14" fmla="*/ 548933 w 734122"/>
                <a:gd name="connsiteY14" fmla="*/ 311305 h 4074182"/>
                <a:gd name="connsiteX15" fmla="*/ 367061 w 734122"/>
                <a:gd name="connsiteY15" fmla="*/ 178552 h 4074182"/>
                <a:gd name="connsiteX16" fmla="*/ 185190 w 734122"/>
                <a:gd name="connsiteY16" fmla="*/ 311305 h 4074182"/>
                <a:gd name="connsiteX17" fmla="*/ 179216 w 734122"/>
                <a:gd name="connsiteY17" fmla="*/ 432774 h 4074182"/>
                <a:gd name="connsiteX18" fmla="*/ 179216 w 734122"/>
                <a:gd name="connsiteY18" fmla="*/ 4074183 h 4074182"/>
                <a:gd name="connsiteX19" fmla="*/ 37834 w 734122"/>
                <a:gd name="connsiteY19" fmla="*/ 4074183 h 4074182"/>
                <a:gd name="connsiteX20" fmla="*/ 0 w 734122"/>
                <a:gd name="connsiteY20" fmla="*/ 4074183 h 4074182"/>
                <a:gd name="connsiteX21" fmla="*/ 0 w 734122"/>
                <a:gd name="connsiteY21" fmla="*/ 432774 h 4074182"/>
                <a:gd name="connsiteX22" fmla="*/ 7965 w 734122"/>
                <a:gd name="connsiteY22" fmla="*/ 275462 h 4074182"/>
                <a:gd name="connsiteX23" fmla="*/ 367061 w 734122"/>
                <a:gd name="connsiteY23" fmla="*/ 0 h 4074182"/>
                <a:gd name="connsiteX24" fmla="*/ 726157 w 734122"/>
                <a:gd name="connsiteY24" fmla="*/ 275462 h 4074182"/>
                <a:gd name="connsiteX25" fmla="*/ 734123 w 734122"/>
                <a:gd name="connsiteY25" fmla="*/ 432774 h 4074182"/>
                <a:gd name="connsiteX26" fmla="*/ 726157 w 734122"/>
                <a:gd name="connsiteY26" fmla="*/ 590086 h 4074182"/>
                <a:gd name="connsiteX27" fmla="*/ 367061 w 734122"/>
                <a:gd name="connsiteY27" fmla="*/ 865548 h 4074182"/>
                <a:gd name="connsiteX28" fmla="*/ 300021 w 734122"/>
                <a:gd name="connsiteY28" fmla="*/ 861566 h 4074182"/>
                <a:gd name="connsiteX29" fmla="*/ 304667 w 734122"/>
                <a:gd name="connsiteY29" fmla="*/ 823731 h 4074182"/>
                <a:gd name="connsiteX30" fmla="*/ 366397 w 734122"/>
                <a:gd name="connsiteY30" fmla="*/ 827714 h 4074182"/>
                <a:gd name="connsiteX31" fmla="*/ 688323 w 734122"/>
                <a:gd name="connsiteY31" fmla="*/ 584776 h 4074182"/>
                <a:gd name="connsiteX32" fmla="*/ 695624 w 734122"/>
                <a:gd name="connsiteY32" fmla="*/ 432774 h 4074182"/>
                <a:gd name="connsiteX33" fmla="*/ 688323 w 734122"/>
                <a:gd name="connsiteY33" fmla="*/ 280772 h 4074182"/>
                <a:gd name="connsiteX34" fmla="*/ 366397 w 734122"/>
                <a:gd name="connsiteY34" fmla="*/ 37835 h 4074182"/>
                <a:gd name="connsiteX35" fmla="*/ 44472 w 734122"/>
                <a:gd name="connsiteY35" fmla="*/ 280772 h 4074182"/>
                <a:gd name="connsiteX36" fmla="*/ 37171 w 734122"/>
                <a:gd name="connsiteY36" fmla="*/ 432774 h 4074182"/>
                <a:gd name="connsiteX37" fmla="*/ 37171 w 734122"/>
                <a:gd name="connsiteY37" fmla="*/ 4074183 h 4074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34122" h="4074182">
                  <a:moveTo>
                    <a:pt x="178552" y="4074183"/>
                  </a:moveTo>
                  <a:lnTo>
                    <a:pt x="140718" y="4074183"/>
                  </a:lnTo>
                  <a:lnTo>
                    <a:pt x="140718" y="432774"/>
                  </a:lnTo>
                  <a:cubicBezTo>
                    <a:pt x="140718" y="387638"/>
                    <a:pt x="140718" y="348476"/>
                    <a:pt x="147355" y="305995"/>
                  </a:cubicBezTo>
                  <a:cubicBezTo>
                    <a:pt x="157975" y="230990"/>
                    <a:pt x="204439" y="141382"/>
                    <a:pt x="367061" y="141382"/>
                  </a:cubicBezTo>
                  <a:cubicBezTo>
                    <a:pt x="529683" y="141382"/>
                    <a:pt x="576147" y="230990"/>
                    <a:pt x="586767" y="306659"/>
                  </a:cubicBezTo>
                  <a:cubicBezTo>
                    <a:pt x="593404" y="349140"/>
                    <a:pt x="593404" y="388302"/>
                    <a:pt x="593404" y="433438"/>
                  </a:cubicBezTo>
                  <a:cubicBezTo>
                    <a:pt x="593404" y="478574"/>
                    <a:pt x="593404" y="517736"/>
                    <a:pt x="586767" y="560217"/>
                  </a:cubicBezTo>
                  <a:cubicBezTo>
                    <a:pt x="576147" y="635222"/>
                    <a:pt x="529683" y="724830"/>
                    <a:pt x="367061" y="724830"/>
                  </a:cubicBezTo>
                  <a:cubicBezTo>
                    <a:pt x="342502" y="724830"/>
                    <a:pt x="319270" y="722839"/>
                    <a:pt x="298694" y="718857"/>
                  </a:cubicBezTo>
                  <a:lnTo>
                    <a:pt x="305995" y="681686"/>
                  </a:lnTo>
                  <a:cubicBezTo>
                    <a:pt x="323916" y="685004"/>
                    <a:pt x="344493" y="686996"/>
                    <a:pt x="367061" y="686996"/>
                  </a:cubicBezTo>
                  <a:cubicBezTo>
                    <a:pt x="477246" y="686996"/>
                    <a:pt x="536984" y="643851"/>
                    <a:pt x="548933" y="554243"/>
                  </a:cubicBezTo>
                  <a:cubicBezTo>
                    <a:pt x="554907" y="513753"/>
                    <a:pt x="554907" y="476583"/>
                    <a:pt x="554907" y="432774"/>
                  </a:cubicBezTo>
                  <a:cubicBezTo>
                    <a:pt x="554907" y="388966"/>
                    <a:pt x="554907" y="351131"/>
                    <a:pt x="548933" y="311305"/>
                  </a:cubicBezTo>
                  <a:cubicBezTo>
                    <a:pt x="536321" y="221697"/>
                    <a:pt x="476582" y="178552"/>
                    <a:pt x="367061" y="178552"/>
                  </a:cubicBezTo>
                  <a:cubicBezTo>
                    <a:pt x="257540" y="178552"/>
                    <a:pt x="197138" y="221697"/>
                    <a:pt x="185190" y="311305"/>
                  </a:cubicBezTo>
                  <a:cubicBezTo>
                    <a:pt x="179216" y="351795"/>
                    <a:pt x="179216" y="388966"/>
                    <a:pt x="179216" y="432774"/>
                  </a:cubicBezTo>
                  <a:lnTo>
                    <a:pt x="179216" y="4074183"/>
                  </a:lnTo>
                  <a:close/>
                  <a:moveTo>
                    <a:pt x="37834" y="4074183"/>
                  </a:moveTo>
                  <a:lnTo>
                    <a:pt x="0" y="4074183"/>
                  </a:lnTo>
                  <a:lnTo>
                    <a:pt x="0" y="432774"/>
                  </a:lnTo>
                  <a:cubicBezTo>
                    <a:pt x="0" y="372372"/>
                    <a:pt x="1327" y="322589"/>
                    <a:pt x="7965" y="275462"/>
                  </a:cubicBezTo>
                  <a:cubicBezTo>
                    <a:pt x="32524" y="102883"/>
                    <a:pt x="166605" y="0"/>
                    <a:pt x="367061" y="0"/>
                  </a:cubicBezTo>
                  <a:cubicBezTo>
                    <a:pt x="567518" y="0"/>
                    <a:pt x="701598" y="102883"/>
                    <a:pt x="726157" y="275462"/>
                  </a:cubicBezTo>
                  <a:cubicBezTo>
                    <a:pt x="732795" y="322589"/>
                    <a:pt x="734123" y="372372"/>
                    <a:pt x="734123" y="432774"/>
                  </a:cubicBezTo>
                  <a:cubicBezTo>
                    <a:pt x="734123" y="493177"/>
                    <a:pt x="732795" y="542959"/>
                    <a:pt x="726157" y="590086"/>
                  </a:cubicBezTo>
                  <a:cubicBezTo>
                    <a:pt x="701598" y="762665"/>
                    <a:pt x="567518" y="865548"/>
                    <a:pt x="367061" y="865548"/>
                  </a:cubicBezTo>
                  <a:cubicBezTo>
                    <a:pt x="343829" y="865548"/>
                    <a:pt x="321926" y="864221"/>
                    <a:pt x="300021" y="861566"/>
                  </a:cubicBezTo>
                  <a:lnTo>
                    <a:pt x="304667" y="823731"/>
                  </a:lnTo>
                  <a:cubicBezTo>
                    <a:pt x="324580" y="826386"/>
                    <a:pt x="345157" y="827714"/>
                    <a:pt x="366397" y="827714"/>
                  </a:cubicBezTo>
                  <a:cubicBezTo>
                    <a:pt x="546277" y="827714"/>
                    <a:pt x="666418" y="736778"/>
                    <a:pt x="688323" y="584776"/>
                  </a:cubicBezTo>
                  <a:cubicBezTo>
                    <a:pt x="694297" y="539640"/>
                    <a:pt x="695624" y="491186"/>
                    <a:pt x="695624" y="432774"/>
                  </a:cubicBezTo>
                  <a:cubicBezTo>
                    <a:pt x="695624" y="374363"/>
                    <a:pt x="694297" y="325245"/>
                    <a:pt x="688323" y="280772"/>
                  </a:cubicBezTo>
                  <a:cubicBezTo>
                    <a:pt x="667083" y="128770"/>
                    <a:pt x="546277" y="37835"/>
                    <a:pt x="366397" y="37835"/>
                  </a:cubicBezTo>
                  <a:cubicBezTo>
                    <a:pt x="186518" y="37835"/>
                    <a:pt x="66376" y="128770"/>
                    <a:pt x="44472" y="280772"/>
                  </a:cubicBezTo>
                  <a:cubicBezTo>
                    <a:pt x="38498" y="325908"/>
                    <a:pt x="37171" y="374363"/>
                    <a:pt x="37171" y="432774"/>
                  </a:cubicBezTo>
                  <a:lnTo>
                    <a:pt x="37171" y="4074183"/>
                  </a:lnTo>
                  <a:close/>
                </a:path>
              </a:pathLst>
            </a:custGeom>
            <a:solidFill>
              <a:srgbClr val="FFFFFF"/>
            </a:solidFill>
            <a:ln w="6635" cap="flat">
              <a:noFill/>
              <a:prstDash val="solid"/>
              <a:miter/>
            </a:ln>
          </p:spPr>
          <p:txBody>
            <a:bodyPr rtlCol="0" anchor="ctr"/>
            <a:lstStyle/>
            <a:p>
              <a:endParaRPr lang="nl-NL"/>
            </a:p>
          </p:txBody>
        </p:sp>
        <p:sp>
          <p:nvSpPr>
            <p:cNvPr id="12" name="Vrije vorm: vorm 11">
              <a:extLst>
                <a:ext uri="{FF2B5EF4-FFF2-40B4-BE49-F238E27FC236}">
                  <a16:creationId xmlns:a16="http://schemas.microsoft.com/office/drawing/2014/main" id="{B8F7C213-1D07-496A-807A-52B49274AA47}"/>
                </a:ext>
              </a:extLst>
            </p:cNvPr>
            <p:cNvSpPr/>
            <p:nvPr/>
          </p:nvSpPr>
          <p:spPr>
            <a:xfrm>
              <a:off x="3068582" y="3008966"/>
              <a:ext cx="734122" cy="865548"/>
            </a:xfrm>
            <a:custGeom>
              <a:avLst/>
              <a:gdLst>
                <a:gd name="connsiteX0" fmla="*/ 367061 w 734122"/>
                <a:gd name="connsiteY0" fmla="*/ 865548 h 865548"/>
                <a:gd name="connsiteX1" fmla="*/ 7965 w 734122"/>
                <a:gd name="connsiteY1" fmla="*/ 590086 h 865548"/>
                <a:gd name="connsiteX2" fmla="*/ 0 w 734122"/>
                <a:gd name="connsiteY2" fmla="*/ 432774 h 865548"/>
                <a:gd name="connsiteX3" fmla="*/ 7965 w 734122"/>
                <a:gd name="connsiteY3" fmla="*/ 275462 h 865548"/>
                <a:gd name="connsiteX4" fmla="*/ 367061 w 734122"/>
                <a:gd name="connsiteY4" fmla="*/ 0 h 865548"/>
                <a:gd name="connsiteX5" fmla="*/ 726158 w 734122"/>
                <a:gd name="connsiteY5" fmla="*/ 275462 h 865548"/>
                <a:gd name="connsiteX6" fmla="*/ 734123 w 734122"/>
                <a:gd name="connsiteY6" fmla="*/ 432774 h 865548"/>
                <a:gd name="connsiteX7" fmla="*/ 726158 w 734122"/>
                <a:gd name="connsiteY7" fmla="*/ 590086 h 865548"/>
                <a:gd name="connsiteX8" fmla="*/ 367061 w 734122"/>
                <a:gd name="connsiteY8" fmla="*/ 865548 h 865548"/>
                <a:gd name="connsiteX9" fmla="*/ 367061 w 734122"/>
                <a:gd name="connsiteY9" fmla="*/ 37171 h 865548"/>
                <a:gd name="connsiteX10" fmla="*/ 45136 w 734122"/>
                <a:gd name="connsiteY10" fmla="*/ 280108 h 865548"/>
                <a:gd name="connsiteX11" fmla="*/ 37834 w 734122"/>
                <a:gd name="connsiteY11" fmla="*/ 432110 h 865548"/>
                <a:gd name="connsiteX12" fmla="*/ 45136 w 734122"/>
                <a:gd name="connsiteY12" fmla="*/ 584112 h 865548"/>
                <a:gd name="connsiteX13" fmla="*/ 367061 w 734122"/>
                <a:gd name="connsiteY13" fmla="*/ 827050 h 865548"/>
                <a:gd name="connsiteX14" fmla="*/ 688987 w 734122"/>
                <a:gd name="connsiteY14" fmla="*/ 584112 h 865548"/>
                <a:gd name="connsiteX15" fmla="*/ 696288 w 734122"/>
                <a:gd name="connsiteY15" fmla="*/ 432110 h 865548"/>
                <a:gd name="connsiteX16" fmla="*/ 688987 w 734122"/>
                <a:gd name="connsiteY16" fmla="*/ 280108 h 865548"/>
                <a:gd name="connsiteX17" fmla="*/ 367061 w 734122"/>
                <a:gd name="connsiteY17" fmla="*/ 37171 h 865548"/>
                <a:gd name="connsiteX18" fmla="*/ 367061 w 734122"/>
                <a:gd name="connsiteY18" fmla="*/ 724166 h 865548"/>
                <a:gd name="connsiteX19" fmla="*/ 147356 w 734122"/>
                <a:gd name="connsiteY19" fmla="*/ 558889 h 865548"/>
                <a:gd name="connsiteX20" fmla="*/ 140718 w 734122"/>
                <a:gd name="connsiteY20" fmla="*/ 432110 h 865548"/>
                <a:gd name="connsiteX21" fmla="*/ 147356 w 734122"/>
                <a:gd name="connsiteY21" fmla="*/ 305331 h 865548"/>
                <a:gd name="connsiteX22" fmla="*/ 367061 w 734122"/>
                <a:gd name="connsiteY22" fmla="*/ 140718 h 865548"/>
                <a:gd name="connsiteX23" fmla="*/ 586767 w 734122"/>
                <a:gd name="connsiteY23" fmla="*/ 305995 h 865548"/>
                <a:gd name="connsiteX24" fmla="*/ 593405 w 734122"/>
                <a:gd name="connsiteY24" fmla="*/ 432774 h 865548"/>
                <a:gd name="connsiteX25" fmla="*/ 586767 w 734122"/>
                <a:gd name="connsiteY25" fmla="*/ 559553 h 865548"/>
                <a:gd name="connsiteX26" fmla="*/ 367061 w 734122"/>
                <a:gd name="connsiteY26" fmla="*/ 724166 h 865548"/>
                <a:gd name="connsiteX27" fmla="*/ 367061 w 734122"/>
                <a:gd name="connsiteY27" fmla="*/ 178553 h 865548"/>
                <a:gd name="connsiteX28" fmla="*/ 185190 w 734122"/>
                <a:gd name="connsiteY28" fmla="*/ 311305 h 865548"/>
                <a:gd name="connsiteX29" fmla="*/ 179216 w 734122"/>
                <a:gd name="connsiteY29" fmla="*/ 432774 h 865548"/>
                <a:gd name="connsiteX30" fmla="*/ 185190 w 734122"/>
                <a:gd name="connsiteY30" fmla="*/ 554243 h 865548"/>
                <a:gd name="connsiteX31" fmla="*/ 367061 w 734122"/>
                <a:gd name="connsiteY31" fmla="*/ 686996 h 865548"/>
                <a:gd name="connsiteX32" fmla="*/ 548933 w 734122"/>
                <a:gd name="connsiteY32" fmla="*/ 554243 h 865548"/>
                <a:gd name="connsiteX33" fmla="*/ 554907 w 734122"/>
                <a:gd name="connsiteY33" fmla="*/ 432774 h 865548"/>
                <a:gd name="connsiteX34" fmla="*/ 548933 w 734122"/>
                <a:gd name="connsiteY34" fmla="*/ 311305 h 865548"/>
                <a:gd name="connsiteX35" fmla="*/ 367061 w 734122"/>
                <a:gd name="connsiteY35" fmla="*/ 178553 h 865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34122" h="865548">
                  <a:moveTo>
                    <a:pt x="367061" y="865548"/>
                  </a:moveTo>
                  <a:cubicBezTo>
                    <a:pt x="166605" y="865548"/>
                    <a:pt x="32524" y="762665"/>
                    <a:pt x="7965" y="590086"/>
                  </a:cubicBezTo>
                  <a:cubicBezTo>
                    <a:pt x="1327" y="542959"/>
                    <a:pt x="0" y="493177"/>
                    <a:pt x="0" y="432774"/>
                  </a:cubicBezTo>
                  <a:cubicBezTo>
                    <a:pt x="0" y="372371"/>
                    <a:pt x="1327" y="322589"/>
                    <a:pt x="7965" y="275462"/>
                  </a:cubicBezTo>
                  <a:cubicBezTo>
                    <a:pt x="32524" y="102883"/>
                    <a:pt x="166605" y="0"/>
                    <a:pt x="367061" y="0"/>
                  </a:cubicBezTo>
                  <a:cubicBezTo>
                    <a:pt x="567518" y="0"/>
                    <a:pt x="701599" y="102883"/>
                    <a:pt x="726158" y="275462"/>
                  </a:cubicBezTo>
                  <a:cubicBezTo>
                    <a:pt x="732795" y="322589"/>
                    <a:pt x="734123" y="372371"/>
                    <a:pt x="734123" y="432774"/>
                  </a:cubicBezTo>
                  <a:cubicBezTo>
                    <a:pt x="734123" y="493177"/>
                    <a:pt x="732795" y="542959"/>
                    <a:pt x="726158" y="590086"/>
                  </a:cubicBezTo>
                  <a:cubicBezTo>
                    <a:pt x="702262" y="762665"/>
                    <a:pt x="567518" y="865548"/>
                    <a:pt x="367061" y="865548"/>
                  </a:cubicBezTo>
                  <a:close/>
                  <a:moveTo>
                    <a:pt x="367061" y="37171"/>
                  </a:moveTo>
                  <a:cubicBezTo>
                    <a:pt x="187182" y="37171"/>
                    <a:pt x="67040" y="128106"/>
                    <a:pt x="45136" y="280108"/>
                  </a:cubicBezTo>
                  <a:cubicBezTo>
                    <a:pt x="39162" y="325244"/>
                    <a:pt x="37834" y="373699"/>
                    <a:pt x="37834" y="432110"/>
                  </a:cubicBezTo>
                  <a:cubicBezTo>
                    <a:pt x="37834" y="491185"/>
                    <a:pt x="39162" y="539640"/>
                    <a:pt x="45136" y="584112"/>
                  </a:cubicBezTo>
                  <a:cubicBezTo>
                    <a:pt x="66376" y="736114"/>
                    <a:pt x="187182" y="827050"/>
                    <a:pt x="367061" y="827050"/>
                  </a:cubicBezTo>
                  <a:cubicBezTo>
                    <a:pt x="546941" y="827050"/>
                    <a:pt x="667083" y="736114"/>
                    <a:pt x="688987" y="584112"/>
                  </a:cubicBezTo>
                  <a:cubicBezTo>
                    <a:pt x="694961" y="538976"/>
                    <a:pt x="696288" y="490522"/>
                    <a:pt x="696288" y="432110"/>
                  </a:cubicBezTo>
                  <a:cubicBezTo>
                    <a:pt x="696288" y="373035"/>
                    <a:pt x="694961" y="324581"/>
                    <a:pt x="688987" y="280108"/>
                  </a:cubicBezTo>
                  <a:cubicBezTo>
                    <a:pt x="667746" y="128106"/>
                    <a:pt x="546941" y="37171"/>
                    <a:pt x="367061" y="37171"/>
                  </a:cubicBezTo>
                  <a:close/>
                  <a:moveTo>
                    <a:pt x="367061" y="724166"/>
                  </a:moveTo>
                  <a:cubicBezTo>
                    <a:pt x="204439" y="724166"/>
                    <a:pt x="157976" y="634558"/>
                    <a:pt x="147356" y="558889"/>
                  </a:cubicBezTo>
                  <a:cubicBezTo>
                    <a:pt x="140718" y="516408"/>
                    <a:pt x="140718" y="477246"/>
                    <a:pt x="140718" y="432110"/>
                  </a:cubicBezTo>
                  <a:cubicBezTo>
                    <a:pt x="140718" y="386974"/>
                    <a:pt x="140718" y="347812"/>
                    <a:pt x="147356" y="305331"/>
                  </a:cubicBezTo>
                  <a:cubicBezTo>
                    <a:pt x="157976" y="230326"/>
                    <a:pt x="204439" y="140718"/>
                    <a:pt x="367061" y="140718"/>
                  </a:cubicBezTo>
                  <a:cubicBezTo>
                    <a:pt x="529684" y="140718"/>
                    <a:pt x="576147" y="230326"/>
                    <a:pt x="586767" y="305995"/>
                  </a:cubicBezTo>
                  <a:cubicBezTo>
                    <a:pt x="593405" y="348476"/>
                    <a:pt x="593405" y="387638"/>
                    <a:pt x="593405" y="432774"/>
                  </a:cubicBezTo>
                  <a:cubicBezTo>
                    <a:pt x="593405" y="477910"/>
                    <a:pt x="593405" y="517072"/>
                    <a:pt x="586767" y="559553"/>
                  </a:cubicBezTo>
                  <a:cubicBezTo>
                    <a:pt x="576147" y="634558"/>
                    <a:pt x="529684" y="724166"/>
                    <a:pt x="367061" y="724166"/>
                  </a:cubicBezTo>
                  <a:close/>
                  <a:moveTo>
                    <a:pt x="367061" y="178553"/>
                  </a:moveTo>
                  <a:cubicBezTo>
                    <a:pt x="256877" y="178553"/>
                    <a:pt x="197138" y="221697"/>
                    <a:pt x="185190" y="311305"/>
                  </a:cubicBezTo>
                  <a:cubicBezTo>
                    <a:pt x="179216" y="351795"/>
                    <a:pt x="179216" y="388966"/>
                    <a:pt x="179216" y="432774"/>
                  </a:cubicBezTo>
                  <a:cubicBezTo>
                    <a:pt x="179216" y="476582"/>
                    <a:pt x="179216" y="514417"/>
                    <a:pt x="185190" y="554243"/>
                  </a:cubicBezTo>
                  <a:cubicBezTo>
                    <a:pt x="197802" y="643851"/>
                    <a:pt x="257540" y="686996"/>
                    <a:pt x="367061" y="686996"/>
                  </a:cubicBezTo>
                  <a:cubicBezTo>
                    <a:pt x="477246" y="686996"/>
                    <a:pt x="536985" y="643851"/>
                    <a:pt x="548933" y="554243"/>
                  </a:cubicBezTo>
                  <a:cubicBezTo>
                    <a:pt x="554907" y="513753"/>
                    <a:pt x="554907" y="476582"/>
                    <a:pt x="554907" y="432774"/>
                  </a:cubicBezTo>
                  <a:cubicBezTo>
                    <a:pt x="554907" y="388966"/>
                    <a:pt x="554907" y="351131"/>
                    <a:pt x="548933" y="311305"/>
                  </a:cubicBezTo>
                  <a:cubicBezTo>
                    <a:pt x="536985" y="221697"/>
                    <a:pt x="477246" y="178553"/>
                    <a:pt x="367061" y="178553"/>
                  </a:cubicBezTo>
                  <a:close/>
                </a:path>
              </a:pathLst>
            </a:custGeom>
            <a:solidFill>
              <a:srgbClr val="FFFFFF"/>
            </a:solidFill>
            <a:ln w="6635" cap="flat">
              <a:noFill/>
              <a:prstDash val="solid"/>
              <a:miter/>
            </a:ln>
          </p:spPr>
          <p:txBody>
            <a:bodyPr rtlCol="0" anchor="ctr"/>
            <a:lstStyle/>
            <a:p>
              <a:endParaRPr lang="nl-NL"/>
            </a:p>
          </p:txBody>
        </p:sp>
        <p:sp>
          <p:nvSpPr>
            <p:cNvPr id="13" name="Vrije vorm: vorm 12">
              <a:extLst>
                <a:ext uri="{FF2B5EF4-FFF2-40B4-BE49-F238E27FC236}">
                  <a16:creationId xmlns:a16="http://schemas.microsoft.com/office/drawing/2014/main" id="{A951D42D-E9F9-468C-85CD-D147B6DF5DD4}"/>
                </a:ext>
              </a:extLst>
            </p:cNvPr>
            <p:cNvSpPr/>
            <p:nvPr/>
          </p:nvSpPr>
          <p:spPr>
            <a:xfrm>
              <a:off x="4877339" y="-213608"/>
              <a:ext cx="734122" cy="4088122"/>
            </a:xfrm>
            <a:custGeom>
              <a:avLst/>
              <a:gdLst>
                <a:gd name="connsiteX0" fmla="*/ 367061 w 734122"/>
                <a:gd name="connsiteY0" fmla="*/ 4088123 h 4088122"/>
                <a:gd name="connsiteX1" fmla="*/ 7965 w 734122"/>
                <a:gd name="connsiteY1" fmla="*/ 3812661 h 4088122"/>
                <a:gd name="connsiteX2" fmla="*/ 0 w 734122"/>
                <a:gd name="connsiteY2" fmla="*/ 3655348 h 4088122"/>
                <a:gd name="connsiteX3" fmla="*/ 7965 w 734122"/>
                <a:gd name="connsiteY3" fmla="*/ 3498036 h 4088122"/>
                <a:gd name="connsiteX4" fmla="*/ 367061 w 734122"/>
                <a:gd name="connsiteY4" fmla="*/ 3222574 h 4088122"/>
                <a:gd name="connsiteX5" fmla="*/ 434101 w 734122"/>
                <a:gd name="connsiteY5" fmla="*/ 3226557 h 4088122"/>
                <a:gd name="connsiteX6" fmla="*/ 429455 w 734122"/>
                <a:gd name="connsiteY6" fmla="*/ 3264391 h 4088122"/>
                <a:gd name="connsiteX7" fmla="*/ 367061 w 734122"/>
                <a:gd name="connsiteY7" fmla="*/ 3260409 h 4088122"/>
                <a:gd name="connsiteX8" fmla="*/ 45136 w 734122"/>
                <a:gd name="connsiteY8" fmla="*/ 3503346 h 4088122"/>
                <a:gd name="connsiteX9" fmla="*/ 37835 w 734122"/>
                <a:gd name="connsiteY9" fmla="*/ 3655348 h 4088122"/>
                <a:gd name="connsiteX10" fmla="*/ 45136 w 734122"/>
                <a:gd name="connsiteY10" fmla="*/ 3807350 h 4088122"/>
                <a:gd name="connsiteX11" fmla="*/ 367061 w 734122"/>
                <a:gd name="connsiteY11" fmla="*/ 4050288 h 4088122"/>
                <a:gd name="connsiteX12" fmla="*/ 688987 w 734122"/>
                <a:gd name="connsiteY12" fmla="*/ 3807350 h 4088122"/>
                <a:gd name="connsiteX13" fmla="*/ 696288 w 734122"/>
                <a:gd name="connsiteY13" fmla="*/ 3655348 h 4088122"/>
                <a:gd name="connsiteX14" fmla="*/ 696288 w 734122"/>
                <a:gd name="connsiteY14" fmla="*/ 0 h 4088122"/>
                <a:gd name="connsiteX15" fmla="*/ 734123 w 734122"/>
                <a:gd name="connsiteY15" fmla="*/ 0 h 4088122"/>
                <a:gd name="connsiteX16" fmla="*/ 734123 w 734122"/>
                <a:gd name="connsiteY16" fmla="*/ 3655348 h 4088122"/>
                <a:gd name="connsiteX17" fmla="*/ 726158 w 734122"/>
                <a:gd name="connsiteY17" fmla="*/ 3812661 h 4088122"/>
                <a:gd name="connsiteX18" fmla="*/ 367061 w 734122"/>
                <a:gd name="connsiteY18" fmla="*/ 4088123 h 4088122"/>
                <a:gd name="connsiteX19" fmla="*/ 367061 w 734122"/>
                <a:gd name="connsiteY19" fmla="*/ 3946741 h 4088122"/>
                <a:gd name="connsiteX20" fmla="*/ 147356 w 734122"/>
                <a:gd name="connsiteY20" fmla="*/ 3781464 h 4088122"/>
                <a:gd name="connsiteX21" fmla="*/ 140718 w 734122"/>
                <a:gd name="connsiteY21" fmla="*/ 3654684 h 4088122"/>
                <a:gd name="connsiteX22" fmla="*/ 147356 w 734122"/>
                <a:gd name="connsiteY22" fmla="*/ 3527906 h 4088122"/>
                <a:gd name="connsiteX23" fmla="*/ 367061 w 734122"/>
                <a:gd name="connsiteY23" fmla="*/ 3363292 h 4088122"/>
                <a:gd name="connsiteX24" fmla="*/ 435429 w 734122"/>
                <a:gd name="connsiteY24" fmla="*/ 3369266 h 4088122"/>
                <a:gd name="connsiteX25" fmla="*/ 428128 w 734122"/>
                <a:gd name="connsiteY25" fmla="*/ 3406437 h 4088122"/>
                <a:gd name="connsiteX26" fmla="*/ 367061 w 734122"/>
                <a:gd name="connsiteY26" fmla="*/ 3401127 h 4088122"/>
                <a:gd name="connsiteX27" fmla="*/ 185190 w 734122"/>
                <a:gd name="connsiteY27" fmla="*/ 3533880 h 4088122"/>
                <a:gd name="connsiteX28" fmla="*/ 179216 w 734122"/>
                <a:gd name="connsiteY28" fmla="*/ 3655348 h 4088122"/>
                <a:gd name="connsiteX29" fmla="*/ 185190 w 734122"/>
                <a:gd name="connsiteY29" fmla="*/ 3776817 h 4088122"/>
                <a:gd name="connsiteX30" fmla="*/ 367061 w 734122"/>
                <a:gd name="connsiteY30" fmla="*/ 3909570 h 4088122"/>
                <a:gd name="connsiteX31" fmla="*/ 548933 w 734122"/>
                <a:gd name="connsiteY31" fmla="*/ 3776817 h 4088122"/>
                <a:gd name="connsiteX32" fmla="*/ 554907 w 734122"/>
                <a:gd name="connsiteY32" fmla="*/ 3655348 h 4088122"/>
                <a:gd name="connsiteX33" fmla="*/ 554907 w 734122"/>
                <a:gd name="connsiteY33" fmla="*/ 0 h 4088122"/>
                <a:gd name="connsiteX34" fmla="*/ 592741 w 734122"/>
                <a:gd name="connsiteY34" fmla="*/ 0 h 4088122"/>
                <a:gd name="connsiteX35" fmla="*/ 592741 w 734122"/>
                <a:gd name="connsiteY35" fmla="*/ 3655348 h 4088122"/>
                <a:gd name="connsiteX36" fmla="*/ 586104 w 734122"/>
                <a:gd name="connsiteY36" fmla="*/ 3782127 h 4088122"/>
                <a:gd name="connsiteX37" fmla="*/ 367061 w 734122"/>
                <a:gd name="connsiteY37" fmla="*/ 3946741 h 4088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34122" h="4088122">
                  <a:moveTo>
                    <a:pt x="367061" y="4088123"/>
                  </a:moveTo>
                  <a:cubicBezTo>
                    <a:pt x="166605" y="4088123"/>
                    <a:pt x="32524" y="3985239"/>
                    <a:pt x="7965" y="3812661"/>
                  </a:cubicBezTo>
                  <a:cubicBezTo>
                    <a:pt x="1328" y="3765533"/>
                    <a:pt x="0" y="3715751"/>
                    <a:pt x="0" y="3655348"/>
                  </a:cubicBezTo>
                  <a:cubicBezTo>
                    <a:pt x="0" y="3594946"/>
                    <a:pt x="1328" y="3545163"/>
                    <a:pt x="7965" y="3498036"/>
                  </a:cubicBezTo>
                  <a:cubicBezTo>
                    <a:pt x="32524" y="3325458"/>
                    <a:pt x="166605" y="3222574"/>
                    <a:pt x="367061" y="3222574"/>
                  </a:cubicBezTo>
                  <a:cubicBezTo>
                    <a:pt x="390293" y="3222574"/>
                    <a:pt x="412197" y="3223902"/>
                    <a:pt x="434101" y="3226557"/>
                  </a:cubicBezTo>
                  <a:lnTo>
                    <a:pt x="429455" y="3264391"/>
                  </a:lnTo>
                  <a:cubicBezTo>
                    <a:pt x="409543" y="3261736"/>
                    <a:pt x="388966" y="3260409"/>
                    <a:pt x="367061" y="3260409"/>
                  </a:cubicBezTo>
                  <a:cubicBezTo>
                    <a:pt x="187182" y="3260409"/>
                    <a:pt x="67040" y="3351344"/>
                    <a:pt x="45136" y="3503346"/>
                  </a:cubicBezTo>
                  <a:cubicBezTo>
                    <a:pt x="39162" y="3548482"/>
                    <a:pt x="37835" y="3596937"/>
                    <a:pt x="37835" y="3655348"/>
                  </a:cubicBezTo>
                  <a:cubicBezTo>
                    <a:pt x="37835" y="3714423"/>
                    <a:pt x="39162" y="3762878"/>
                    <a:pt x="45136" y="3807350"/>
                  </a:cubicBezTo>
                  <a:cubicBezTo>
                    <a:pt x="66376" y="3959352"/>
                    <a:pt x="187182" y="4050288"/>
                    <a:pt x="367061" y="4050288"/>
                  </a:cubicBezTo>
                  <a:cubicBezTo>
                    <a:pt x="546941" y="4050288"/>
                    <a:pt x="667083" y="3959352"/>
                    <a:pt x="688987" y="3807350"/>
                  </a:cubicBezTo>
                  <a:cubicBezTo>
                    <a:pt x="694961" y="3762214"/>
                    <a:pt x="696288" y="3713760"/>
                    <a:pt x="696288" y="3655348"/>
                  </a:cubicBezTo>
                  <a:lnTo>
                    <a:pt x="696288" y="0"/>
                  </a:lnTo>
                  <a:lnTo>
                    <a:pt x="734123" y="0"/>
                  </a:lnTo>
                  <a:lnTo>
                    <a:pt x="734123" y="3655348"/>
                  </a:lnTo>
                  <a:cubicBezTo>
                    <a:pt x="734123" y="3715751"/>
                    <a:pt x="732795" y="3765533"/>
                    <a:pt x="726158" y="3812661"/>
                  </a:cubicBezTo>
                  <a:cubicBezTo>
                    <a:pt x="702262" y="3985239"/>
                    <a:pt x="567518" y="4088123"/>
                    <a:pt x="367061" y="4088123"/>
                  </a:cubicBezTo>
                  <a:close/>
                  <a:moveTo>
                    <a:pt x="367061" y="3946741"/>
                  </a:moveTo>
                  <a:cubicBezTo>
                    <a:pt x="204439" y="3946741"/>
                    <a:pt x="157976" y="3857132"/>
                    <a:pt x="147356" y="3781464"/>
                  </a:cubicBezTo>
                  <a:cubicBezTo>
                    <a:pt x="140718" y="3738982"/>
                    <a:pt x="140718" y="3699821"/>
                    <a:pt x="140718" y="3654684"/>
                  </a:cubicBezTo>
                  <a:cubicBezTo>
                    <a:pt x="140718" y="3609548"/>
                    <a:pt x="140718" y="3570387"/>
                    <a:pt x="147356" y="3527906"/>
                  </a:cubicBezTo>
                  <a:cubicBezTo>
                    <a:pt x="157976" y="3452900"/>
                    <a:pt x="204439" y="3363292"/>
                    <a:pt x="367061" y="3363292"/>
                  </a:cubicBezTo>
                  <a:cubicBezTo>
                    <a:pt x="391621" y="3363292"/>
                    <a:pt x="414853" y="3365283"/>
                    <a:pt x="435429" y="3369266"/>
                  </a:cubicBezTo>
                  <a:lnTo>
                    <a:pt x="428128" y="3406437"/>
                  </a:lnTo>
                  <a:cubicBezTo>
                    <a:pt x="410206" y="3403118"/>
                    <a:pt x="389630" y="3401127"/>
                    <a:pt x="367061" y="3401127"/>
                  </a:cubicBezTo>
                  <a:cubicBezTo>
                    <a:pt x="256877" y="3401127"/>
                    <a:pt x="197138" y="3444272"/>
                    <a:pt x="185190" y="3533880"/>
                  </a:cubicBezTo>
                  <a:cubicBezTo>
                    <a:pt x="179216" y="3574369"/>
                    <a:pt x="179216" y="3611540"/>
                    <a:pt x="179216" y="3655348"/>
                  </a:cubicBezTo>
                  <a:cubicBezTo>
                    <a:pt x="179216" y="3699157"/>
                    <a:pt x="179216" y="3736991"/>
                    <a:pt x="185190" y="3776817"/>
                  </a:cubicBezTo>
                  <a:cubicBezTo>
                    <a:pt x="197802" y="3866425"/>
                    <a:pt x="257540" y="3909570"/>
                    <a:pt x="367061" y="3909570"/>
                  </a:cubicBezTo>
                  <a:cubicBezTo>
                    <a:pt x="477246" y="3909570"/>
                    <a:pt x="536985" y="3866425"/>
                    <a:pt x="548933" y="3776817"/>
                  </a:cubicBezTo>
                  <a:cubicBezTo>
                    <a:pt x="554907" y="3736328"/>
                    <a:pt x="554907" y="3699157"/>
                    <a:pt x="554907" y="3655348"/>
                  </a:cubicBezTo>
                  <a:lnTo>
                    <a:pt x="554907" y="0"/>
                  </a:lnTo>
                  <a:lnTo>
                    <a:pt x="592741" y="0"/>
                  </a:lnTo>
                  <a:lnTo>
                    <a:pt x="592741" y="3655348"/>
                  </a:lnTo>
                  <a:cubicBezTo>
                    <a:pt x="592741" y="3700484"/>
                    <a:pt x="592741" y="3739646"/>
                    <a:pt x="586104" y="3782127"/>
                  </a:cubicBezTo>
                  <a:cubicBezTo>
                    <a:pt x="576147" y="3857132"/>
                    <a:pt x="529684" y="3946741"/>
                    <a:pt x="367061" y="3946741"/>
                  </a:cubicBezTo>
                  <a:close/>
                </a:path>
              </a:pathLst>
            </a:custGeom>
            <a:solidFill>
              <a:srgbClr val="FFFFFF"/>
            </a:solidFill>
            <a:ln w="6635" cap="flat">
              <a:noFill/>
              <a:prstDash val="solid"/>
              <a:miter/>
            </a:ln>
          </p:spPr>
          <p:txBody>
            <a:bodyPr rtlCol="0" anchor="ctr"/>
            <a:lstStyle/>
            <a:p>
              <a:endParaRPr lang="nl-NL"/>
            </a:p>
          </p:txBody>
        </p:sp>
        <p:sp>
          <p:nvSpPr>
            <p:cNvPr id="14" name="Vrije vorm: vorm 13">
              <a:extLst>
                <a:ext uri="{FF2B5EF4-FFF2-40B4-BE49-F238E27FC236}">
                  <a16:creationId xmlns:a16="http://schemas.microsoft.com/office/drawing/2014/main" id="{59EB4BFE-DED7-49DE-8648-944BFA89F742}"/>
                </a:ext>
              </a:extLst>
            </p:cNvPr>
            <p:cNvSpPr/>
            <p:nvPr/>
          </p:nvSpPr>
          <p:spPr>
            <a:xfrm>
              <a:off x="3979266" y="-257152"/>
              <a:ext cx="734122" cy="4133921"/>
            </a:xfrm>
            <a:custGeom>
              <a:avLst/>
              <a:gdLst>
                <a:gd name="connsiteX0" fmla="*/ 367061 w 734122"/>
                <a:gd name="connsiteY0" fmla="*/ 4133922 h 4133921"/>
                <a:gd name="connsiteX1" fmla="*/ 7965 w 734122"/>
                <a:gd name="connsiteY1" fmla="*/ 3858460 h 4133921"/>
                <a:gd name="connsiteX2" fmla="*/ 0 w 734122"/>
                <a:gd name="connsiteY2" fmla="*/ 3701148 h 4133921"/>
                <a:gd name="connsiteX3" fmla="*/ 0 w 734122"/>
                <a:gd name="connsiteY3" fmla="*/ 0 h 4133921"/>
                <a:gd name="connsiteX4" fmla="*/ 37834 w 734122"/>
                <a:gd name="connsiteY4" fmla="*/ 0 h 4133921"/>
                <a:gd name="connsiteX5" fmla="*/ 37834 w 734122"/>
                <a:gd name="connsiteY5" fmla="*/ 3700484 h 4133921"/>
                <a:gd name="connsiteX6" fmla="*/ 45136 w 734122"/>
                <a:gd name="connsiteY6" fmla="*/ 3852486 h 4133921"/>
                <a:gd name="connsiteX7" fmla="*/ 367061 w 734122"/>
                <a:gd name="connsiteY7" fmla="*/ 4095424 h 4133921"/>
                <a:gd name="connsiteX8" fmla="*/ 688987 w 734122"/>
                <a:gd name="connsiteY8" fmla="*/ 3852486 h 4133921"/>
                <a:gd name="connsiteX9" fmla="*/ 696288 w 734122"/>
                <a:gd name="connsiteY9" fmla="*/ 3700484 h 4133921"/>
                <a:gd name="connsiteX10" fmla="*/ 696288 w 734122"/>
                <a:gd name="connsiteY10" fmla="*/ 0 h 4133921"/>
                <a:gd name="connsiteX11" fmla="*/ 734123 w 734122"/>
                <a:gd name="connsiteY11" fmla="*/ 0 h 4133921"/>
                <a:gd name="connsiteX12" fmla="*/ 734123 w 734122"/>
                <a:gd name="connsiteY12" fmla="*/ 3700484 h 4133921"/>
                <a:gd name="connsiteX13" fmla="*/ 726158 w 734122"/>
                <a:gd name="connsiteY13" fmla="*/ 3857796 h 4133921"/>
                <a:gd name="connsiteX14" fmla="*/ 367061 w 734122"/>
                <a:gd name="connsiteY14" fmla="*/ 4133922 h 4133921"/>
                <a:gd name="connsiteX15" fmla="*/ 367061 w 734122"/>
                <a:gd name="connsiteY15" fmla="*/ 3992540 h 4133921"/>
                <a:gd name="connsiteX16" fmla="*/ 147355 w 734122"/>
                <a:gd name="connsiteY16" fmla="*/ 3827263 h 4133921"/>
                <a:gd name="connsiteX17" fmla="*/ 140718 w 734122"/>
                <a:gd name="connsiteY17" fmla="*/ 3700484 h 4133921"/>
                <a:gd name="connsiteX18" fmla="*/ 140718 w 734122"/>
                <a:gd name="connsiteY18" fmla="*/ 0 h 4133921"/>
                <a:gd name="connsiteX19" fmla="*/ 178552 w 734122"/>
                <a:gd name="connsiteY19" fmla="*/ 0 h 4133921"/>
                <a:gd name="connsiteX20" fmla="*/ 178552 w 734122"/>
                <a:gd name="connsiteY20" fmla="*/ 3700484 h 4133921"/>
                <a:gd name="connsiteX21" fmla="*/ 184526 w 734122"/>
                <a:gd name="connsiteY21" fmla="*/ 3821953 h 4133921"/>
                <a:gd name="connsiteX22" fmla="*/ 366397 w 734122"/>
                <a:gd name="connsiteY22" fmla="*/ 3954706 h 4133921"/>
                <a:gd name="connsiteX23" fmla="*/ 548269 w 734122"/>
                <a:gd name="connsiteY23" fmla="*/ 3821953 h 4133921"/>
                <a:gd name="connsiteX24" fmla="*/ 554243 w 734122"/>
                <a:gd name="connsiteY24" fmla="*/ 3700484 h 4133921"/>
                <a:gd name="connsiteX25" fmla="*/ 554243 w 734122"/>
                <a:gd name="connsiteY25" fmla="*/ 0 h 4133921"/>
                <a:gd name="connsiteX26" fmla="*/ 592077 w 734122"/>
                <a:gd name="connsiteY26" fmla="*/ 0 h 4133921"/>
                <a:gd name="connsiteX27" fmla="*/ 592077 w 734122"/>
                <a:gd name="connsiteY27" fmla="*/ 3700484 h 4133921"/>
                <a:gd name="connsiteX28" fmla="*/ 585440 w 734122"/>
                <a:gd name="connsiteY28" fmla="*/ 3827263 h 4133921"/>
                <a:gd name="connsiteX29" fmla="*/ 367061 w 734122"/>
                <a:gd name="connsiteY29" fmla="*/ 3992540 h 4133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34122" h="4133921">
                  <a:moveTo>
                    <a:pt x="367061" y="4133922"/>
                  </a:moveTo>
                  <a:cubicBezTo>
                    <a:pt x="166605" y="4133922"/>
                    <a:pt x="32524" y="4031039"/>
                    <a:pt x="7965" y="3858460"/>
                  </a:cubicBezTo>
                  <a:cubicBezTo>
                    <a:pt x="1327" y="3811333"/>
                    <a:pt x="0" y="3761551"/>
                    <a:pt x="0" y="3701148"/>
                  </a:cubicBezTo>
                  <a:lnTo>
                    <a:pt x="0" y="0"/>
                  </a:lnTo>
                  <a:lnTo>
                    <a:pt x="37834" y="0"/>
                  </a:lnTo>
                  <a:lnTo>
                    <a:pt x="37834" y="3700484"/>
                  </a:lnTo>
                  <a:cubicBezTo>
                    <a:pt x="37834" y="3759559"/>
                    <a:pt x="39162" y="3808014"/>
                    <a:pt x="45136" y="3852486"/>
                  </a:cubicBezTo>
                  <a:cubicBezTo>
                    <a:pt x="66376" y="4004488"/>
                    <a:pt x="187181" y="4095424"/>
                    <a:pt x="367061" y="4095424"/>
                  </a:cubicBezTo>
                  <a:cubicBezTo>
                    <a:pt x="546941" y="4095424"/>
                    <a:pt x="667083" y="4004488"/>
                    <a:pt x="688987" y="3852486"/>
                  </a:cubicBezTo>
                  <a:cubicBezTo>
                    <a:pt x="694961" y="3807350"/>
                    <a:pt x="696288" y="3758895"/>
                    <a:pt x="696288" y="3700484"/>
                  </a:cubicBezTo>
                  <a:lnTo>
                    <a:pt x="696288" y="0"/>
                  </a:lnTo>
                  <a:lnTo>
                    <a:pt x="734123" y="0"/>
                  </a:lnTo>
                  <a:lnTo>
                    <a:pt x="734123" y="3700484"/>
                  </a:lnTo>
                  <a:cubicBezTo>
                    <a:pt x="734123" y="3760887"/>
                    <a:pt x="732795" y="3810669"/>
                    <a:pt x="726158" y="3857796"/>
                  </a:cubicBezTo>
                  <a:cubicBezTo>
                    <a:pt x="701598" y="4031039"/>
                    <a:pt x="567518" y="4133922"/>
                    <a:pt x="367061" y="4133922"/>
                  </a:cubicBezTo>
                  <a:close/>
                  <a:moveTo>
                    <a:pt x="367061" y="3992540"/>
                  </a:moveTo>
                  <a:cubicBezTo>
                    <a:pt x="204439" y="3992540"/>
                    <a:pt x="157976" y="3902932"/>
                    <a:pt x="147355" y="3827263"/>
                  </a:cubicBezTo>
                  <a:cubicBezTo>
                    <a:pt x="140718" y="3784782"/>
                    <a:pt x="140718" y="3745620"/>
                    <a:pt x="140718" y="3700484"/>
                  </a:cubicBezTo>
                  <a:lnTo>
                    <a:pt x="140718" y="0"/>
                  </a:lnTo>
                  <a:lnTo>
                    <a:pt x="178552" y="0"/>
                  </a:lnTo>
                  <a:lnTo>
                    <a:pt x="178552" y="3700484"/>
                  </a:lnTo>
                  <a:cubicBezTo>
                    <a:pt x="178552" y="3744293"/>
                    <a:pt x="178552" y="3782127"/>
                    <a:pt x="184526" y="3821953"/>
                  </a:cubicBezTo>
                  <a:cubicBezTo>
                    <a:pt x="197138" y="3911561"/>
                    <a:pt x="256876" y="3954706"/>
                    <a:pt x="366397" y="3954706"/>
                  </a:cubicBezTo>
                  <a:cubicBezTo>
                    <a:pt x="476583" y="3954706"/>
                    <a:pt x="536321" y="3911561"/>
                    <a:pt x="548269" y="3821953"/>
                  </a:cubicBezTo>
                  <a:cubicBezTo>
                    <a:pt x="554243" y="3781464"/>
                    <a:pt x="554243" y="3744293"/>
                    <a:pt x="554243" y="3700484"/>
                  </a:cubicBezTo>
                  <a:lnTo>
                    <a:pt x="554243" y="0"/>
                  </a:lnTo>
                  <a:lnTo>
                    <a:pt x="592077" y="0"/>
                  </a:lnTo>
                  <a:lnTo>
                    <a:pt x="592077" y="3700484"/>
                  </a:lnTo>
                  <a:cubicBezTo>
                    <a:pt x="592077" y="3745620"/>
                    <a:pt x="592077" y="3784782"/>
                    <a:pt x="585440" y="3827263"/>
                  </a:cubicBezTo>
                  <a:cubicBezTo>
                    <a:pt x="576147" y="3902932"/>
                    <a:pt x="529020" y="3992540"/>
                    <a:pt x="367061" y="3992540"/>
                  </a:cubicBezTo>
                  <a:close/>
                </a:path>
              </a:pathLst>
            </a:custGeom>
            <a:solidFill>
              <a:srgbClr val="FFFFFF"/>
            </a:solidFill>
            <a:ln w="6635" cap="flat">
              <a:noFill/>
              <a:prstDash val="solid"/>
              <a:miter/>
            </a:ln>
          </p:spPr>
          <p:txBody>
            <a:bodyPr rtlCol="0" anchor="ctr"/>
            <a:lstStyle/>
            <a:p>
              <a:endParaRPr lang="nl-NL"/>
            </a:p>
          </p:txBody>
        </p:sp>
        <p:sp>
          <p:nvSpPr>
            <p:cNvPr id="15" name="Vrije vorm: vorm 14">
              <a:extLst>
                <a:ext uri="{FF2B5EF4-FFF2-40B4-BE49-F238E27FC236}">
                  <a16:creationId xmlns:a16="http://schemas.microsoft.com/office/drawing/2014/main" id="{14897FF0-BA82-48A4-9562-0BAB288E2307}"/>
                </a:ext>
              </a:extLst>
            </p:cNvPr>
            <p:cNvSpPr/>
            <p:nvPr/>
          </p:nvSpPr>
          <p:spPr>
            <a:xfrm>
              <a:off x="2058333" y="2752753"/>
              <a:ext cx="835015" cy="1121761"/>
            </a:xfrm>
            <a:custGeom>
              <a:avLst/>
              <a:gdLst>
                <a:gd name="connsiteX0" fmla="*/ 420163 w 835015"/>
                <a:gd name="connsiteY0" fmla="*/ 1121761 h 1121761"/>
                <a:gd name="connsiteX1" fmla="*/ 11948 w 835015"/>
                <a:gd name="connsiteY1" fmla="*/ 846299 h 1121761"/>
                <a:gd name="connsiteX2" fmla="*/ 0 w 835015"/>
                <a:gd name="connsiteY2" fmla="*/ 560881 h 1121761"/>
                <a:gd name="connsiteX3" fmla="*/ 0 w 835015"/>
                <a:gd name="connsiteY3" fmla="*/ 541631 h 1121761"/>
                <a:gd name="connsiteX4" fmla="*/ 11284 w 835015"/>
                <a:gd name="connsiteY4" fmla="*/ 275462 h 1121761"/>
                <a:gd name="connsiteX5" fmla="*/ 419499 w 835015"/>
                <a:gd name="connsiteY5" fmla="*/ 0 h 1121761"/>
                <a:gd name="connsiteX6" fmla="*/ 419499 w 835015"/>
                <a:gd name="connsiteY6" fmla="*/ 0 h 1121761"/>
                <a:gd name="connsiteX7" fmla="*/ 827714 w 835015"/>
                <a:gd name="connsiteY7" fmla="*/ 275462 h 1121761"/>
                <a:gd name="connsiteX8" fmla="*/ 789879 w 835015"/>
                <a:gd name="connsiteY8" fmla="*/ 280772 h 1121761"/>
                <a:gd name="connsiteX9" fmla="*/ 418835 w 835015"/>
                <a:gd name="connsiteY9" fmla="*/ 37835 h 1121761"/>
                <a:gd name="connsiteX10" fmla="*/ 418835 w 835015"/>
                <a:gd name="connsiteY10" fmla="*/ 37835 h 1121761"/>
                <a:gd name="connsiteX11" fmla="*/ 47791 w 835015"/>
                <a:gd name="connsiteY11" fmla="*/ 280772 h 1121761"/>
                <a:gd name="connsiteX12" fmla="*/ 36507 w 835015"/>
                <a:gd name="connsiteY12" fmla="*/ 560881 h 1121761"/>
                <a:gd name="connsiteX13" fmla="*/ 36507 w 835015"/>
                <a:gd name="connsiteY13" fmla="*/ 574156 h 1121761"/>
                <a:gd name="connsiteX14" fmla="*/ 47791 w 835015"/>
                <a:gd name="connsiteY14" fmla="*/ 841653 h 1121761"/>
                <a:gd name="connsiteX15" fmla="*/ 418835 w 835015"/>
                <a:gd name="connsiteY15" fmla="*/ 1084590 h 1121761"/>
                <a:gd name="connsiteX16" fmla="*/ 789879 w 835015"/>
                <a:gd name="connsiteY16" fmla="*/ 841653 h 1121761"/>
                <a:gd name="connsiteX17" fmla="*/ 797181 w 835015"/>
                <a:gd name="connsiteY17" fmla="*/ 689651 h 1121761"/>
                <a:gd name="connsiteX18" fmla="*/ 797181 w 835015"/>
                <a:gd name="connsiteY18" fmla="*/ 659781 h 1121761"/>
                <a:gd name="connsiteX19" fmla="*/ 625929 w 835015"/>
                <a:gd name="connsiteY19" fmla="*/ 527029 h 1121761"/>
                <a:gd name="connsiteX20" fmla="*/ 166605 w 835015"/>
                <a:gd name="connsiteY20" fmla="*/ 527029 h 1121761"/>
                <a:gd name="connsiteX21" fmla="*/ 166605 w 835015"/>
                <a:gd name="connsiteY21" fmla="*/ 489194 h 1121761"/>
                <a:gd name="connsiteX22" fmla="*/ 625929 w 835015"/>
                <a:gd name="connsiteY22" fmla="*/ 489194 h 1121761"/>
                <a:gd name="connsiteX23" fmla="*/ 835015 w 835015"/>
                <a:gd name="connsiteY23" fmla="*/ 659781 h 1121761"/>
                <a:gd name="connsiteX24" fmla="*/ 835015 w 835015"/>
                <a:gd name="connsiteY24" fmla="*/ 690315 h 1121761"/>
                <a:gd name="connsiteX25" fmla="*/ 827050 w 835015"/>
                <a:gd name="connsiteY25" fmla="*/ 847626 h 1121761"/>
                <a:gd name="connsiteX26" fmla="*/ 420163 w 835015"/>
                <a:gd name="connsiteY26" fmla="*/ 1121761 h 1121761"/>
                <a:gd name="connsiteX27" fmla="*/ 420163 w 835015"/>
                <a:gd name="connsiteY27" fmla="*/ 980379 h 1121761"/>
                <a:gd name="connsiteX28" fmla="*/ 152666 w 835015"/>
                <a:gd name="connsiteY28" fmla="*/ 822404 h 1121761"/>
                <a:gd name="connsiteX29" fmla="*/ 151338 w 835015"/>
                <a:gd name="connsiteY29" fmla="*/ 822404 h 1121761"/>
                <a:gd name="connsiteX30" fmla="*/ 141382 w 835015"/>
                <a:gd name="connsiteY30" fmla="*/ 560217 h 1121761"/>
                <a:gd name="connsiteX31" fmla="*/ 141382 w 835015"/>
                <a:gd name="connsiteY31" fmla="*/ 540968 h 1121761"/>
                <a:gd name="connsiteX32" fmla="*/ 151338 w 835015"/>
                <a:gd name="connsiteY32" fmla="*/ 305331 h 1121761"/>
                <a:gd name="connsiteX33" fmla="*/ 419499 w 835015"/>
                <a:gd name="connsiteY33" fmla="*/ 140054 h 1121761"/>
                <a:gd name="connsiteX34" fmla="*/ 419499 w 835015"/>
                <a:gd name="connsiteY34" fmla="*/ 140054 h 1121761"/>
                <a:gd name="connsiteX35" fmla="*/ 688323 w 835015"/>
                <a:gd name="connsiteY35" fmla="*/ 305331 h 1121761"/>
                <a:gd name="connsiteX36" fmla="*/ 650489 w 835015"/>
                <a:gd name="connsiteY36" fmla="*/ 310642 h 1121761"/>
                <a:gd name="connsiteX37" fmla="*/ 419499 w 835015"/>
                <a:gd name="connsiteY37" fmla="*/ 178552 h 1121761"/>
                <a:gd name="connsiteX38" fmla="*/ 419499 w 835015"/>
                <a:gd name="connsiteY38" fmla="*/ 178552 h 1121761"/>
                <a:gd name="connsiteX39" fmla="*/ 187845 w 835015"/>
                <a:gd name="connsiteY39" fmla="*/ 311305 h 1121761"/>
                <a:gd name="connsiteX40" fmla="*/ 177889 w 835015"/>
                <a:gd name="connsiteY40" fmla="*/ 560217 h 1121761"/>
                <a:gd name="connsiteX41" fmla="*/ 177889 w 835015"/>
                <a:gd name="connsiteY41" fmla="*/ 572164 h 1121761"/>
                <a:gd name="connsiteX42" fmla="*/ 186518 w 835015"/>
                <a:gd name="connsiteY42" fmla="*/ 809792 h 1121761"/>
                <a:gd name="connsiteX43" fmla="*/ 187182 w 835015"/>
                <a:gd name="connsiteY43" fmla="*/ 809792 h 1121761"/>
                <a:gd name="connsiteX44" fmla="*/ 418171 w 835015"/>
                <a:gd name="connsiteY44" fmla="*/ 942545 h 1121761"/>
                <a:gd name="connsiteX45" fmla="*/ 649825 w 835015"/>
                <a:gd name="connsiteY45" fmla="*/ 809792 h 1121761"/>
                <a:gd name="connsiteX46" fmla="*/ 655799 w 835015"/>
                <a:gd name="connsiteY46" fmla="*/ 688323 h 1121761"/>
                <a:gd name="connsiteX47" fmla="*/ 655799 w 835015"/>
                <a:gd name="connsiteY47" fmla="*/ 681686 h 1121761"/>
                <a:gd name="connsiteX48" fmla="*/ 628585 w 835015"/>
                <a:gd name="connsiteY48" fmla="*/ 666419 h 1121761"/>
                <a:gd name="connsiteX49" fmla="*/ 166605 w 835015"/>
                <a:gd name="connsiteY49" fmla="*/ 666419 h 1121761"/>
                <a:gd name="connsiteX50" fmla="*/ 166605 w 835015"/>
                <a:gd name="connsiteY50" fmla="*/ 628584 h 1121761"/>
                <a:gd name="connsiteX51" fmla="*/ 628585 w 835015"/>
                <a:gd name="connsiteY51" fmla="*/ 628584 h 1121761"/>
                <a:gd name="connsiteX52" fmla="*/ 693633 w 835015"/>
                <a:gd name="connsiteY52" fmla="*/ 681022 h 1121761"/>
                <a:gd name="connsiteX53" fmla="*/ 693633 w 835015"/>
                <a:gd name="connsiteY53" fmla="*/ 687660 h 1121761"/>
                <a:gd name="connsiteX54" fmla="*/ 686996 w 835015"/>
                <a:gd name="connsiteY54" fmla="*/ 814438 h 1121761"/>
                <a:gd name="connsiteX55" fmla="*/ 420163 w 835015"/>
                <a:gd name="connsiteY55" fmla="*/ 980379 h 1121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35015" h="1121761">
                  <a:moveTo>
                    <a:pt x="420163" y="1121761"/>
                  </a:moveTo>
                  <a:cubicBezTo>
                    <a:pt x="192492" y="1121761"/>
                    <a:pt x="35843" y="1016223"/>
                    <a:pt x="11948" y="846299"/>
                  </a:cubicBezTo>
                  <a:cubicBezTo>
                    <a:pt x="5310" y="798508"/>
                    <a:pt x="0" y="619292"/>
                    <a:pt x="0" y="560881"/>
                  </a:cubicBezTo>
                  <a:lnTo>
                    <a:pt x="0" y="541631"/>
                  </a:lnTo>
                  <a:cubicBezTo>
                    <a:pt x="664" y="465962"/>
                    <a:pt x="5974" y="317279"/>
                    <a:pt x="11284" y="275462"/>
                  </a:cubicBezTo>
                  <a:cubicBezTo>
                    <a:pt x="35179" y="105538"/>
                    <a:pt x="191828" y="0"/>
                    <a:pt x="419499" y="0"/>
                  </a:cubicBezTo>
                  <a:cubicBezTo>
                    <a:pt x="419499" y="0"/>
                    <a:pt x="419499" y="0"/>
                    <a:pt x="419499" y="0"/>
                  </a:cubicBezTo>
                  <a:cubicBezTo>
                    <a:pt x="588095" y="0"/>
                    <a:pt x="795189" y="47791"/>
                    <a:pt x="827714" y="275462"/>
                  </a:cubicBezTo>
                  <a:lnTo>
                    <a:pt x="789879" y="280772"/>
                  </a:lnTo>
                  <a:cubicBezTo>
                    <a:pt x="767311" y="119478"/>
                    <a:pt x="642524" y="37835"/>
                    <a:pt x="418835" y="37835"/>
                  </a:cubicBezTo>
                  <a:cubicBezTo>
                    <a:pt x="418835" y="37835"/>
                    <a:pt x="418835" y="37835"/>
                    <a:pt x="418835" y="37835"/>
                  </a:cubicBezTo>
                  <a:cubicBezTo>
                    <a:pt x="211077" y="37835"/>
                    <a:pt x="69031" y="130762"/>
                    <a:pt x="47791" y="280772"/>
                  </a:cubicBezTo>
                  <a:cubicBezTo>
                    <a:pt x="41817" y="323917"/>
                    <a:pt x="36507" y="497159"/>
                    <a:pt x="36507" y="560881"/>
                  </a:cubicBezTo>
                  <a:lnTo>
                    <a:pt x="36507" y="574156"/>
                  </a:lnTo>
                  <a:cubicBezTo>
                    <a:pt x="37171" y="645842"/>
                    <a:pt x="42481" y="801163"/>
                    <a:pt x="47791" y="841653"/>
                  </a:cubicBezTo>
                  <a:cubicBezTo>
                    <a:pt x="69031" y="991663"/>
                    <a:pt x="211077" y="1084590"/>
                    <a:pt x="418835" y="1084590"/>
                  </a:cubicBezTo>
                  <a:cubicBezTo>
                    <a:pt x="641860" y="1084590"/>
                    <a:pt x="767311" y="1002947"/>
                    <a:pt x="789879" y="841653"/>
                  </a:cubicBezTo>
                  <a:cubicBezTo>
                    <a:pt x="795853" y="796517"/>
                    <a:pt x="797181" y="748062"/>
                    <a:pt x="797181" y="689651"/>
                  </a:cubicBezTo>
                  <a:lnTo>
                    <a:pt x="797181" y="659781"/>
                  </a:lnTo>
                  <a:cubicBezTo>
                    <a:pt x="796517" y="578138"/>
                    <a:pt x="767975" y="527029"/>
                    <a:pt x="625929" y="527029"/>
                  </a:cubicBezTo>
                  <a:lnTo>
                    <a:pt x="166605" y="527029"/>
                  </a:lnTo>
                  <a:lnTo>
                    <a:pt x="166605" y="489194"/>
                  </a:lnTo>
                  <a:lnTo>
                    <a:pt x="625929" y="489194"/>
                  </a:lnTo>
                  <a:cubicBezTo>
                    <a:pt x="769966" y="489194"/>
                    <a:pt x="834352" y="541631"/>
                    <a:pt x="835015" y="659781"/>
                  </a:cubicBezTo>
                  <a:lnTo>
                    <a:pt x="835015" y="690315"/>
                  </a:lnTo>
                  <a:cubicBezTo>
                    <a:pt x="835015" y="750717"/>
                    <a:pt x="833688" y="800499"/>
                    <a:pt x="827050" y="847626"/>
                  </a:cubicBezTo>
                  <a:cubicBezTo>
                    <a:pt x="796517" y="1073970"/>
                    <a:pt x="588759" y="1121761"/>
                    <a:pt x="420163" y="1121761"/>
                  </a:cubicBezTo>
                  <a:close/>
                  <a:moveTo>
                    <a:pt x="420163" y="980379"/>
                  </a:moveTo>
                  <a:cubicBezTo>
                    <a:pt x="253558" y="980379"/>
                    <a:pt x="171251" y="931925"/>
                    <a:pt x="152666" y="822404"/>
                  </a:cubicBezTo>
                  <a:lnTo>
                    <a:pt x="151338" y="822404"/>
                  </a:lnTo>
                  <a:cubicBezTo>
                    <a:pt x="144700" y="779259"/>
                    <a:pt x="141382" y="601370"/>
                    <a:pt x="141382" y="560217"/>
                  </a:cubicBezTo>
                  <a:lnTo>
                    <a:pt x="141382" y="540968"/>
                  </a:lnTo>
                  <a:cubicBezTo>
                    <a:pt x="142045" y="479901"/>
                    <a:pt x="145364" y="343830"/>
                    <a:pt x="151338" y="305331"/>
                  </a:cubicBezTo>
                  <a:cubicBezTo>
                    <a:pt x="167269" y="191164"/>
                    <a:pt x="250239" y="140054"/>
                    <a:pt x="419499" y="140054"/>
                  </a:cubicBezTo>
                  <a:cubicBezTo>
                    <a:pt x="419499" y="140054"/>
                    <a:pt x="419499" y="140054"/>
                    <a:pt x="419499" y="140054"/>
                  </a:cubicBezTo>
                  <a:cubicBezTo>
                    <a:pt x="592078" y="140054"/>
                    <a:pt x="672393" y="189173"/>
                    <a:pt x="688323" y="305331"/>
                  </a:cubicBezTo>
                  <a:lnTo>
                    <a:pt x="650489" y="310642"/>
                  </a:lnTo>
                  <a:cubicBezTo>
                    <a:pt x="639205" y="230990"/>
                    <a:pt x="595396" y="178552"/>
                    <a:pt x="419499" y="178552"/>
                  </a:cubicBezTo>
                  <a:cubicBezTo>
                    <a:pt x="419499" y="178552"/>
                    <a:pt x="419499" y="178552"/>
                    <a:pt x="419499" y="178552"/>
                  </a:cubicBezTo>
                  <a:cubicBezTo>
                    <a:pt x="232317" y="178552"/>
                    <a:pt x="197802" y="242274"/>
                    <a:pt x="187845" y="311305"/>
                  </a:cubicBezTo>
                  <a:cubicBezTo>
                    <a:pt x="181871" y="350468"/>
                    <a:pt x="177889" y="515081"/>
                    <a:pt x="177889" y="560217"/>
                  </a:cubicBezTo>
                  <a:lnTo>
                    <a:pt x="177889" y="572164"/>
                  </a:lnTo>
                  <a:cubicBezTo>
                    <a:pt x="178552" y="627921"/>
                    <a:pt x="181871" y="764656"/>
                    <a:pt x="186518" y="809792"/>
                  </a:cubicBezTo>
                  <a:lnTo>
                    <a:pt x="187182" y="809792"/>
                  </a:lnTo>
                  <a:cubicBezTo>
                    <a:pt x="197138" y="878823"/>
                    <a:pt x="231654" y="942545"/>
                    <a:pt x="418171" y="942545"/>
                  </a:cubicBezTo>
                  <a:cubicBezTo>
                    <a:pt x="595396" y="942545"/>
                    <a:pt x="638541" y="889444"/>
                    <a:pt x="649825" y="809792"/>
                  </a:cubicBezTo>
                  <a:cubicBezTo>
                    <a:pt x="655799" y="769302"/>
                    <a:pt x="655799" y="732132"/>
                    <a:pt x="655799" y="688323"/>
                  </a:cubicBezTo>
                  <a:lnTo>
                    <a:pt x="655799" y="681686"/>
                  </a:lnTo>
                  <a:cubicBezTo>
                    <a:pt x="655799" y="671065"/>
                    <a:pt x="655799" y="666419"/>
                    <a:pt x="628585" y="666419"/>
                  </a:cubicBezTo>
                  <a:lnTo>
                    <a:pt x="166605" y="666419"/>
                  </a:lnTo>
                  <a:lnTo>
                    <a:pt x="166605" y="628584"/>
                  </a:lnTo>
                  <a:lnTo>
                    <a:pt x="628585" y="628584"/>
                  </a:lnTo>
                  <a:cubicBezTo>
                    <a:pt x="646506" y="628584"/>
                    <a:pt x="692970" y="628584"/>
                    <a:pt x="693633" y="681022"/>
                  </a:cubicBezTo>
                  <a:lnTo>
                    <a:pt x="693633" y="687660"/>
                  </a:lnTo>
                  <a:cubicBezTo>
                    <a:pt x="693633" y="732795"/>
                    <a:pt x="693633" y="771958"/>
                    <a:pt x="686996" y="814438"/>
                  </a:cubicBezTo>
                  <a:cubicBezTo>
                    <a:pt x="673057" y="931261"/>
                    <a:pt x="592741" y="980379"/>
                    <a:pt x="420163" y="980379"/>
                  </a:cubicBezTo>
                  <a:close/>
                </a:path>
              </a:pathLst>
            </a:custGeom>
            <a:solidFill>
              <a:srgbClr val="FFFFFF"/>
            </a:solidFill>
            <a:ln w="6635" cap="flat">
              <a:noFill/>
              <a:prstDash val="solid"/>
              <a:miter/>
            </a:ln>
          </p:spPr>
          <p:txBody>
            <a:bodyPr rtlCol="0" anchor="ctr"/>
            <a:lstStyle/>
            <a:p>
              <a:endParaRPr lang="nl-NL"/>
            </a:p>
          </p:txBody>
        </p:sp>
        <p:sp>
          <p:nvSpPr>
            <p:cNvPr id="16" name="Vrije vorm: vorm 15">
              <a:extLst>
                <a:ext uri="{FF2B5EF4-FFF2-40B4-BE49-F238E27FC236}">
                  <a16:creationId xmlns:a16="http://schemas.microsoft.com/office/drawing/2014/main" id="{39F75D45-99F1-4496-9359-FEDE74591160}"/>
                </a:ext>
              </a:extLst>
            </p:cNvPr>
            <p:cNvSpPr/>
            <p:nvPr/>
          </p:nvSpPr>
          <p:spPr>
            <a:xfrm>
              <a:off x="8644864" y="3008966"/>
              <a:ext cx="737858" cy="865548"/>
            </a:xfrm>
            <a:custGeom>
              <a:avLst/>
              <a:gdLst>
                <a:gd name="connsiteX0" fmla="*/ 367061 w 737858"/>
                <a:gd name="connsiteY0" fmla="*/ 865548 h 865548"/>
                <a:gd name="connsiteX1" fmla="*/ 7965 w 737858"/>
                <a:gd name="connsiteY1" fmla="*/ 590086 h 865548"/>
                <a:gd name="connsiteX2" fmla="*/ 0 w 737858"/>
                <a:gd name="connsiteY2" fmla="*/ 432774 h 865548"/>
                <a:gd name="connsiteX3" fmla="*/ 7965 w 737858"/>
                <a:gd name="connsiteY3" fmla="*/ 275462 h 865548"/>
                <a:gd name="connsiteX4" fmla="*/ 367061 w 737858"/>
                <a:gd name="connsiteY4" fmla="*/ 0 h 865548"/>
                <a:gd name="connsiteX5" fmla="*/ 733459 w 737858"/>
                <a:gd name="connsiteY5" fmla="*/ 253558 h 865548"/>
                <a:gd name="connsiteX6" fmla="*/ 690978 w 737858"/>
                <a:gd name="connsiteY6" fmla="*/ 446049 h 865548"/>
                <a:gd name="connsiteX7" fmla="*/ 487202 w 737858"/>
                <a:gd name="connsiteY7" fmla="*/ 522382 h 865548"/>
                <a:gd name="connsiteX8" fmla="*/ 299357 w 737858"/>
                <a:gd name="connsiteY8" fmla="*/ 522382 h 865548"/>
                <a:gd name="connsiteX9" fmla="*/ 299357 w 737858"/>
                <a:gd name="connsiteY9" fmla="*/ 484548 h 865548"/>
                <a:gd name="connsiteX10" fmla="*/ 487202 w 737858"/>
                <a:gd name="connsiteY10" fmla="*/ 484548 h 865548"/>
                <a:gd name="connsiteX11" fmla="*/ 661772 w 737858"/>
                <a:gd name="connsiteY11" fmla="*/ 421490 h 865548"/>
                <a:gd name="connsiteX12" fmla="*/ 695624 w 737858"/>
                <a:gd name="connsiteY12" fmla="*/ 258868 h 865548"/>
                <a:gd name="connsiteX13" fmla="*/ 366397 w 737858"/>
                <a:gd name="connsiteY13" fmla="*/ 37835 h 865548"/>
                <a:gd name="connsiteX14" fmla="*/ 44472 w 737858"/>
                <a:gd name="connsiteY14" fmla="*/ 280772 h 865548"/>
                <a:gd name="connsiteX15" fmla="*/ 37171 w 737858"/>
                <a:gd name="connsiteY15" fmla="*/ 432774 h 865548"/>
                <a:gd name="connsiteX16" fmla="*/ 44472 w 737858"/>
                <a:gd name="connsiteY16" fmla="*/ 584776 h 865548"/>
                <a:gd name="connsiteX17" fmla="*/ 366397 w 737858"/>
                <a:gd name="connsiteY17" fmla="*/ 827714 h 865548"/>
                <a:gd name="connsiteX18" fmla="*/ 609335 w 737858"/>
                <a:gd name="connsiteY18" fmla="*/ 794526 h 865548"/>
                <a:gd name="connsiteX19" fmla="*/ 619955 w 737858"/>
                <a:gd name="connsiteY19" fmla="*/ 831033 h 865548"/>
                <a:gd name="connsiteX20" fmla="*/ 367061 w 737858"/>
                <a:gd name="connsiteY20" fmla="*/ 865548 h 865548"/>
                <a:gd name="connsiteX21" fmla="*/ 367061 w 737858"/>
                <a:gd name="connsiteY21" fmla="*/ 724166 h 865548"/>
                <a:gd name="connsiteX22" fmla="*/ 147355 w 737858"/>
                <a:gd name="connsiteY22" fmla="*/ 558889 h 865548"/>
                <a:gd name="connsiteX23" fmla="*/ 140718 w 737858"/>
                <a:gd name="connsiteY23" fmla="*/ 432110 h 865548"/>
                <a:gd name="connsiteX24" fmla="*/ 147355 w 737858"/>
                <a:gd name="connsiteY24" fmla="*/ 305331 h 865548"/>
                <a:gd name="connsiteX25" fmla="*/ 367061 w 737858"/>
                <a:gd name="connsiteY25" fmla="*/ 140718 h 865548"/>
                <a:gd name="connsiteX26" fmla="*/ 552915 w 737858"/>
                <a:gd name="connsiteY26" fmla="*/ 189836 h 865548"/>
                <a:gd name="connsiteX27" fmla="*/ 591414 w 737858"/>
                <a:gd name="connsiteY27" fmla="*/ 264842 h 865548"/>
                <a:gd name="connsiteX28" fmla="*/ 570173 w 737858"/>
                <a:gd name="connsiteY28" fmla="*/ 355777 h 865548"/>
                <a:gd name="connsiteX29" fmla="*/ 503796 w 737858"/>
                <a:gd name="connsiteY29" fmla="*/ 381001 h 865548"/>
                <a:gd name="connsiteX30" fmla="*/ 299357 w 737858"/>
                <a:gd name="connsiteY30" fmla="*/ 381001 h 865548"/>
                <a:gd name="connsiteX31" fmla="*/ 299357 w 737858"/>
                <a:gd name="connsiteY31" fmla="*/ 343166 h 865548"/>
                <a:gd name="connsiteX32" fmla="*/ 503796 w 737858"/>
                <a:gd name="connsiteY32" fmla="*/ 343166 h 865548"/>
                <a:gd name="connsiteX33" fmla="*/ 542295 w 737858"/>
                <a:gd name="connsiteY33" fmla="*/ 330554 h 865548"/>
                <a:gd name="connsiteX34" fmla="*/ 553579 w 737858"/>
                <a:gd name="connsiteY34" fmla="*/ 267497 h 865548"/>
                <a:gd name="connsiteX35" fmla="*/ 367725 w 737858"/>
                <a:gd name="connsiteY35" fmla="*/ 179216 h 865548"/>
                <a:gd name="connsiteX36" fmla="*/ 184526 w 737858"/>
                <a:gd name="connsiteY36" fmla="*/ 311969 h 865548"/>
                <a:gd name="connsiteX37" fmla="*/ 178552 w 737858"/>
                <a:gd name="connsiteY37" fmla="*/ 433438 h 865548"/>
                <a:gd name="connsiteX38" fmla="*/ 184526 w 737858"/>
                <a:gd name="connsiteY38" fmla="*/ 554907 h 865548"/>
                <a:gd name="connsiteX39" fmla="*/ 366397 w 737858"/>
                <a:gd name="connsiteY39" fmla="*/ 687659 h 865548"/>
                <a:gd name="connsiteX40" fmla="*/ 568182 w 737858"/>
                <a:gd name="connsiteY40" fmla="*/ 655799 h 865548"/>
                <a:gd name="connsiteX41" fmla="*/ 580129 w 737858"/>
                <a:gd name="connsiteY41" fmla="*/ 691642 h 865548"/>
                <a:gd name="connsiteX42" fmla="*/ 367061 w 737858"/>
                <a:gd name="connsiteY42" fmla="*/ 724166 h 865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737858" h="865548">
                  <a:moveTo>
                    <a:pt x="367061" y="865548"/>
                  </a:moveTo>
                  <a:cubicBezTo>
                    <a:pt x="166605" y="865548"/>
                    <a:pt x="32524" y="762665"/>
                    <a:pt x="7965" y="590086"/>
                  </a:cubicBezTo>
                  <a:cubicBezTo>
                    <a:pt x="1327" y="542959"/>
                    <a:pt x="0" y="493177"/>
                    <a:pt x="0" y="432774"/>
                  </a:cubicBezTo>
                  <a:cubicBezTo>
                    <a:pt x="0" y="372371"/>
                    <a:pt x="1327" y="322589"/>
                    <a:pt x="7965" y="275462"/>
                  </a:cubicBezTo>
                  <a:cubicBezTo>
                    <a:pt x="32524" y="102883"/>
                    <a:pt x="166605" y="0"/>
                    <a:pt x="367061" y="0"/>
                  </a:cubicBezTo>
                  <a:cubicBezTo>
                    <a:pt x="580129" y="0"/>
                    <a:pt x="710228" y="90272"/>
                    <a:pt x="733459" y="253558"/>
                  </a:cubicBezTo>
                  <a:cubicBezTo>
                    <a:pt x="746070" y="331882"/>
                    <a:pt x="731468" y="398922"/>
                    <a:pt x="690978" y="446049"/>
                  </a:cubicBezTo>
                  <a:cubicBezTo>
                    <a:pt x="648497" y="495832"/>
                    <a:pt x="578138" y="522382"/>
                    <a:pt x="487202" y="522382"/>
                  </a:cubicBezTo>
                  <a:lnTo>
                    <a:pt x="299357" y="522382"/>
                  </a:lnTo>
                  <a:lnTo>
                    <a:pt x="299357" y="484548"/>
                  </a:lnTo>
                  <a:lnTo>
                    <a:pt x="487202" y="484548"/>
                  </a:lnTo>
                  <a:cubicBezTo>
                    <a:pt x="567518" y="484548"/>
                    <a:pt x="625929" y="463307"/>
                    <a:pt x="661772" y="421490"/>
                  </a:cubicBezTo>
                  <a:cubicBezTo>
                    <a:pt x="694961" y="382328"/>
                    <a:pt x="706909" y="326572"/>
                    <a:pt x="695624" y="258868"/>
                  </a:cubicBezTo>
                  <a:cubicBezTo>
                    <a:pt x="681022" y="157976"/>
                    <a:pt x="612654" y="37835"/>
                    <a:pt x="366397" y="37835"/>
                  </a:cubicBezTo>
                  <a:cubicBezTo>
                    <a:pt x="186518" y="37835"/>
                    <a:pt x="66376" y="128770"/>
                    <a:pt x="44472" y="280772"/>
                  </a:cubicBezTo>
                  <a:cubicBezTo>
                    <a:pt x="38498" y="325908"/>
                    <a:pt x="37171" y="374363"/>
                    <a:pt x="37171" y="432774"/>
                  </a:cubicBezTo>
                  <a:cubicBezTo>
                    <a:pt x="37171" y="491849"/>
                    <a:pt x="38498" y="540304"/>
                    <a:pt x="44472" y="584776"/>
                  </a:cubicBezTo>
                  <a:cubicBezTo>
                    <a:pt x="65712" y="736778"/>
                    <a:pt x="186518" y="827714"/>
                    <a:pt x="366397" y="827714"/>
                  </a:cubicBezTo>
                  <a:cubicBezTo>
                    <a:pt x="454678" y="827714"/>
                    <a:pt x="529020" y="817093"/>
                    <a:pt x="609335" y="794526"/>
                  </a:cubicBezTo>
                  <a:lnTo>
                    <a:pt x="619955" y="831033"/>
                  </a:lnTo>
                  <a:cubicBezTo>
                    <a:pt x="536984" y="854928"/>
                    <a:pt x="458661" y="865548"/>
                    <a:pt x="367061" y="865548"/>
                  </a:cubicBezTo>
                  <a:close/>
                  <a:moveTo>
                    <a:pt x="367061" y="724166"/>
                  </a:moveTo>
                  <a:cubicBezTo>
                    <a:pt x="204439" y="724166"/>
                    <a:pt x="157975" y="634558"/>
                    <a:pt x="147355" y="558889"/>
                  </a:cubicBezTo>
                  <a:cubicBezTo>
                    <a:pt x="140718" y="516408"/>
                    <a:pt x="140718" y="477246"/>
                    <a:pt x="140718" y="432110"/>
                  </a:cubicBezTo>
                  <a:cubicBezTo>
                    <a:pt x="140718" y="386974"/>
                    <a:pt x="140718" y="347812"/>
                    <a:pt x="147355" y="305331"/>
                  </a:cubicBezTo>
                  <a:cubicBezTo>
                    <a:pt x="157975" y="230326"/>
                    <a:pt x="204439" y="140718"/>
                    <a:pt x="367061" y="140718"/>
                  </a:cubicBezTo>
                  <a:cubicBezTo>
                    <a:pt x="451360" y="136735"/>
                    <a:pt x="513753" y="153330"/>
                    <a:pt x="552915" y="189836"/>
                  </a:cubicBezTo>
                  <a:cubicBezTo>
                    <a:pt x="589422" y="223689"/>
                    <a:pt x="591414" y="262850"/>
                    <a:pt x="591414" y="264842"/>
                  </a:cubicBezTo>
                  <a:cubicBezTo>
                    <a:pt x="593404" y="290729"/>
                    <a:pt x="594069" y="329891"/>
                    <a:pt x="570173" y="355777"/>
                  </a:cubicBezTo>
                  <a:cubicBezTo>
                    <a:pt x="554907" y="372371"/>
                    <a:pt x="532338" y="381001"/>
                    <a:pt x="503796" y="381001"/>
                  </a:cubicBezTo>
                  <a:lnTo>
                    <a:pt x="299357" y="381001"/>
                  </a:lnTo>
                  <a:lnTo>
                    <a:pt x="299357" y="343166"/>
                  </a:lnTo>
                  <a:lnTo>
                    <a:pt x="503796" y="343166"/>
                  </a:lnTo>
                  <a:cubicBezTo>
                    <a:pt x="521718" y="343166"/>
                    <a:pt x="534330" y="339183"/>
                    <a:pt x="542295" y="330554"/>
                  </a:cubicBezTo>
                  <a:cubicBezTo>
                    <a:pt x="555570" y="315952"/>
                    <a:pt x="554907" y="287410"/>
                    <a:pt x="553579" y="267497"/>
                  </a:cubicBezTo>
                  <a:cubicBezTo>
                    <a:pt x="553579" y="262850"/>
                    <a:pt x="546277" y="171251"/>
                    <a:pt x="367725" y="179216"/>
                  </a:cubicBezTo>
                  <a:cubicBezTo>
                    <a:pt x="256876" y="179216"/>
                    <a:pt x="197138" y="222361"/>
                    <a:pt x="184526" y="311969"/>
                  </a:cubicBezTo>
                  <a:cubicBezTo>
                    <a:pt x="178552" y="352459"/>
                    <a:pt x="178552" y="389630"/>
                    <a:pt x="178552" y="433438"/>
                  </a:cubicBezTo>
                  <a:cubicBezTo>
                    <a:pt x="178552" y="477246"/>
                    <a:pt x="178552" y="515081"/>
                    <a:pt x="184526" y="554907"/>
                  </a:cubicBezTo>
                  <a:cubicBezTo>
                    <a:pt x="197138" y="644515"/>
                    <a:pt x="256876" y="687659"/>
                    <a:pt x="366397" y="687659"/>
                  </a:cubicBezTo>
                  <a:cubicBezTo>
                    <a:pt x="442730" y="687659"/>
                    <a:pt x="501142" y="678367"/>
                    <a:pt x="568182" y="655799"/>
                  </a:cubicBezTo>
                  <a:lnTo>
                    <a:pt x="580129" y="691642"/>
                  </a:lnTo>
                  <a:cubicBezTo>
                    <a:pt x="509770" y="714874"/>
                    <a:pt x="448041" y="724166"/>
                    <a:pt x="367061" y="724166"/>
                  </a:cubicBezTo>
                  <a:close/>
                </a:path>
              </a:pathLst>
            </a:custGeom>
            <a:solidFill>
              <a:srgbClr val="FFFFFF"/>
            </a:solidFill>
            <a:ln w="6635" cap="flat">
              <a:noFill/>
              <a:prstDash val="solid"/>
              <a:miter/>
            </a:ln>
          </p:spPr>
          <p:txBody>
            <a:bodyPr rtlCol="0" anchor="ctr"/>
            <a:lstStyle/>
            <a:p>
              <a:endParaRPr lang="nl-NL"/>
            </a:p>
          </p:txBody>
        </p:sp>
        <p:sp>
          <p:nvSpPr>
            <p:cNvPr id="17" name="Vrije vorm: vorm 16">
              <a:extLst>
                <a:ext uri="{FF2B5EF4-FFF2-40B4-BE49-F238E27FC236}">
                  <a16:creationId xmlns:a16="http://schemas.microsoft.com/office/drawing/2014/main" id="{88F9597A-DD79-4513-A4A5-E0444A2CDBF0}"/>
                </a:ext>
              </a:extLst>
            </p:cNvPr>
            <p:cNvSpPr/>
            <p:nvPr/>
          </p:nvSpPr>
          <p:spPr>
            <a:xfrm>
              <a:off x="5790261" y="3008302"/>
              <a:ext cx="737859" cy="866212"/>
            </a:xfrm>
            <a:custGeom>
              <a:avLst/>
              <a:gdLst>
                <a:gd name="connsiteX0" fmla="*/ 370797 w 737859"/>
                <a:gd name="connsiteY0" fmla="*/ 866212 h 866212"/>
                <a:gd name="connsiteX1" fmla="*/ 4400 w 737859"/>
                <a:gd name="connsiteY1" fmla="*/ 612654 h 866212"/>
                <a:gd name="connsiteX2" fmla="*/ 46881 w 737859"/>
                <a:gd name="connsiteY2" fmla="*/ 420163 h 866212"/>
                <a:gd name="connsiteX3" fmla="*/ 250656 w 737859"/>
                <a:gd name="connsiteY3" fmla="*/ 343830 h 866212"/>
                <a:gd name="connsiteX4" fmla="*/ 438501 w 737859"/>
                <a:gd name="connsiteY4" fmla="*/ 343830 h 866212"/>
                <a:gd name="connsiteX5" fmla="*/ 438501 w 737859"/>
                <a:gd name="connsiteY5" fmla="*/ 381664 h 866212"/>
                <a:gd name="connsiteX6" fmla="*/ 250656 w 737859"/>
                <a:gd name="connsiteY6" fmla="*/ 381664 h 866212"/>
                <a:gd name="connsiteX7" fmla="*/ 76086 w 737859"/>
                <a:gd name="connsiteY7" fmla="*/ 444722 h 866212"/>
                <a:gd name="connsiteX8" fmla="*/ 42234 w 737859"/>
                <a:gd name="connsiteY8" fmla="*/ 607344 h 866212"/>
                <a:gd name="connsiteX9" fmla="*/ 371461 w 737859"/>
                <a:gd name="connsiteY9" fmla="*/ 828378 h 866212"/>
                <a:gd name="connsiteX10" fmla="*/ 693387 w 737859"/>
                <a:gd name="connsiteY10" fmla="*/ 585440 h 866212"/>
                <a:gd name="connsiteX11" fmla="*/ 700688 w 737859"/>
                <a:gd name="connsiteY11" fmla="*/ 433438 h 866212"/>
                <a:gd name="connsiteX12" fmla="*/ 693387 w 737859"/>
                <a:gd name="connsiteY12" fmla="*/ 281436 h 866212"/>
                <a:gd name="connsiteX13" fmla="*/ 371461 w 737859"/>
                <a:gd name="connsiteY13" fmla="*/ 38498 h 866212"/>
                <a:gd name="connsiteX14" fmla="*/ 128524 w 737859"/>
                <a:gd name="connsiteY14" fmla="*/ 71687 h 866212"/>
                <a:gd name="connsiteX15" fmla="*/ 117903 w 737859"/>
                <a:gd name="connsiteY15" fmla="*/ 35180 h 866212"/>
                <a:gd name="connsiteX16" fmla="*/ 370797 w 737859"/>
                <a:gd name="connsiteY16" fmla="*/ 0 h 866212"/>
                <a:gd name="connsiteX17" fmla="*/ 729894 w 737859"/>
                <a:gd name="connsiteY17" fmla="*/ 275462 h 866212"/>
                <a:gd name="connsiteX18" fmla="*/ 737859 w 737859"/>
                <a:gd name="connsiteY18" fmla="*/ 432774 h 866212"/>
                <a:gd name="connsiteX19" fmla="*/ 729894 w 737859"/>
                <a:gd name="connsiteY19" fmla="*/ 590086 h 866212"/>
                <a:gd name="connsiteX20" fmla="*/ 370797 w 737859"/>
                <a:gd name="connsiteY20" fmla="*/ 866212 h 866212"/>
                <a:gd name="connsiteX21" fmla="*/ 348230 w 737859"/>
                <a:gd name="connsiteY21" fmla="*/ 725494 h 866212"/>
                <a:gd name="connsiteX22" fmla="*/ 184944 w 737859"/>
                <a:gd name="connsiteY22" fmla="*/ 675712 h 866212"/>
                <a:gd name="connsiteX23" fmla="*/ 146445 w 737859"/>
                <a:gd name="connsiteY23" fmla="*/ 600707 h 866212"/>
                <a:gd name="connsiteX24" fmla="*/ 167022 w 737859"/>
                <a:gd name="connsiteY24" fmla="*/ 509771 h 866212"/>
                <a:gd name="connsiteX25" fmla="*/ 233399 w 737859"/>
                <a:gd name="connsiteY25" fmla="*/ 484548 h 866212"/>
                <a:gd name="connsiteX26" fmla="*/ 437838 w 737859"/>
                <a:gd name="connsiteY26" fmla="*/ 484548 h 866212"/>
                <a:gd name="connsiteX27" fmla="*/ 437838 w 737859"/>
                <a:gd name="connsiteY27" fmla="*/ 522382 h 866212"/>
                <a:gd name="connsiteX28" fmla="*/ 233399 w 737859"/>
                <a:gd name="connsiteY28" fmla="*/ 522382 h 866212"/>
                <a:gd name="connsiteX29" fmla="*/ 194900 w 737859"/>
                <a:gd name="connsiteY29" fmla="*/ 534994 h 866212"/>
                <a:gd name="connsiteX30" fmla="*/ 183616 w 737859"/>
                <a:gd name="connsiteY30" fmla="*/ 598051 h 866212"/>
                <a:gd name="connsiteX31" fmla="*/ 369470 w 737859"/>
                <a:gd name="connsiteY31" fmla="*/ 686332 h 866212"/>
                <a:gd name="connsiteX32" fmla="*/ 552669 w 737859"/>
                <a:gd name="connsiteY32" fmla="*/ 553579 h 866212"/>
                <a:gd name="connsiteX33" fmla="*/ 558643 w 737859"/>
                <a:gd name="connsiteY33" fmla="*/ 432110 h 866212"/>
                <a:gd name="connsiteX34" fmla="*/ 552669 w 737859"/>
                <a:gd name="connsiteY34" fmla="*/ 310642 h 866212"/>
                <a:gd name="connsiteX35" fmla="*/ 370797 w 737859"/>
                <a:gd name="connsiteY35" fmla="*/ 177889 h 866212"/>
                <a:gd name="connsiteX36" fmla="*/ 169013 w 737859"/>
                <a:gd name="connsiteY36" fmla="*/ 209749 h 866212"/>
                <a:gd name="connsiteX37" fmla="*/ 157066 w 737859"/>
                <a:gd name="connsiteY37" fmla="*/ 173906 h 866212"/>
                <a:gd name="connsiteX38" fmla="*/ 370797 w 737859"/>
                <a:gd name="connsiteY38" fmla="*/ 140054 h 866212"/>
                <a:gd name="connsiteX39" fmla="*/ 590504 w 737859"/>
                <a:gd name="connsiteY39" fmla="*/ 305332 h 866212"/>
                <a:gd name="connsiteX40" fmla="*/ 597141 w 737859"/>
                <a:gd name="connsiteY40" fmla="*/ 432110 h 866212"/>
                <a:gd name="connsiteX41" fmla="*/ 590504 w 737859"/>
                <a:gd name="connsiteY41" fmla="*/ 558889 h 866212"/>
                <a:gd name="connsiteX42" fmla="*/ 370797 w 737859"/>
                <a:gd name="connsiteY42" fmla="*/ 723503 h 866212"/>
                <a:gd name="connsiteX43" fmla="*/ 348230 w 737859"/>
                <a:gd name="connsiteY43" fmla="*/ 725494 h 86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37859" h="866212">
                  <a:moveTo>
                    <a:pt x="370797" y="866212"/>
                  </a:moveTo>
                  <a:cubicBezTo>
                    <a:pt x="157729" y="866212"/>
                    <a:pt x="27632" y="775940"/>
                    <a:pt x="4400" y="612654"/>
                  </a:cubicBezTo>
                  <a:cubicBezTo>
                    <a:pt x="-8212" y="534330"/>
                    <a:pt x="6391" y="467290"/>
                    <a:pt x="46881" y="420163"/>
                  </a:cubicBezTo>
                  <a:cubicBezTo>
                    <a:pt x="89362" y="370380"/>
                    <a:pt x="159721" y="343830"/>
                    <a:pt x="250656" y="343830"/>
                  </a:cubicBezTo>
                  <a:lnTo>
                    <a:pt x="438501" y="343830"/>
                  </a:lnTo>
                  <a:lnTo>
                    <a:pt x="438501" y="381664"/>
                  </a:lnTo>
                  <a:lnTo>
                    <a:pt x="250656" y="381664"/>
                  </a:lnTo>
                  <a:cubicBezTo>
                    <a:pt x="170341" y="381664"/>
                    <a:pt x="111929" y="402905"/>
                    <a:pt x="76086" y="444722"/>
                  </a:cubicBezTo>
                  <a:cubicBezTo>
                    <a:pt x="42898" y="483884"/>
                    <a:pt x="30951" y="539640"/>
                    <a:pt x="42234" y="607344"/>
                  </a:cubicBezTo>
                  <a:cubicBezTo>
                    <a:pt x="56837" y="708236"/>
                    <a:pt x="125205" y="828378"/>
                    <a:pt x="371461" y="828378"/>
                  </a:cubicBezTo>
                  <a:cubicBezTo>
                    <a:pt x="551341" y="828378"/>
                    <a:pt x="671483" y="737442"/>
                    <a:pt x="693387" y="585440"/>
                  </a:cubicBezTo>
                  <a:cubicBezTo>
                    <a:pt x="699361" y="540304"/>
                    <a:pt x="700688" y="491849"/>
                    <a:pt x="700688" y="433438"/>
                  </a:cubicBezTo>
                  <a:cubicBezTo>
                    <a:pt x="700688" y="374363"/>
                    <a:pt x="699361" y="325908"/>
                    <a:pt x="693387" y="281436"/>
                  </a:cubicBezTo>
                  <a:cubicBezTo>
                    <a:pt x="672146" y="129434"/>
                    <a:pt x="551341" y="38498"/>
                    <a:pt x="371461" y="38498"/>
                  </a:cubicBezTo>
                  <a:cubicBezTo>
                    <a:pt x="283181" y="38498"/>
                    <a:pt x="208839" y="49118"/>
                    <a:pt x="128524" y="71687"/>
                  </a:cubicBezTo>
                  <a:lnTo>
                    <a:pt x="117903" y="35180"/>
                  </a:lnTo>
                  <a:cubicBezTo>
                    <a:pt x="201538" y="11284"/>
                    <a:pt x="279198" y="0"/>
                    <a:pt x="370797" y="0"/>
                  </a:cubicBezTo>
                  <a:cubicBezTo>
                    <a:pt x="571254" y="0"/>
                    <a:pt x="705335" y="102883"/>
                    <a:pt x="729894" y="275462"/>
                  </a:cubicBezTo>
                  <a:cubicBezTo>
                    <a:pt x="736532" y="322589"/>
                    <a:pt x="737859" y="372372"/>
                    <a:pt x="737859" y="432774"/>
                  </a:cubicBezTo>
                  <a:cubicBezTo>
                    <a:pt x="737859" y="493177"/>
                    <a:pt x="736532" y="542959"/>
                    <a:pt x="729894" y="590086"/>
                  </a:cubicBezTo>
                  <a:cubicBezTo>
                    <a:pt x="705998" y="763329"/>
                    <a:pt x="571254" y="866212"/>
                    <a:pt x="370797" y="866212"/>
                  </a:cubicBezTo>
                  <a:close/>
                  <a:moveTo>
                    <a:pt x="348230" y="725494"/>
                  </a:moveTo>
                  <a:cubicBezTo>
                    <a:pt x="275879" y="725494"/>
                    <a:pt x="220787" y="708900"/>
                    <a:pt x="184944" y="675712"/>
                  </a:cubicBezTo>
                  <a:cubicBezTo>
                    <a:pt x="148436" y="641860"/>
                    <a:pt x="146445" y="602698"/>
                    <a:pt x="146445" y="600707"/>
                  </a:cubicBezTo>
                  <a:cubicBezTo>
                    <a:pt x="143790" y="574820"/>
                    <a:pt x="143790" y="535657"/>
                    <a:pt x="167022" y="509771"/>
                  </a:cubicBezTo>
                  <a:cubicBezTo>
                    <a:pt x="182289" y="493177"/>
                    <a:pt x="204856" y="484548"/>
                    <a:pt x="233399" y="484548"/>
                  </a:cubicBezTo>
                  <a:lnTo>
                    <a:pt x="437838" y="484548"/>
                  </a:lnTo>
                  <a:lnTo>
                    <a:pt x="437838" y="522382"/>
                  </a:lnTo>
                  <a:lnTo>
                    <a:pt x="233399" y="522382"/>
                  </a:lnTo>
                  <a:cubicBezTo>
                    <a:pt x="215477" y="522382"/>
                    <a:pt x="202865" y="526365"/>
                    <a:pt x="194900" y="534994"/>
                  </a:cubicBezTo>
                  <a:cubicBezTo>
                    <a:pt x="181625" y="549597"/>
                    <a:pt x="182289" y="578138"/>
                    <a:pt x="183616" y="598051"/>
                  </a:cubicBezTo>
                  <a:cubicBezTo>
                    <a:pt x="183616" y="602698"/>
                    <a:pt x="190918" y="694297"/>
                    <a:pt x="369470" y="686332"/>
                  </a:cubicBezTo>
                  <a:cubicBezTo>
                    <a:pt x="480319" y="686332"/>
                    <a:pt x="540057" y="643187"/>
                    <a:pt x="552669" y="553579"/>
                  </a:cubicBezTo>
                  <a:cubicBezTo>
                    <a:pt x="558643" y="513090"/>
                    <a:pt x="558643" y="475919"/>
                    <a:pt x="558643" y="432110"/>
                  </a:cubicBezTo>
                  <a:cubicBezTo>
                    <a:pt x="558643" y="388302"/>
                    <a:pt x="558643" y="350468"/>
                    <a:pt x="552669" y="310642"/>
                  </a:cubicBezTo>
                  <a:cubicBezTo>
                    <a:pt x="540057" y="221034"/>
                    <a:pt x="480319" y="177889"/>
                    <a:pt x="370797" y="177889"/>
                  </a:cubicBezTo>
                  <a:cubicBezTo>
                    <a:pt x="294465" y="177889"/>
                    <a:pt x="236053" y="187181"/>
                    <a:pt x="169013" y="209749"/>
                  </a:cubicBezTo>
                  <a:lnTo>
                    <a:pt x="157066" y="173906"/>
                  </a:lnTo>
                  <a:cubicBezTo>
                    <a:pt x="228088" y="150011"/>
                    <a:pt x="290482" y="140054"/>
                    <a:pt x="370797" y="140054"/>
                  </a:cubicBezTo>
                  <a:cubicBezTo>
                    <a:pt x="533420" y="140054"/>
                    <a:pt x="579883" y="229662"/>
                    <a:pt x="590504" y="305332"/>
                  </a:cubicBezTo>
                  <a:cubicBezTo>
                    <a:pt x="597141" y="347812"/>
                    <a:pt x="597141" y="386975"/>
                    <a:pt x="597141" y="432110"/>
                  </a:cubicBezTo>
                  <a:cubicBezTo>
                    <a:pt x="597141" y="477246"/>
                    <a:pt x="597141" y="516409"/>
                    <a:pt x="590504" y="558889"/>
                  </a:cubicBezTo>
                  <a:cubicBezTo>
                    <a:pt x="579883" y="633895"/>
                    <a:pt x="533420" y="723503"/>
                    <a:pt x="370797" y="723503"/>
                  </a:cubicBezTo>
                  <a:cubicBezTo>
                    <a:pt x="363496" y="725494"/>
                    <a:pt x="355531" y="725494"/>
                    <a:pt x="348230" y="725494"/>
                  </a:cubicBezTo>
                  <a:close/>
                </a:path>
              </a:pathLst>
            </a:custGeom>
            <a:solidFill>
              <a:srgbClr val="FFFFFF"/>
            </a:solidFill>
            <a:ln w="6635" cap="flat">
              <a:noFill/>
              <a:prstDash val="solid"/>
              <a:miter/>
            </a:ln>
          </p:spPr>
          <p:txBody>
            <a:bodyPr rtlCol="0" anchor="ctr"/>
            <a:lstStyle/>
            <a:p>
              <a:endParaRPr lang="nl-NL"/>
            </a:p>
          </p:txBody>
        </p:sp>
        <p:sp>
          <p:nvSpPr>
            <p:cNvPr id="18" name="Vrije vorm: vorm 17">
              <a:extLst>
                <a:ext uri="{FF2B5EF4-FFF2-40B4-BE49-F238E27FC236}">
                  <a16:creationId xmlns:a16="http://schemas.microsoft.com/office/drawing/2014/main" id="{8C517F1A-C390-4048-A2F7-90BADC6287E9}"/>
                </a:ext>
              </a:extLst>
            </p:cNvPr>
            <p:cNvSpPr/>
            <p:nvPr/>
          </p:nvSpPr>
          <p:spPr>
            <a:xfrm>
              <a:off x="-244928" y="3240619"/>
              <a:ext cx="2324501" cy="37834"/>
            </a:xfrm>
            <a:custGeom>
              <a:avLst/>
              <a:gdLst>
                <a:gd name="connsiteX0" fmla="*/ 0 w 2324501"/>
                <a:gd name="connsiteY0" fmla="*/ 0 h 37834"/>
                <a:gd name="connsiteX1" fmla="*/ 2324502 w 2324501"/>
                <a:gd name="connsiteY1" fmla="*/ 0 h 37834"/>
                <a:gd name="connsiteX2" fmla="*/ 2324502 w 2324501"/>
                <a:gd name="connsiteY2" fmla="*/ 37834 h 37834"/>
                <a:gd name="connsiteX3" fmla="*/ 0 w 2324501"/>
                <a:gd name="connsiteY3" fmla="*/ 37834 h 37834"/>
              </a:gdLst>
              <a:ahLst/>
              <a:cxnLst>
                <a:cxn ang="0">
                  <a:pos x="connsiteX0" y="connsiteY0"/>
                </a:cxn>
                <a:cxn ang="0">
                  <a:pos x="connsiteX1" y="connsiteY1"/>
                </a:cxn>
                <a:cxn ang="0">
                  <a:pos x="connsiteX2" y="connsiteY2"/>
                </a:cxn>
                <a:cxn ang="0">
                  <a:pos x="connsiteX3" y="connsiteY3"/>
                </a:cxn>
              </a:cxnLst>
              <a:rect l="l" t="t" r="r" b="b"/>
              <a:pathLst>
                <a:path w="2324501" h="37834">
                  <a:moveTo>
                    <a:pt x="0" y="0"/>
                  </a:moveTo>
                  <a:lnTo>
                    <a:pt x="2324502" y="0"/>
                  </a:lnTo>
                  <a:lnTo>
                    <a:pt x="2324502" y="37834"/>
                  </a:lnTo>
                  <a:lnTo>
                    <a:pt x="0" y="37834"/>
                  </a:lnTo>
                </a:path>
              </a:pathLst>
            </a:custGeom>
            <a:solidFill>
              <a:srgbClr val="FFFFFF"/>
            </a:solidFill>
            <a:ln w="6635" cap="flat">
              <a:noFill/>
              <a:prstDash val="solid"/>
              <a:miter/>
            </a:ln>
          </p:spPr>
          <p:txBody>
            <a:bodyPr rtlCol="0" anchor="ctr"/>
            <a:lstStyle/>
            <a:p>
              <a:endParaRPr lang="nl-NL"/>
            </a:p>
          </p:txBody>
        </p:sp>
        <p:sp>
          <p:nvSpPr>
            <p:cNvPr id="19" name="Vrije vorm: vorm 18">
              <a:extLst>
                <a:ext uri="{FF2B5EF4-FFF2-40B4-BE49-F238E27FC236}">
                  <a16:creationId xmlns:a16="http://schemas.microsoft.com/office/drawing/2014/main" id="{ECAE7855-4660-4B96-A187-F6BCFDA001D5}"/>
                </a:ext>
              </a:extLst>
            </p:cNvPr>
            <p:cNvSpPr/>
            <p:nvPr/>
          </p:nvSpPr>
          <p:spPr>
            <a:xfrm>
              <a:off x="-244928" y="3382001"/>
              <a:ext cx="2324501" cy="37834"/>
            </a:xfrm>
            <a:custGeom>
              <a:avLst/>
              <a:gdLst>
                <a:gd name="connsiteX0" fmla="*/ 0 w 2324501"/>
                <a:gd name="connsiteY0" fmla="*/ 0 h 37834"/>
                <a:gd name="connsiteX1" fmla="*/ 2324502 w 2324501"/>
                <a:gd name="connsiteY1" fmla="*/ 0 h 37834"/>
                <a:gd name="connsiteX2" fmla="*/ 2324502 w 2324501"/>
                <a:gd name="connsiteY2" fmla="*/ 37835 h 37834"/>
                <a:gd name="connsiteX3" fmla="*/ 0 w 2324501"/>
                <a:gd name="connsiteY3" fmla="*/ 37835 h 37834"/>
              </a:gdLst>
              <a:ahLst/>
              <a:cxnLst>
                <a:cxn ang="0">
                  <a:pos x="connsiteX0" y="connsiteY0"/>
                </a:cxn>
                <a:cxn ang="0">
                  <a:pos x="connsiteX1" y="connsiteY1"/>
                </a:cxn>
                <a:cxn ang="0">
                  <a:pos x="connsiteX2" y="connsiteY2"/>
                </a:cxn>
                <a:cxn ang="0">
                  <a:pos x="connsiteX3" y="connsiteY3"/>
                </a:cxn>
              </a:cxnLst>
              <a:rect l="l" t="t" r="r" b="b"/>
              <a:pathLst>
                <a:path w="2324501" h="37834">
                  <a:moveTo>
                    <a:pt x="0" y="0"/>
                  </a:moveTo>
                  <a:lnTo>
                    <a:pt x="2324502" y="0"/>
                  </a:lnTo>
                  <a:lnTo>
                    <a:pt x="2324502" y="37835"/>
                  </a:lnTo>
                  <a:lnTo>
                    <a:pt x="0" y="37835"/>
                  </a:lnTo>
                </a:path>
              </a:pathLst>
            </a:custGeom>
            <a:solidFill>
              <a:srgbClr val="FFFFFF"/>
            </a:solidFill>
            <a:ln w="6635" cap="flat">
              <a:noFill/>
              <a:prstDash val="solid"/>
              <a:miter/>
            </a:ln>
          </p:spPr>
          <p:txBody>
            <a:bodyPr rtlCol="0" anchor="ctr"/>
            <a:lstStyle/>
            <a:p>
              <a:endParaRPr lang="nl-NL"/>
            </a:p>
          </p:txBody>
        </p:sp>
        <p:grpSp>
          <p:nvGrpSpPr>
            <p:cNvPr id="20" name="Graphic 6">
              <a:extLst>
                <a:ext uri="{FF2B5EF4-FFF2-40B4-BE49-F238E27FC236}">
                  <a16:creationId xmlns:a16="http://schemas.microsoft.com/office/drawing/2014/main" id="{0174F7AE-5745-4EEE-B149-5E62DDDE676A}"/>
                </a:ext>
              </a:extLst>
            </p:cNvPr>
            <p:cNvGrpSpPr/>
            <p:nvPr/>
          </p:nvGrpSpPr>
          <p:grpSpPr>
            <a:xfrm>
              <a:off x="9594046" y="-213608"/>
              <a:ext cx="2670985" cy="4088122"/>
              <a:chOff x="9594046" y="-213608"/>
              <a:chExt cx="2670985" cy="4088122"/>
            </a:xfrm>
            <a:solidFill>
              <a:srgbClr val="FFFFFF"/>
            </a:solidFill>
          </p:grpSpPr>
          <p:sp>
            <p:nvSpPr>
              <p:cNvPr id="21" name="Vrije vorm: vorm 20">
                <a:extLst>
                  <a:ext uri="{FF2B5EF4-FFF2-40B4-BE49-F238E27FC236}">
                    <a16:creationId xmlns:a16="http://schemas.microsoft.com/office/drawing/2014/main" id="{DCC43CA8-5D7D-47AB-92F0-2C5272B56AD0}"/>
                  </a:ext>
                </a:extLst>
              </p:cNvPr>
              <p:cNvSpPr/>
              <p:nvPr/>
            </p:nvSpPr>
            <p:spPr>
              <a:xfrm>
                <a:off x="9735427" y="-213608"/>
                <a:ext cx="2529604" cy="3946740"/>
              </a:xfrm>
              <a:custGeom>
                <a:avLst/>
                <a:gdLst>
                  <a:gd name="connsiteX0" fmla="*/ 225680 w 2529604"/>
                  <a:gd name="connsiteY0" fmla="*/ 3908906 h 3946740"/>
                  <a:gd name="connsiteX1" fmla="*/ 43808 w 2529604"/>
                  <a:gd name="connsiteY1" fmla="*/ 3776153 h 3946740"/>
                  <a:gd name="connsiteX2" fmla="*/ 37835 w 2529604"/>
                  <a:gd name="connsiteY2" fmla="*/ 3647383 h 3946740"/>
                  <a:gd name="connsiteX3" fmla="*/ 37835 w 2529604"/>
                  <a:gd name="connsiteY3" fmla="*/ 0 h 3946740"/>
                  <a:gd name="connsiteX4" fmla="*/ 0 w 2529604"/>
                  <a:gd name="connsiteY4" fmla="*/ 0 h 3946740"/>
                  <a:gd name="connsiteX5" fmla="*/ 0 w 2529604"/>
                  <a:gd name="connsiteY5" fmla="*/ 3647383 h 3946740"/>
                  <a:gd name="connsiteX6" fmla="*/ 6638 w 2529604"/>
                  <a:gd name="connsiteY6" fmla="*/ 3781464 h 3946740"/>
                  <a:gd name="connsiteX7" fmla="*/ 226343 w 2529604"/>
                  <a:gd name="connsiteY7" fmla="*/ 3946741 h 3946740"/>
                  <a:gd name="connsiteX8" fmla="*/ 226343 w 2529604"/>
                  <a:gd name="connsiteY8" fmla="*/ 3946741 h 3946740"/>
                  <a:gd name="connsiteX9" fmla="*/ 2529605 w 2529604"/>
                  <a:gd name="connsiteY9" fmla="*/ 3946741 h 3946740"/>
                  <a:gd name="connsiteX10" fmla="*/ 2529605 w 2529604"/>
                  <a:gd name="connsiteY10" fmla="*/ 3908906 h 3946740"/>
                  <a:gd name="connsiteX11" fmla="*/ 225680 w 2529604"/>
                  <a:gd name="connsiteY11" fmla="*/ 3908906 h 394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604" h="3946740">
                    <a:moveTo>
                      <a:pt x="225680" y="3908906"/>
                    </a:moveTo>
                    <a:cubicBezTo>
                      <a:pt x="115495" y="3908906"/>
                      <a:pt x="55756" y="3865762"/>
                      <a:pt x="43808" y="3776153"/>
                    </a:cubicBezTo>
                    <a:cubicBezTo>
                      <a:pt x="37835" y="3736328"/>
                      <a:pt x="37835" y="3691191"/>
                      <a:pt x="37835" y="3647383"/>
                    </a:cubicBezTo>
                    <a:lnTo>
                      <a:pt x="37835" y="0"/>
                    </a:lnTo>
                    <a:lnTo>
                      <a:pt x="0" y="0"/>
                    </a:lnTo>
                    <a:lnTo>
                      <a:pt x="0" y="3647383"/>
                    </a:lnTo>
                    <a:cubicBezTo>
                      <a:pt x="0" y="3692519"/>
                      <a:pt x="0" y="3738982"/>
                      <a:pt x="6638" y="3781464"/>
                    </a:cubicBezTo>
                    <a:cubicBezTo>
                      <a:pt x="17258" y="3856469"/>
                      <a:pt x="63721" y="3946741"/>
                      <a:pt x="226343" y="3946741"/>
                    </a:cubicBezTo>
                    <a:lnTo>
                      <a:pt x="226343" y="3946741"/>
                    </a:lnTo>
                    <a:lnTo>
                      <a:pt x="2529605" y="3946741"/>
                    </a:lnTo>
                    <a:lnTo>
                      <a:pt x="2529605" y="3908906"/>
                    </a:lnTo>
                    <a:lnTo>
                      <a:pt x="225680" y="3908906"/>
                    </a:lnTo>
                    <a:close/>
                  </a:path>
                </a:pathLst>
              </a:custGeom>
              <a:solidFill>
                <a:srgbClr val="FFFFFF"/>
              </a:solidFill>
              <a:ln w="6635" cap="flat">
                <a:noFill/>
                <a:prstDash val="solid"/>
                <a:miter/>
              </a:ln>
            </p:spPr>
            <p:txBody>
              <a:bodyPr rtlCol="0" anchor="ctr"/>
              <a:lstStyle/>
              <a:p>
                <a:endParaRPr lang="nl-NL"/>
              </a:p>
            </p:txBody>
          </p:sp>
          <p:sp>
            <p:nvSpPr>
              <p:cNvPr id="22" name="Vrije vorm: vorm 21">
                <a:extLst>
                  <a:ext uri="{FF2B5EF4-FFF2-40B4-BE49-F238E27FC236}">
                    <a16:creationId xmlns:a16="http://schemas.microsoft.com/office/drawing/2014/main" id="{687685E8-AFB9-4C04-967C-0900349BDC41}"/>
                  </a:ext>
                </a:extLst>
              </p:cNvPr>
              <p:cNvSpPr/>
              <p:nvPr/>
            </p:nvSpPr>
            <p:spPr>
              <a:xfrm>
                <a:off x="9594046" y="-213608"/>
                <a:ext cx="2670322" cy="4088122"/>
              </a:xfrm>
              <a:custGeom>
                <a:avLst/>
                <a:gdLst>
                  <a:gd name="connsiteX0" fmla="*/ 367061 w 2670322"/>
                  <a:gd name="connsiteY0" fmla="*/ 4050288 h 4088122"/>
                  <a:gd name="connsiteX1" fmla="*/ 45135 w 2670322"/>
                  <a:gd name="connsiteY1" fmla="*/ 3807350 h 4088122"/>
                  <a:gd name="connsiteX2" fmla="*/ 37834 w 2670322"/>
                  <a:gd name="connsiteY2" fmla="*/ 3671942 h 4088122"/>
                  <a:gd name="connsiteX3" fmla="*/ 37834 w 2670322"/>
                  <a:gd name="connsiteY3" fmla="*/ 0 h 4088122"/>
                  <a:gd name="connsiteX4" fmla="*/ 0 w 2670322"/>
                  <a:gd name="connsiteY4" fmla="*/ 0 h 4088122"/>
                  <a:gd name="connsiteX5" fmla="*/ 0 w 2670322"/>
                  <a:gd name="connsiteY5" fmla="*/ 3671942 h 4088122"/>
                  <a:gd name="connsiteX6" fmla="*/ 7965 w 2670322"/>
                  <a:gd name="connsiteY6" fmla="*/ 3812661 h 4088122"/>
                  <a:gd name="connsiteX7" fmla="*/ 367061 w 2670322"/>
                  <a:gd name="connsiteY7" fmla="*/ 4088123 h 4088122"/>
                  <a:gd name="connsiteX8" fmla="*/ 367061 w 2670322"/>
                  <a:gd name="connsiteY8" fmla="*/ 4088123 h 4088122"/>
                  <a:gd name="connsiteX9" fmla="*/ 2670322 w 2670322"/>
                  <a:gd name="connsiteY9" fmla="*/ 4088123 h 4088122"/>
                  <a:gd name="connsiteX10" fmla="*/ 2670322 w 2670322"/>
                  <a:gd name="connsiteY10" fmla="*/ 4050288 h 4088122"/>
                  <a:gd name="connsiteX11" fmla="*/ 367061 w 2670322"/>
                  <a:gd name="connsiteY11" fmla="*/ 4050288 h 4088122"/>
                  <a:gd name="connsiteX12" fmla="*/ 367061 w 2670322"/>
                  <a:gd name="connsiteY12" fmla="*/ 4050288 h 4088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70322" h="4088122">
                    <a:moveTo>
                      <a:pt x="367061" y="4050288"/>
                    </a:moveTo>
                    <a:cubicBezTo>
                      <a:pt x="187181" y="4050288"/>
                      <a:pt x="67040" y="3959352"/>
                      <a:pt x="45135" y="3807350"/>
                    </a:cubicBezTo>
                    <a:cubicBezTo>
                      <a:pt x="38498" y="3760223"/>
                      <a:pt x="37834" y="3702475"/>
                      <a:pt x="37834" y="3671942"/>
                    </a:cubicBezTo>
                    <a:lnTo>
                      <a:pt x="37834" y="0"/>
                    </a:lnTo>
                    <a:lnTo>
                      <a:pt x="0" y="0"/>
                    </a:lnTo>
                    <a:lnTo>
                      <a:pt x="0" y="3671942"/>
                    </a:lnTo>
                    <a:cubicBezTo>
                      <a:pt x="0" y="3703139"/>
                      <a:pt x="1327" y="3762878"/>
                      <a:pt x="7965" y="3812661"/>
                    </a:cubicBezTo>
                    <a:cubicBezTo>
                      <a:pt x="32524" y="3985239"/>
                      <a:pt x="166605" y="4088123"/>
                      <a:pt x="367061" y="4088123"/>
                    </a:cubicBezTo>
                    <a:lnTo>
                      <a:pt x="367061" y="4088123"/>
                    </a:lnTo>
                    <a:lnTo>
                      <a:pt x="2670322" y="4088123"/>
                    </a:lnTo>
                    <a:lnTo>
                      <a:pt x="2670322" y="4050288"/>
                    </a:lnTo>
                    <a:lnTo>
                      <a:pt x="367061" y="4050288"/>
                    </a:lnTo>
                    <a:lnTo>
                      <a:pt x="367061" y="4050288"/>
                    </a:lnTo>
                    <a:close/>
                  </a:path>
                </a:pathLst>
              </a:custGeom>
              <a:solidFill>
                <a:srgbClr val="FFFFFF"/>
              </a:solidFill>
              <a:ln w="6635" cap="flat">
                <a:noFill/>
                <a:prstDash val="solid"/>
                <a:miter/>
              </a:ln>
            </p:spPr>
            <p:txBody>
              <a:bodyPr rtlCol="0" anchor="ctr"/>
              <a:lstStyle/>
              <a:p>
                <a:endParaRPr lang="nl-NL"/>
              </a:p>
            </p:txBody>
          </p:sp>
        </p:grpSp>
      </p:grpSp>
      <p:pic>
        <p:nvPicPr>
          <p:cNvPr id="26" name="Graphic 25">
            <a:extLst>
              <a:ext uri="{FF2B5EF4-FFF2-40B4-BE49-F238E27FC236}">
                <a16:creationId xmlns:a16="http://schemas.microsoft.com/office/drawing/2014/main" id="{04DC0743-9DDC-4086-98F1-CB4BBF4DDC7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057399" y="2755894"/>
            <a:ext cx="7903032" cy="1791619"/>
          </a:xfrm>
          <a:prstGeom prst="rect">
            <a:avLst/>
          </a:prstGeom>
        </p:spPr>
      </p:pic>
    </p:spTree>
    <p:extLst>
      <p:ext uri="{BB962C8B-B14F-4D97-AF65-F5344CB8AC3E}">
        <p14:creationId xmlns:p14="http://schemas.microsoft.com/office/powerpoint/2010/main" val="3519616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ox(out)">
                                      <p:cBhvr>
                                        <p:cTn id="7" dur="2000"/>
                                        <p:tgtEl>
                                          <p:spTgt spid="23"/>
                                        </p:tgtEl>
                                      </p:cBhvr>
                                    </p:animEffect>
                                  </p:childTnLst>
                                  <p:subTnLst>
                                    <p:set>
                                      <p:cBhvr override="childStyle">
                                        <p:cTn dur="1" fill="hold" display="0" masterRel="sameClick" afterEffect="1">
                                          <p:stCondLst>
                                            <p:cond evt="end" delay="0">
                                              <p:tn val="5"/>
                                            </p:cond>
                                          </p:stCondLst>
                                        </p:cTn>
                                        <p:tgtEl>
                                          <p:spTgt spid="2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Logo animatie in PowerPoint (DE)">
    <p:bg>
      <p:bgPr>
        <a:solidFill>
          <a:schemeClr val="accent1"/>
        </a:solidFill>
        <a:effectLst/>
      </p:bgPr>
    </p:bg>
    <p:spTree>
      <p:nvGrpSpPr>
        <p:cNvPr id="1" name=""/>
        <p:cNvGrpSpPr/>
        <p:nvPr/>
      </p:nvGrpSpPr>
      <p:grpSpPr>
        <a:xfrm>
          <a:off x="0" y="0"/>
          <a:ext cx="0" cy="0"/>
          <a:chOff x="0" y="0"/>
          <a:chExt cx="0" cy="0"/>
        </a:xfrm>
      </p:grpSpPr>
      <p:grpSp>
        <p:nvGrpSpPr>
          <p:cNvPr id="23" name="Logo compleet">
            <a:extLst>
              <a:ext uri="{FF2B5EF4-FFF2-40B4-BE49-F238E27FC236}">
                <a16:creationId xmlns:a16="http://schemas.microsoft.com/office/drawing/2014/main" id="{E88A1A8D-D395-49D1-ACC5-D6211831C203}"/>
              </a:ext>
            </a:extLst>
          </p:cNvPr>
          <p:cNvGrpSpPr/>
          <p:nvPr userDrawn="1"/>
        </p:nvGrpSpPr>
        <p:grpSpPr>
          <a:xfrm>
            <a:off x="-244928" y="-257152"/>
            <a:ext cx="12509959" cy="7339636"/>
            <a:chOff x="-244928" y="-257152"/>
            <a:chExt cx="12509959" cy="7339636"/>
          </a:xfrm>
        </p:grpSpPr>
        <p:sp>
          <p:nvSpPr>
            <p:cNvPr id="10" name="Vrije vorm: vorm 9">
              <a:extLst>
                <a:ext uri="{FF2B5EF4-FFF2-40B4-BE49-F238E27FC236}">
                  <a16:creationId xmlns:a16="http://schemas.microsoft.com/office/drawing/2014/main" id="{EA4CD4C2-3721-4462-9019-090AAB19184F}"/>
                </a:ext>
              </a:extLst>
            </p:cNvPr>
            <p:cNvSpPr/>
            <p:nvPr/>
          </p:nvSpPr>
          <p:spPr>
            <a:xfrm>
              <a:off x="6730568" y="3008302"/>
              <a:ext cx="734122" cy="4074182"/>
            </a:xfrm>
            <a:custGeom>
              <a:avLst/>
              <a:gdLst>
                <a:gd name="connsiteX0" fmla="*/ 178553 w 734122"/>
                <a:gd name="connsiteY0" fmla="*/ 4074183 h 4074182"/>
                <a:gd name="connsiteX1" fmla="*/ 140718 w 734122"/>
                <a:gd name="connsiteY1" fmla="*/ 4074183 h 4074182"/>
                <a:gd name="connsiteX2" fmla="*/ 140718 w 734122"/>
                <a:gd name="connsiteY2" fmla="*/ 432774 h 4074182"/>
                <a:gd name="connsiteX3" fmla="*/ 147355 w 734122"/>
                <a:gd name="connsiteY3" fmla="*/ 305995 h 4074182"/>
                <a:gd name="connsiteX4" fmla="*/ 367061 w 734122"/>
                <a:gd name="connsiteY4" fmla="*/ 141382 h 4074182"/>
                <a:gd name="connsiteX5" fmla="*/ 586768 w 734122"/>
                <a:gd name="connsiteY5" fmla="*/ 306659 h 4074182"/>
                <a:gd name="connsiteX6" fmla="*/ 593405 w 734122"/>
                <a:gd name="connsiteY6" fmla="*/ 433438 h 4074182"/>
                <a:gd name="connsiteX7" fmla="*/ 586768 w 734122"/>
                <a:gd name="connsiteY7" fmla="*/ 560217 h 4074182"/>
                <a:gd name="connsiteX8" fmla="*/ 367061 w 734122"/>
                <a:gd name="connsiteY8" fmla="*/ 724830 h 4074182"/>
                <a:gd name="connsiteX9" fmla="*/ 298694 w 734122"/>
                <a:gd name="connsiteY9" fmla="*/ 718857 h 4074182"/>
                <a:gd name="connsiteX10" fmla="*/ 305995 w 734122"/>
                <a:gd name="connsiteY10" fmla="*/ 681686 h 4074182"/>
                <a:gd name="connsiteX11" fmla="*/ 367061 w 734122"/>
                <a:gd name="connsiteY11" fmla="*/ 686996 h 4074182"/>
                <a:gd name="connsiteX12" fmla="*/ 548933 w 734122"/>
                <a:gd name="connsiteY12" fmla="*/ 554243 h 4074182"/>
                <a:gd name="connsiteX13" fmla="*/ 554907 w 734122"/>
                <a:gd name="connsiteY13" fmla="*/ 432774 h 4074182"/>
                <a:gd name="connsiteX14" fmla="*/ 548933 w 734122"/>
                <a:gd name="connsiteY14" fmla="*/ 311305 h 4074182"/>
                <a:gd name="connsiteX15" fmla="*/ 367061 w 734122"/>
                <a:gd name="connsiteY15" fmla="*/ 178552 h 4074182"/>
                <a:gd name="connsiteX16" fmla="*/ 185190 w 734122"/>
                <a:gd name="connsiteY16" fmla="*/ 311305 h 4074182"/>
                <a:gd name="connsiteX17" fmla="*/ 179216 w 734122"/>
                <a:gd name="connsiteY17" fmla="*/ 432774 h 4074182"/>
                <a:gd name="connsiteX18" fmla="*/ 179216 w 734122"/>
                <a:gd name="connsiteY18" fmla="*/ 4074183 h 4074182"/>
                <a:gd name="connsiteX19" fmla="*/ 37834 w 734122"/>
                <a:gd name="connsiteY19" fmla="*/ 4074183 h 4074182"/>
                <a:gd name="connsiteX20" fmla="*/ 0 w 734122"/>
                <a:gd name="connsiteY20" fmla="*/ 4074183 h 4074182"/>
                <a:gd name="connsiteX21" fmla="*/ 0 w 734122"/>
                <a:gd name="connsiteY21" fmla="*/ 432774 h 4074182"/>
                <a:gd name="connsiteX22" fmla="*/ 7965 w 734122"/>
                <a:gd name="connsiteY22" fmla="*/ 275462 h 4074182"/>
                <a:gd name="connsiteX23" fmla="*/ 367061 w 734122"/>
                <a:gd name="connsiteY23" fmla="*/ 0 h 4074182"/>
                <a:gd name="connsiteX24" fmla="*/ 726158 w 734122"/>
                <a:gd name="connsiteY24" fmla="*/ 275462 h 4074182"/>
                <a:gd name="connsiteX25" fmla="*/ 734123 w 734122"/>
                <a:gd name="connsiteY25" fmla="*/ 432774 h 4074182"/>
                <a:gd name="connsiteX26" fmla="*/ 726158 w 734122"/>
                <a:gd name="connsiteY26" fmla="*/ 590086 h 4074182"/>
                <a:gd name="connsiteX27" fmla="*/ 367061 w 734122"/>
                <a:gd name="connsiteY27" fmla="*/ 865548 h 4074182"/>
                <a:gd name="connsiteX28" fmla="*/ 300021 w 734122"/>
                <a:gd name="connsiteY28" fmla="*/ 861566 h 4074182"/>
                <a:gd name="connsiteX29" fmla="*/ 304668 w 734122"/>
                <a:gd name="connsiteY29" fmla="*/ 823731 h 4074182"/>
                <a:gd name="connsiteX30" fmla="*/ 366397 w 734122"/>
                <a:gd name="connsiteY30" fmla="*/ 827714 h 4074182"/>
                <a:gd name="connsiteX31" fmla="*/ 688323 w 734122"/>
                <a:gd name="connsiteY31" fmla="*/ 584776 h 4074182"/>
                <a:gd name="connsiteX32" fmla="*/ 695624 w 734122"/>
                <a:gd name="connsiteY32" fmla="*/ 432774 h 4074182"/>
                <a:gd name="connsiteX33" fmla="*/ 688323 w 734122"/>
                <a:gd name="connsiteY33" fmla="*/ 280772 h 4074182"/>
                <a:gd name="connsiteX34" fmla="*/ 366397 w 734122"/>
                <a:gd name="connsiteY34" fmla="*/ 37835 h 4074182"/>
                <a:gd name="connsiteX35" fmla="*/ 44472 w 734122"/>
                <a:gd name="connsiteY35" fmla="*/ 280772 h 4074182"/>
                <a:gd name="connsiteX36" fmla="*/ 37171 w 734122"/>
                <a:gd name="connsiteY36" fmla="*/ 432774 h 4074182"/>
                <a:gd name="connsiteX37" fmla="*/ 37171 w 734122"/>
                <a:gd name="connsiteY37" fmla="*/ 4074183 h 4074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34122" h="4074182">
                  <a:moveTo>
                    <a:pt x="178553" y="4074183"/>
                  </a:moveTo>
                  <a:lnTo>
                    <a:pt x="140718" y="4074183"/>
                  </a:lnTo>
                  <a:lnTo>
                    <a:pt x="140718" y="432774"/>
                  </a:lnTo>
                  <a:cubicBezTo>
                    <a:pt x="140718" y="387638"/>
                    <a:pt x="140718" y="348476"/>
                    <a:pt x="147355" y="305995"/>
                  </a:cubicBezTo>
                  <a:cubicBezTo>
                    <a:pt x="157975" y="230990"/>
                    <a:pt x="204439" y="141382"/>
                    <a:pt x="367061" y="141382"/>
                  </a:cubicBezTo>
                  <a:cubicBezTo>
                    <a:pt x="529683" y="141382"/>
                    <a:pt x="576147" y="230990"/>
                    <a:pt x="586768" y="306659"/>
                  </a:cubicBezTo>
                  <a:cubicBezTo>
                    <a:pt x="593405" y="349140"/>
                    <a:pt x="593405" y="388302"/>
                    <a:pt x="593405" y="433438"/>
                  </a:cubicBezTo>
                  <a:cubicBezTo>
                    <a:pt x="593405" y="478574"/>
                    <a:pt x="593405" y="517736"/>
                    <a:pt x="586768" y="560217"/>
                  </a:cubicBezTo>
                  <a:cubicBezTo>
                    <a:pt x="576147" y="635222"/>
                    <a:pt x="529683" y="724830"/>
                    <a:pt x="367061" y="724830"/>
                  </a:cubicBezTo>
                  <a:cubicBezTo>
                    <a:pt x="342502" y="724830"/>
                    <a:pt x="319270" y="722839"/>
                    <a:pt x="298694" y="718857"/>
                  </a:cubicBezTo>
                  <a:lnTo>
                    <a:pt x="305995" y="681686"/>
                  </a:lnTo>
                  <a:cubicBezTo>
                    <a:pt x="323916" y="685004"/>
                    <a:pt x="344494" y="686996"/>
                    <a:pt x="367061" y="686996"/>
                  </a:cubicBezTo>
                  <a:cubicBezTo>
                    <a:pt x="477247" y="686996"/>
                    <a:pt x="536985" y="643851"/>
                    <a:pt x="548933" y="554243"/>
                  </a:cubicBezTo>
                  <a:cubicBezTo>
                    <a:pt x="554907" y="513753"/>
                    <a:pt x="554907" y="476583"/>
                    <a:pt x="554907" y="432774"/>
                  </a:cubicBezTo>
                  <a:cubicBezTo>
                    <a:pt x="554907" y="388966"/>
                    <a:pt x="554907" y="351131"/>
                    <a:pt x="548933" y="311305"/>
                  </a:cubicBezTo>
                  <a:cubicBezTo>
                    <a:pt x="536321" y="221697"/>
                    <a:pt x="476582" y="178552"/>
                    <a:pt x="367061" y="178552"/>
                  </a:cubicBezTo>
                  <a:cubicBezTo>
                    <a:pt x="256876" y="178552"/>
                    <a:pt x="197138" y="221697"/>
                    <a:pt x="185190" y="311305"/>
                  </a:cubicBezTo>
                  <a:cubicBezTo>
                    <a:pt x="179216" y="351795"/>
                    <a:pt x="179216" y="388966"/>
                    <a:pt x="179216" y="432774"/>
                  </a:cubicBezTo>
                  <a:lnTo>
                    <a:pt x="179216" y="4074183"/>
                  </a:lnTo>
                  <a:close/>
                  <a:moveTo>
                    <a:pt x="37834" y="4074183"/>
                  </a:moveTo>
                  <a:lnTo>
                    <a:pt x="0" y="4074183"/>
                  </a:lnTo>
                  <a:lnTo>
                    <a:pt x="0" y="432774"/>
                  </a:lnTo>
                  <a:cubicBezTo>
                    <a:pt x="0" y="372372"/>
                    <a:pt x="1327" y="322589"/>
                    <a:pt x="7965" y="275462"/>
                  </a:cubicBezTo>
                  <a:cubicBezTo>
                    <a:pt x="32525" y="102883"/>
                    <a:pt x="166605" y="0"/>
                    <a:pt x="367061" y="0"/>
                  </a:cubicBezTo>
                  <a:cubicBezTo>
                    <a:pt x="567518" y="0"/>
                    <a:pt x="701598" y="102883"/>
                    <a:pt x="726158" y="275462"/>
                  </a:cubicBezTo>
                  <a:cubicBezTo>
                    <a:pt x="732796" y="322589"/>
                    <a:pt x="734123" y="372372"/>
                    <a:pt x="734123" y="432774"/>
                  </a:cubicBezTo>
                  <a:cubicBezTo>
                    <a:pt x="734123" y="493177"/>
                    <a:pt x="732796" y="542959"/>
                    <a:pt x="726158" y="590086"/>
                  </a:cubicBezTo>
                  <a:cubicBezTo>
                    <a:pt x="701598" y="762665"/>
                    <a:pt x="567518" y="865548"/>
                    <a:pt x="367061" y="865548"/>
                  </a:cubicBezTo>
                  <a:cubicBezTo>
                    <a:pt x="343829" y="865548"/>
                    <a:pt x="321926" y="864221"/>
                    <a:pt x="300021" y="861566"/>
                  </a:cubicBezTo>
                  <a:lnTo>
                    <a:pt x="304668" y="823731"/>
                  </a:lnTo>
                  <a:cubicBezTo>
                    <a:pt x="324581" y="826386"/>
                    <a:pt x="345157" y="827714"/>
                    <a:pt x="366397" y="827714"/>
                  </a:cubicBezTo>
                  <a:cubicBezTo>
                    <a:pt x="546277" y="827714"/>
                    <a:pt x="666419" y="736778"/>
                    <a:pt x="688323" y="584776"/>
                  </a:cubicBezTo>
                  <a:cubicBezTo>
                    <a:pt x="694297" y="539640"/>
                    <a:pt x="695624" y="491186"/>
                    <a:pt x="695624" y="432774"/>
                  </a:cubicBezTo>
                  <a:cubicBezTo>
                    <a:pt x="695624" y="374363"/>
                    <a:pt x="694297" y="325245"/>
                    <a:pt x="688323" y="280772"/>
                  </a:cubicBezTo>
                  <a:cubicBezTo>
                    <a:pt x="667083" y="128770"/>
                    <a:pt x="546277" y="37835"/>
                    <a:pt x="366397" y="37835"/>
                  </a:cubicBezTo>
                  <a:cubicBezTo>
                    <a:pt x="186518" y="37835"/>
                    <a:pt x="66376" y="128770"/>
                    <a:pt x="44472" y="280772"/>
                  </a:cubicBezTo>
                  <a:cubicBezTo>
                    <a:pt x="38498" y="325908"/>
                    <a:pt x="37171" y="374363"/>
                    <a:pt x="37171" y="432774"/>
                  </a:cubicBezTo>
                  <a:lnTo>
                    <a:pt x="37171" y="4074183"/>
                  </a:lnTo>
                  <a:close/>
                </a:path>
              </a:pathLst>
            </a:custGeom>
            <a:solidFill>
              <a:srgbClr val="FFFFFF"/>
            </a:solidFill>
            <a:ln w="6635" cap="flat">
              <a:noFill/>
              <a:prstDash val="solid"/>
              <a:miter/>
            </a:ln>
          </p:spPr>
          <p:txBody>
            <a:bodyPr rtlCol="0" anchor="ctr"/>
            <a:lstStyle/>
            <a:p>
              <a:endParaRPr lang="nl-NL"/>
            </a:p>
          </p:txBody>
        </p:sp>
        <p:sp>
          <p:nvSpPr>
            <p:cNvPr id="11" name="Vrije vorm: vorm 10">
              <a:extLst>
                <a:ext uri="{FF2B5EF4-FFF2-40B4-BE49-F238E27FC236}">
                  <a16:creationId xmlns:a16="http://schemas.microsoft.com/office/drawing/2014/main" id="{FD4ABA49-FA69-4637-9752-2DB63D193E82}"/>
                </a:ext>
              </a:extLst>
            </p:cNvPr>
            <p:cNvSpPr/>
            <p:nvPr/>
          </p:nvSpPr>
          <p:spPr>
            <a:xfrm>
              <a:off x="7679087" y="3008302"/>
              <a:ext cx="734122" cy="4074182"/>
            </a:xfrm>
            <a:custGeom>
              <a:avLst/>
              <a:gdLst>
                <a:gd name="connsiteX0" fmla="*/ 178552 w 734122"/>
                <a:gd name="connsiteY0" fmla="*/ 4074183 h 4074182"/>
                <a:gd name="connsiteX1" fmla="*/ 140718 w 734122"/>
                <a:gd name="connsiteY1" fmla="*/ 4074183 h 4074182"/>
                <a:gd name="connsiteX2" fmla="*/ 140718 w 734122"/>
                <a:gd name="connsiteY2" fmla="*/ 432774 h 4074182"/>
                <a:gd name="connsiteX3" fmla="*/ 147355 w 734122"/>
                <a:gd name="connsiteY3" fmla="*/ 305995 h 4074182"/>
                <a:gd name="connsiteX4" fmla="*/ 367061 w 734122"/>
                <a:gd name="connsiteY4" fmla="*/ 141382 h 4074182"/>
                <a:gd name="connsiteX5" fmla="*/ 586767 w 734122"/>
                <a:gd name="connsiteY5" fmla="*/ 306659 h 4074182"/>
                <a:gd name="connsiteX6" fmla="*/ 593404 w 734122"/>
                <a:gd name="connsiteY6" fmla="*/ 433438 h 4074182"/>
                <a:gd name="connsiteX7" fmla="*/ 586767 w 734122"/>
                <a:gd name="connsiteY7" fmla="*/ 560217 h 4074182"/>
                <a:gd name="connsiteX8" fmla="*/ 367061 w 734122"/>
                <a:gd name="connsiteY8" fmla="*/ 724830 h 4074182"/>
                <a:gd name="connsiteX9" fmla="*/ 298694 w 734122"/>
                <a:gd name="connsiteY9" fmla="*/ 718857 h 4074182"/>
                <a:gd name="connsiteX10" fmla="*/ 305995 w 734122"/>
                <a:gd name="connsiteY10" fmla="*/ 681686 h 4074182"/>
                <a:gd name="connsiteX11" fmla="*/ 367061 w 734122"/>
                <a:gd name="connsiteY11" fmla="*/ 686996 h 4074182"/>
                <a:gd name="connsiteX12" fmla="*/ 548933 w 734122"/>
                <a:gd name="connsiteY12" fmla="*/ 554243 h 4074182"/>
                <a:gd name="connsiteX13" fmla="*/ 554907 w 734122"/>
                <a:gd name="connsiteY13" fmla="*/ 432774 h 4074182"/>
                <a:gd name="connsiteX14" fmla="*/ 548933 w 734122"/>
                <a:gd name="connsiteY14" fmla="*/ 311305 h 4074182"/>
                <a:gd name="connsiteX15" fmla="*/ 367061 w 734122"/>
                <a:gd name="connsiteY15" fmla="*/ 178552 h 4074182"/>
                <a:gd name="connsiteX16" fmla="*/ 185190 w 734122"/>
                <a:gd name="connsiteY16" fmla="*/ 311305 h 4074182"/>
                <a:gd name="connsiteX17" fmla="*/ 179216 w 734122"/>
                <a:gd name="connsiteY17" fmla="*/ 432774 h 4074182"/>
                <a:gd name="connsiteX18" fmla="*/ 179216 w 734122"/>
                <a:gd name="connsiteY18" fmla="*/ 4074183 h 4074182"/>
                <a:gd name="connsiteX19" fmla="*/ 37834 w 734122"/>
                <a:gd name="connsiteY19" fmla="*/ 4074183 h 4074182"/>
                <a:gd name="connsiteX20" fmla="*/ 0 w 734122"/>
                <a:gd name="connsiteY20" fmla="*/ 4074183 h 4074182"/>
                <a:gd name="connsiteX21" fmla="*/ 0 w 734122"/>
                <a:gd name="connsiteY21" fmla="*/ 432774 h 4074182"/>
                <a:gd name="connsiteX22" fmla="*/ 7965 w 734122"/>
                <a:gd name="connsiteY22" fmla="*/ 275462 h 4074182"/>
                <a:gd name="connsiteX23" fmla="*/ 367061 w 734122"/>
                <a:gd name="connsiteY23" fmla="*/ 0 h 4074182"/>
                <a:gd name="connsiteX24" fmla="*/ 726157 w 734122"/>
                <a:gd name="connsiteY24" fmla="*/ 275462 h 4074182"/>
                <a:gd name="connsiteX25" fmla="*/ 734123 w 734122"/>
                <a:gd name="connsiteY25" fmla="*/ 432774 h 4074182"/>
                <a:gd name="connsiteX26" fmla="*/ 726157 w 734122"/>
                <a:gd name="connsiteY26" fmla="*/ 590086 h 4074182"/>
                <a:gd name="connsiteX27" fmla="*/ 367061 w 734122"/>
                <a:gd name="connsiteY27" fmla="*/ 865548 h 4074182"/>
                <a:gd name="connsiteX28" fmla="*/ 300021 w 734122"/>
                <a:gd name="connsiteY28" fmla="*/ 861566 h 4074182"/>
                <a:gd name="connsiteX29" fmla="*/ 304667 w 734122"/>
                <a:gd name="connsiteY29" fmla="*/ 823731 h 4074182"/>
                <a:gd name="connsiteX30" fmla="*/ 366397 w 734122"/>
                <a:gd name="connsiteY30" fmla="*/ 827714 h 4074182"/>
                <a:gd name="connsiteX31" fmla="*/ 688323 w 734122"/>
                <a:gd name="connsiteY31" fmla="*/ 584776 h 4074182"/>
                <a:gd name="connsiteX32" fmla="*/ 695624 w 734122"/>
                <a:gd name="connsiteY32" fmla="*/ 432774 h 4074182"/>
                <a:gd name="connsiteX33" fmla="*/ 688323 w 734122"/>
                <a:gd name="connsiteY33" fmla="*/ 280772 h 4074182"/>
                <a:gd name="connsiteX34" fmla="*/ 366397 w 734122"/>
                <a:gd name="connsiteY34" fmla="*/ 37835 h 4074182"/>
                <a:gd name="connsiteX35" fmla="*/ 44472 w 734122"/>
                <a:gd name="connsiteY35" fmla="*/ 280772 h 4074182"/>
                <a:gd name="connsiteX36" fmla="*/ 37171 w 734122"/>
                <a:gd name="connsiteY36" fmla="*/ 432774 h 4074182"/>
                <a:gd name="connsiteX37" fmla="*/ 37171 w 734122"/>
                <a:gd name="connsiteY37" fmla="*/ 4074183 h 4074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34122" h="4074182">
                  <a:moveTo>
                    <a:pt x="178552" y="4074183"/>
                  </a:moveTo>
                  <a:lnTo>
                    <a:pt x="140718" y="4074183"/>
                  </a:lnTo>
                  <a:lnTo>
                    <a:pt x="140718" y="432774"/>
                  </a:lnTo>
                  <a:cubicBezTo>
                    <a:pt x="140718" y="387638"/>
                    <a:pt x="140718" y="348476"/>
                    <a:pt x="147355" y="305995"/>
                  </a:cubicBezTo>
                  <a:cubicBezTo>
                    <a:pt x="157975" y="230990"/>
                    <a:pt x="204439" y="141382"/>
                    <a:pt x="367061" y="141382"/>
                  </a:cubicBezTo>
                  <a:cubicBezTo>
                    <a:pt x="529683" y="141382"/>
                    <a:pt x="576147" y="230990"/>
                    <a:pt x="586767" y="306659"/>
                  </a:cubicBezTo>
                  <a:cubicBezTo>
                    <a:pt x="593404" y="349140"/>
                    <a:pt x="593404" y="388302"/>
                    <a:pt x="593404" y="433438"/>
                  </a:cubicBezTo>
                  <a:cubicBezTo>
                    <a:pt x="593404" y="478574"/>
                    <a:pt x="593404" y="517736"/>
                    <a:pt x="586767" y="560217"/>
                  </a:cubicBezTo>
                  <a:cubicBezTo>
                    <a:pt x="576147" y="635222"/>
                    <a:pt x="529683" y="724830"/>
                    <a:pt x="367061" y="724830"/>
                  </a:cubicBezTo>
                  <a:cubicBezTo>
                    <a:pt x="342502" y="724830"/>
                    <a:pt x="319270" y="722839"/>
                    <a:pt x="298694" y="718857"/>
                  </a:cubicBezTo>
                  <a:lnTo>
                    <a:pt x="305995" y="681686"/>
                  </a:lnTo>
                  <a:cubicBezTo>
                    <a:pt x="323916" y="685004"/>
                    <a:pt x="344493" y="686996"/>
                    <a:pt x="367061" y="686996"/>
                  </a:cubicBezTo>
                  <a:cubicBezTo>
                    <a:pt x="477246" y="686996"/>
                    <a:pt x="536984" y="643851"/>
                    <a:pt x="548933" y="554243"/>
                  </a:cubicBezTo>
                  <a:cubicBezTo>
                    <a:pt x="554907" y="513753"/>
                    <a:pt x="554907" y="476583"/>
                    <a:pt x="554907" y="432774"/>
                  </a:cubicBezTo>
                  <a:cubicBezTo>
                    <a:pt x="554907" y="388966"/>
                    <a:pt x="554907" y="351131"/>
                    <a:pt x="548933" y="311305"/>
                  </a:cubicBezTo>
                  <a:cubicBezTo>
                    <a:pt x="536321" y="221697"/>
                    <a:pt x="476582" y="178552"/>
                    <a:pt x="367061" y="178552"/>
                  </a:cubicBezTo>
                  <a:cubicBezTo>
                    <a:pt x="257540" y="178552"/>
                    <a:pt x="197138" y="221697"/>
                    <a:pt x="185190" y="311305"/>
                  </a:cubicBezTo>
                  <a:cubicBezTo>
                    <a:pt x="179216" y="351795"/>
                    <a:pt x="179216" y="388966"/>
                    <a:pt x="179216" y="432774"/>
                  </a:cubicBezTo>
                  <a:lnTo>
                    <a:pt x="179216" y="4074183"/>
                  </a:lnTo>
                  <a:close/>
                  <a:moveTo>
                    <a:pt x="37834" y="4074183"/>
                  </a:moveTo>
                  <a:lnTo>
                    <a:pt x="0" y="4074183"/>
                  </a:lnTo>
                  <a:lnTo>
                    <a:pt x="0" y="432774"/>
                  </a:lnTo>
                  <a:cubicBezTo>
                    <a:pt x="0" y="372372"/>
                    <a:pt x="1327" y="322589"/>
                    <a:pt x="7965" y="275462"/>
                  </a:cubicBezTo>
                  <a:cubicBezTo>
                    <a:pt x="32524" y="102883"/>
                    <a:pt x="166605" y="0"/>
                    <a:pt x="367061" y="0"/>
                  </a:cubicBezTo>
                  <a:cubicBezTo>
                    <a:pt x="567518" y="0"/>
                    <a:pt x="701598" y="102883"/>
                    <a:pt x="726157" y="275462"/>
                  </a:cubicBezTo>
                  <a:cubicBezTo>
                    <a:pt x="732795" y="322589"/>
                    <a:pt x="734123" y="372372"/>
                    <a:pt x="734123" y="432774"/>
                  </a:cubicBezTo>
                  <a:cubicBezTo>
                    <a:pt x="734123" y="493177"/>
                    <a:pt x="732795" y="542959"/>
                    <a:pt x="726157" y="590086"/>
                  </a:cubicBezTo>
                  <a:cubicBezTo>
                    <a:pt x="701598" y="762665"/>
                    <a:pt x="567518" y="865548"/>
                    <a:pt x="367061" y="865548"/>
                  </a:cubicBezTo>
                  <a:cubicBezTo>
                    <a:pt x="343829" y="865548"/>
                    <a:pt x="321926" y="864221"/>
                    <a:pt x="300021" y="861566"/>
                  </a:cubicBezTo>
                  <a:lnTo>
                    <a:pt x="304667" y="823731"/>
                  </a:lnTo>
                  <a:cubicBezTo>
                    <a:pt x="324580" y="826386"/>
                    <a:pt x="345157" y="827714"/>
                    <a:pt x="366397" y="827714"/>
                  </a:cubicBezTo>
                  <a:cubicBezTo>
                    <a:pt x="546277" y="827714"/>
                    <a:pt x="666418" y="736778"/>
                    <a:pt x="688323" y="584776"/>
                  </a:cubicBezTo>
                  <a:cubicBezTo>
                    <a:pt x="694297" y="539640"/>
                    <a:pt x="695624" y="491186"/>
                    <a:pt x="695624" y="432774"/>
                  </a:cubicBezTo>
                  <a:cubicBezTo>
                    <a:pt x="695624" y="374363"/>
                    <a:pt x="694297" y="325245"/>
                    <a:pt x="688323" y="280772"/>
                  </a:cubicBezTo>
                  <a:cubicBezTo>
                    <a:pt x="667083" y="128770"/>
                    <a:pt x="546277" y="37835"/>
                    <a:pt x="366397" y="37835"/>
                  </a:cubicBezTo>
                  <a:cubicBezTo>
                    <a:pt x="186518" y="37835"/>
                    <a:pt x="66376" y="128770"/>
                    <a:pt x="44472" y="280772"/>
                  </a:cubicBezTo>
                  <a:cubicBezTo>
                    <a:pt x="38498" y="325908"/>
                    <a:pt x="37171" y="374363"/>
                    <a:pt x="37171" y="432774"/>
                  </a:cubicBezTo>
                  <a:lnTo>
                    <a:pt x="37171" y="4074183"/>
                  </a:lnTo>
                  <a:close/>
                </a:path>
              </a:pathLst>
            </a:custGeom>
            <a:solidFill>
              <a:srgbClr val="FFFFFF"/>
            </a:solidFill>
            <a:ln w="6635" cap="flat">
              <a:noFill/>
              <a:prstDash val="solid"/>
              <a:miter/>
            </a:ln>
          </p:spPr>
          <p:txBody>
            <a:bodyPr rtlCol="0" anchor="ctr"/>
            <a:lstStyle/>
            <a:p>
              <a:endParaRPr lang="nl-NL"/>
            </a:p>
          </p:txBody>
        </p:sp>
        <p:sp>
          <p:nvSpPr>
            <p:cNvPr id="12" name="Vrije vorm: vorm 11">
              <a:extLst>
                <a:ext uri="{FF2B5EF4-FFF2-40B4-BE49-F238E27FC236}">
                  <a16:creationId xmlns:a16="http://schemas.microsoft.com/office/drawing/2014/main" id="{B8F7C213-1D07-496A-807A-52B49274AA47}"/>
                </a:ext>
              </a:extLst>
            </p:cNvPr>
            <p:cNvSpPr/>
            <p:nvPr/>
          </p:nvSpPr>
          <p:spPr>
            <a:xfrm>
              <a:off x="3068582" y="3008966"/>
              <a:ext cx="734122" cy="865548"/>
            </a:xfrm>
            <a:custGeom>
              <a:avLst/>
              <a:gdLst>
                <a:gd name="connsiteX0" fmla="*/ 367061 w 734122"/>
                <a:gd name="connsiteY0" fmla="*/ 865548 h 865548"/>
                <a:gd name="connsiteX1" fmla="*/ 7965 w 734122"/>
                <a:gd name="connsiteY1" fmla="*/ 590086 h 865548"/>
                <a:gd name="connsiteX2" fmla="*/ 0 w 734122"/>
                <a:gd name="connsiteY2" fmla="*/ 432774 h 865548"/>
                <a:gd name="connsiteX3" fmla="*/ 7965 w 734122"/>
                <a:gd name="connsiteY3" fmla="*/ 275462 h 865548"/>
                <a:gd name="connsiteX4" fmla="*/ 367061 w 734122"/>
                <a:gd name="connsiteY4" fmla="*/ 0 h 865548"/>
                <a:gd name="connsiteX5" fmla="*/ 726158 w 734122"/>
                <a:gd name="connsiteY5" fmla="*/ 275462 h 865548"/>
                <a:gd name="connsiteX6" fmla="*/ 734123 w 734122"/>
                <a:gd name="connsiteY6" fmla="*/ 432774 h 865548"/>
                <a:gd name="connsiteX7" fmla="*/ 726158 w 734122"/>
                <a:gd name="connsiteY7" fmla="*/ 590086 h 865548"/>
                <a:gd name="connsiteX8" fmla="*/ 367061 w 734122"/>
                <a:gd name="connsiteY8" fmla="*/ 865548 h 865548"/>
                <a:gd name="connsiteX9" fmla="*/ 367061 w 734122"/>
                <a:gd name="connsiteY9" fmla="*/ 37171 h 865548"/>
                <a:gd name="connsiteX10" fmla="*/ 45136 w 734122"/>
                <a:gd name="connsiteY10" fmla="*/ 280108 h 865548"/>
                <a:gd name="connsiteX11" fmla="*/ 37834 w 734122"/>
                <a:gd name="connsiteY11" fmla="*/ 432110 h 865548"/>
                <a:gd name="connsiteX12" fmla="*/ 45136 w 734122"/>
                <a:gd name="connsiteY12" fmla="*/ 584112 h 865548"/>
                <a:gd name="connsiteX13" fmla="*/ 367061 w 734122"/>
                <a:gd name="connsiteY13" fmla="*/ 827050 h 865548"/>
                <a:gd name="connsiteX14" fmla="*/ 688987 w 734122"/>
                <a:gd name="connsiteY14" fmla="*/ 584112 h 865548"/>
                <a:gd name="connsiteX15" fmla="*/ 696288 w 734122"/>
                <a:gd name="connsiteY15" fmla="*/ 432110 h 865548"/>
                <a:gd name="connsiteX16" fmla="*/ 688987 w 734122"/>
                <a:gd name="connsiteY16" fmla="*/ 280108 h 865548"/>
                <a:gd name="connsiteX17" fmla="*/ 367061 w 734122"/>
                <a:gd name="connsiteY17" fmla="*/ 37171 h 865548"/>
                <a:gd name="connsiteX18" fmla="*/ 367061 w 734122"/>
                <a:gd name="connsiteY18" fmla="*/ 724166 h 865548"/>
                <a:gd name="connsiteX19" fmla="*/ 147356 w 734122"/>
                <a:gd name="connsiteY19" fmla="*/ 558889 h 865548"/>
                <a:gd name="connsiteX20" fmla="*/ 140718 w 734122"/>
                <a:gd name="connsiteY20" fmla="*/ 432110 h 865548"/>
                <a:gd name="connsiteX21" fmla="*/ 147356 w 734122"/>
                <a:gd name="connsiteY21" fmla="*/ 305331 h 865548"/>
                <a:gd name="connsiteX22" fmla="*/ 367061 w 734122"/>
                <a:gd name="connsiteY22" fmla="*/ 140718 h 865548"/>
                <a:gd name="connsiteX23" fmla="*/ 586767 w 734122"/>
                <a:gd name="connsiteY23" fmla="*/ 305995 h 865548"/>
                <a:gd name="connsiteX24" fmla="*/ 593405 w 734122"/>
                <a:gd name="connsiteY24" fmla="*/ 432774 h 865548"/>
                <a:gd name="connsiteX25" fmla="*/ 586767 w 734122"/>
                <a:gd name="connsiteY25" fmla="*/ 559553 h 865548"/>
                <a:gd name="connsiteX26" fmla="*/ 367061 w 734122"/>
                <a:gd name="connsiteY26" fmla="*/ 724166 h 865548"/>
                <a:gd name="connsiteX27" fmla="*/ 367061 w 734122"/>
                <a:gd name="connsiteY27" fmla="*/ 178553 h 865548"/>
                <a:gd name="connsiteX28" fmla="*/ 185190 w 734122"/>
                <a:gd name="connsiteY28" fmla="*/ 311305 h 865548"/>
                <a:gd name="connsiteX29" fmla="*/ 179216 w 734122"/>
                <a:gd name="connsiteY29" fmla="*/ 432774 h 865548"/>
                <a:gd name="connsiteX30" fmla="*/ 185190 w 734122"/>
                <a:gd name="connsiteY30" fmla="*/ 554243 h 865548"/>
                <a:gd name="connsiteX31" fmla="*/ 367061 w 734122"/>
                <a:gd name="connsiteY31" fmla="*/ 686996 h 865548"/>
                <a:gd name="connsiteX32" fmla="*/ 548933 w 734122"/>
                <a:gd name="connsiteY32" fmla="*/ 554243 h 865548"/>
                <a:gd name="connsiteX33" fmla="*/ 554907 w 734122"/>
                <a:gd name="connsiteY33" fmla="*/ 432774 h 865548"/>
                <a:gd name="connsiteX34" fmla="*/ 548933 w 734122"/>
                <a:gd name="connsiteY34" fmla="*/ 311305 h 865548"/>
                <a:gd name="connsiteX35" fmla="*/ 367061 w 734122"/>
                <a:gd name="connsiteY35" fmla="*/ 178553 h 865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34122" h="865548">
                  <a:moveTo>
                    <a:pt x="367061" y="865548"/>
                  </a:moveTo>
                  <a:cubicBezTo>
                    <a:pt x="166605" y="865548"/>
                    <a:pt x="32524" y="762665"/>
                    <a:pt x="7965" y="590086"/>
                  </a:cubicBezTo>
                  <a:cubicBezTo>
                    <a:pt x="1327" y="542959"/>
                    <a:pt x="0" y="493177"/>
                    <a:pt x="0" y="432774"/>
                  </a:cubicBezTo>
                  <a:cubicBezTo>
                    <a:pt x="0" y="372371"/>
                    <a:pt x="1327" y="322589"/>
                    <a:pt x="7965" y="275462"/>
                  </a:cubicBezTo>
                  <a:cubicBezTo>
                    <a:pt x="32524" y="102883"/>
                    <a:pt x="166605" y="0"/>
                    <a:pt x="367061" y="0"/>
                  </a:cubicBezTo>
                  <a:cubicBezTo>
                    <a:pt x="567518" y="0"/>
                    <a:pt x="701599" y="102883"/>
                    <a:pt x="726158" y="275462"/>
                  </a:cubicBezTo>
                  <a:cubicBezTo>
                    <a:pt x="732795" y="322589"/>
                    <a:pt x="734123" y="372371"/>
                    <a:pt x="734123" y="432774"/>
                  </a:cubicBezTo>
                  <a:cubicBezTo>
                    <a:pt x="734123" y="493177"/>
                    <a:pt x="732795" y="542959"/>
                    <a:pt x="726158" y="590086"/>
                  </a:cubicBezTo>
                  <a:cubicBezTo>
                    <a:pt x="702262" y="762665"/>
                    <a:pt x="567518" y="865548"/>
                    <a:pt x="367061" y="865548"/>
                  </a:cubicBezTo>
                  <a:close/>
                  <a:moveTo>
                    <a:pt x="367061" y="37171"/>
                  </a:moveTo>
                  <a:cubicBezTo>
                    <a:pt x="187182" y="37171"/>
                    <a:pt x="67040" y="128106"/>
                    <a:pt x="45136" y="280108"/>
                  </a:cubicBezTo>
                  <a:cubicBezTo>
                    <a:pt x="39162" y="325244"/>
                    <a:pt x="37834" y="373699"/>
                    <a:pt x="37834" y="432110"/>
                  </a:cubicBezTo>
                  <a:cubicBezTo>
                    <a:pt x="37834" y="491185"/>
                    <a:pt x="39162" y="539640"/>
                    <a:pt x="45136" y="584112"/>
                  </a:cubicBezTo>
                  <a:cubicBezTo>
                    <a:pt x="66376" y="736114"/>
                    <a:pt x="187182" y="827050"/>
                    <a:pt x="367061" y="827050"/>
                  </a:cubicBezTo>
                  <a:cubicBezTo>
                    <a:pt x="546941" y="827050"/>
                    <a:pt x="667083" y="736114"/>
                    <a:pt x="688987" y="584112"/>
                  </a:cubicBezTo>
                  <a:cubicBezTo>
                    <a:pt x="694961" y="538976"/>
                    <a:pt x="696288" y="490522"/>
                    <a:pt x="696288" y="432110"/>
                  </a:cubicBezTo>
                  <a:cubicBezTo>
                    <a:pt x="696288" y="373035"/>
                    <a:pt x="694961" y="324581"/>
                    <a:pt x="688987" y="280108"/>
                  </a:cubicBezTo>
                  <a:cubicBezTo>
                    <a:pt x="667746" y="128106"/>
                    <a:pt x="546941" y="37171"/>
                    <a:pt x="367061" y="37171"/>
                  </a:cubicBezTo>
                  <a:close/>
                  <a:moveTo>
                    <a:pt x="367061" y="724166"/>
                  </a:moveTo>
                  <a:cubicBezTo>
                    <a:pt x="204439" y="724166"/>
                    <a:pt x="157976" y="634558"/>
                    <a:pt x="147356" y="558889"/>
                  </a:cubicBezTo>
                  <a:cubicBezTo>
                    <a:pt x="140718" y="516408"/>
                    <a:pt x="140718" y="477246"/>
                    <a:pt x="140718" y="432110"/>
                  </a:cubicBezTo>
                  <a:cubicBezTo>
                    <a:pt x="140718" y="386974"/>
                    <a:pt x="140718" y="347812"/>
                    <a:pt x="147356" y="305331"/>
                  </a:cubicBezTo>
                  <a:cubicBezTo>
                    <a:pt x="157976" y="230326"/>
                    <a:pt x="204439" y="140718"/>
                    <a:pt x="367061" y="140718"/>
                  </a:cubicBezTo>
                  <a:cubicBezTo>
                    <a:pt x="529684" y="140718"/>
                    <a:pt x="576147" y="230326"/>
                    <a:pt x="586767" y="305995"/>
                  </a:cubicBezTo>
                  <a:cubicBezTo>
                    <a:pt x="593405" y="348476"/>
                    <a:pt x="593405" y="387638"/>
                    <a:pt x="593405" y="432774"/>
                  </a:cubicBezTo>
                  <a:cubicBezTo>
                    <a:pt x="593405" y="477910"/>
                    <a:pt x="593405" y="517072"/>
                    <a:pt x="586767" y="559553"/>
                  </a:cubicBezTo>
                  <a:cubicBezTo>
                    <a:pt x="576147" y="634558"/>
                    <a:pt x="529684" y="724166"/>
                    <a:pt x="367061" y="724166"/>
                  </a:cubicBezTo>
                  <a:close/>
                  <a:moveTo>
                    <a:pt x="367061" y="178553"/>
                  </a:moveTo>
                  <a:cubicBezTo>
                    <a:pt x="256877" y="178553"/>
                    <a:pt x="197138" y="221697"/>
                    <a:pt x="185190" y="311305"/>
                  </a:cubicBezTo>
                  <a:cubicBezTo>
                    <a:pt x="179216" y="351795"/>
                    <a:pt x="179216" y="388966"/>
                    <a:pt x="179216" y="432774"/>
                  </a:cubicBezTo>
                  <a:cubicBezTo>
                    <a:pt x="179216" y="476582"/>
                    <a:pt x="179216" y="514417"/>
                    <a:pt x="185190" y="554243"/>
                  </a:cubicBezTo>
                  <a:cubicBezTo>
                    <a:pt x="197802" y="643851"/>
                    <a:pt x="257540" y="686996"/>
                    <a:pt x="367061" y="686996"/>
                  </a:cubicBezTo>
                  <a:cubicBezTo>
                    <a:pt x="477246" y="686996"/>
                    <a:pt x="536985" y="643851"/>
                    <a:pt x="548933" y="554243"/>
                  </a:cubicBezTo>
                  <a:cubicBezTo>
                    <a:pt x="554907" y="513753"/>
                    <a:pt x="554907" y="476582"/>
                    <a:pt x="554907" y="432774"/>
                  </a:cubicBezTo>
                  <a:cubicBezTo>
                    <a:pt x="554907" y="388966"/>
                    <a:pt x="554907" y="351131"/>
                    <a:pt x="548933" y="311305"/>
                  </a:cubicBezTo>
                  <a:cubicBezTo>
                    <a:pt x="536985" y="221697"/>
                    <a:pt x="477246" y="178553"/>
                    <a:pt x="367061" y="178553"/>
                  </a:cubicBezTo>
                  <a:close/>
                </a:path>
              </a:pathLst>
            </a:custGeom>
            <a:solidFill>
              <a:srgbClr val="FFFFFF"/>
            </a:solidFill>
            <a:ln w="6635" cap="flat">
              <a:noFill/>
              <a:prstDash val="solid"/>
              <a:miter/>
            </a:ln>
          </p:spPr>
          <p:txBody>
            <a:bodyPr rtlCol="0" anchor="ctr"/>
            <a:lstStyle/>
            <a:p>
              <a:endParaRPr lang="nl-NL"/>
            </a:p>
          </p:txBody>
        </p:sp>
        <p:sp>
          <p:nvSpPr>
            <p:cNvPr id="13" name="Vrije vorm: vorm 12">
              <a:extLst>
                <a:ext uri="{FF2B5EF4-FFF2-40B4-BE49-F238E27FC236}">
                  <a16:creationId xmlns:a16="http://schemas.microsoft.com/office/drawing/2014/main" id="{A951D42D-E9F9-468C-85CD-D147B6DF5DD4}"/>
                </a:ext>
              </a:extLst>
            </p:cNvPr>
            <p:cNvSpPr/>
            <p:nvPr/>
          </p:nvSpPr>
          <p:spPr>
            <a:xfrm>
              <a:off x="4877339" y="-213608"/>
              <a:ext cx="734122" cy="4088122"/>
            </a:xfrm>
            <a:custGeom>
              <a:avLst/>
              <a:gdLst>
                <a:gd name="connsiteX0" fmla="*/ 367061 w 734122"/>
                <a:gd name="connsiteY0" fmla="*/ 4088123 h 4088122"/>
                <a:gd name="connsiteX1" fmla="*/ 7965 w 734122"/>
                <a:gd name="connsiteY1" fmla="*/ 3812661 h 4088122"/>
                <a:gd name="connsiteX2" fmla="*/ 0 w 734122"/>
                <a:gd name="connsiteY2" fmla="*/ 3655348 h 4088122"/>
                <a:gd name="connsiteX3" fmla="*/ 7965 w 734122"/>
                <a:gd name="connsiteY3" fmla="*/ 3498036 h 4088122"/>
                <a:gd name="connsiteX4" fmla="*/ 367061 w 734122"/>
                <a:gd name="connsiteY4" fmla="*/ 3222574 h 4088122"/>
                <a:gd name="connsiteX5" fmla="*/ 434101 w 734122"/>
                <a:gd name="connsiteY5" fmla="*/ 3226557 h 4088122"/>
                <a:gd name="connsiteX6" fmla="*/ 429455 w 734122"/>
                <a:gd name="connsiteY6" fmla="*/ 3264391 h 4088122"/>
                <a:gd name="connsiteX7" fmla="*/ 367061 w 734122"/>
                <a:gd name="connsiteY7" fmla="*/ 3260409 h 4088122"/>
                <a:gd name="connsiteX8" fmla="*/ 45136 w 734122"/>
                <a:gd name="connsiteY8" fmla="*/ 3503346 h 4088122"/>
                <a:gd name="connsiteX9" fmla="*/ 37835 w 734122"/>
                <a:gd name="connsiteY9" fmla="*/ 3655348 h 4088122"/>
                <a:gd name="connsiteX10" fmla="*/ 45136 w 734122"/>
                <a:gd name="connsiteY10" fmla="*/ 3807350 h 4088122"/>
                <a:gd name="connsiteX11" fmla="*/ 367061 w 734122"/>
                <a:gd name="connsiteY11" fmla="*/ 4050288 h 4088122"/>
                <a:gd name="connsiteX12" fmla="*/ 688987 w 734122"/>
                <a:gd name="connsiteY12" fmla="*/ 3807350 h 4088122"/>
                <a:gd name="connsiteX13" fmla="*/ 696288 w 734122"/>
                <a:gd name="connsiteY13" fmla="*/ 3655348 h 4088122"/>
                <a:gd name="connsiteX14" fmla="*/ 696288 w 734122"/>
                <a:gd name="connsiteY14" fmla="*/ 0 h 4088122"/>
                <a:gd name="connsiteX15" fmla="*/ 734123 w 734122"/>
                <a:gd name="connsiteY15" fmla="*/ 0 h 4088122"/>
                <a:gd name="connsiteX16" fmla="*/ 734123 w 734122"/>
                <a:gd name="connsiteY16" fmla="*/ 3655348 h 4088122"/>
                <a:gd name="connsiteX17" fmla="*/ 726158 w 734122"/>
                <a:gd name="connsiteY17" fmla="*/ 3812661 h 4088122"/>
                <a:gd name="connsiteX18" fmla="*/ 367061 w 734122"/>
                <a:gd name="connsiteY18" fmla="*/ 4088123 h 4088122"/>
                <a:gd name="connsiteX19" fmla="*/ 367061 w 734122"/>
                <a:gd name="connsiteY19" fmla="*/ 3946741 h 4088122"/>
                <a:gd name="connsiteX20" fmla="*/ 147356 w 734122"/>
                <a:gd name="connsiteY20" fmla="*/ 3781464 h 4088122"/>
                <a:gd name="connsiteX21" fmla="*/ 140718 w 734122"/>
                <a:gd name="connsiteY21" fmla="*/ 3654684 h 4088122"/>
                <a:gd name="connsiteX22" fmla="*/ 147356 w 734122"/>
                <a:gd name="connsiteY22" fmla="*/ 3527906 h 4088122"/>
                <a:gd name="connsiteX23" fmla="*/ 367061 w 734122"/>
                <a:gd name="connsiteY23" fmla="*/ 3363292 h 4088122"/>
                <a:gd name="connsiteX24" fmla="*/ 435429 w 734122"/>
                <a:gd name="connsiteY24" fmla="*/ 3369266 h 4088122"/>
                <a:gd name="connsiteX25" fmla="*/ 428128 w 734122"/>
                <a:gd name="connsiteY25" fmla="*/ 3406437 h 4088122"/>
                <a:gd name="connsiteX26" fmla="*/ 367061 w 734122"/>
                <a:gd name="connsiteY26" fmla="*/ 3401127 h 4088122"/>
                <a:gd name="connsiteX27" fmla="*/ 185190 w 734122"/>
                <a:gd name="connsiteY27" fmla="*/ 3533880 h 4088122"/>
                <a:gd name="connsiteX28" fmla="*/ 179216 w 734122"/>
                <a:gd name="connsiteY28" fmla="*/ 3655348 h 4088122"/>
                <a:gd name="connsiteX29" fmla="*/ 185190 w 734122"/>
                <a:gd name="connsiteY29" fmla="*/ 3776817 h 4088122"/>
                <a:gd name="connsiteX30" fmla="*/ 367061 w 734122"/>
                <a:gd name="connsiteY30" fmla="*/ 3909570 h 4088122"/>
                <a:gd name="connsiteX31" fmla="*/ 548933 w 734122"/>
                <a:gd name="connsiteY31" fmla="*/ 3776817 h 4088122"/>
                <a:gd name="connsiteX32" fmla="*/ 554907 w 734122"/>
                <a:gd name="connsiteY32" fmla="*/ 3655348 h 4088122"/>
                <a:gd name="connsiteX33" fmla="*/ 554907 w 734122"/>
                <a:gd name="connsiteY33" fmla="*/ 0 h 4088122"/>
                <a:gd name="connsiteX34" fmla="*/ 592741 w 734122"/>
                <a:gd name="connsiteY34" fmla="*/ 0 h 4088122"/>
                <a:gd name="connsiteX35" fmla="*/ 592741 w 734122"/>
                <a:gd name="connsiteY35" fmla="*/ 3655348 h 4088122"/>
                <a:gd name="connsiteX36" fmla="*/ 586104 w 734122"/>
                <a:gd name="connsiteY36" fmla="*/ 3782127 h 4088122"/>
                <a:gd name="connsiteX37" fmla="*/ 367061 w 734122"/>
                <a:gd name="connsiteY37" fmla="*/ 3946741 h 4088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34122" h="4088122">
                  <a:moveTo>
                    <a:pt x="367061" y="4088123"/>
                  </a:moveTo>
                  <a:cubicBezTo>
                    <a:pt x="166605" y="4088123"/>
                    <a:pt x="32524" y="3985239"/>
                    <a:pt x="7965" y="3812661"/>
                  </a:cubicBezTo>
                  <a:cubicBezTo>
                    <a:pt x="1328" y="3765533"/>
                    <a:pt x="0" y="3715751"/>
                    <a:pt x="0" y="3655348"/>
                  </a:cubicBezTo>
                  <a:cubicBezTo>
                    <a:pt x="0" y="3594946"/>
                    <a:pt x="1328" y="3545163"/>
                    <a:pt x="7965" y="3498036"/>
                  </a:cubicBezTo>
                  <a:cubicBezTo>
                    <a:pt x="32524" y="3325458"/>
                    <a:pt x="166605" y="3222574"/>
                    <a:pt x="367061" y="3222574"/>
                  </a:cubicBezTo>
                  <a:cubicBezTo>
                    <a:pt x="390293" y="3222574"/>
                    <a:pt x="412197" y="3223902"/>
                    <a:pt x="434101" y="3226557"/>
                  </a:cubicBezTo>
                  <a:lnTo>
                    <a:pt x="429455" y="3264391"/>
                  </a:lnTo>
                  <a:cubicBezTo>
                    <a:pt x="409543" y="3261736"/>
                    <a:pt x="388966" y="3260409"/>
                    <a:pt x="367061" y="3260409"/>
                  </a:cubicBezTo>
                  <a:cubicBezTo>
                    <a:pt x="187182" y="3260409"/>
                    <a:pt x="67040" y="3351344"/>
                    <a:pt x="45136" y="3503346"/>
                  </a:cubicBezTo>
                  <a:cubicBezTo>
                    <a:pt x="39162" y="3548482"/>
                    <a:pt x="37835" y="3596937"/>
                    <a:pt x="37835" y="3655348"/>
                  </a:cubicBezTo>
                  <a:cubicBezTo>
                    <a:pt x="37835" y="3714423"/>
                    <a:pt x="39162" y="3762878"/>
                    <a:pt x="45136" y="3807350"/>
                  </a:cubicBezTo>
                  <a:cubicBezTo>
                    <a:pt x="66376" y="3959352"/>
                    <a:pt x="187182" y="4050288"/>
                    <a:pt x="367061" y="4050288"/>
                  </a:cubicBezTo>
                  <a:cubicBezTo>
                    <a:pt x="546941" y="4050288"/>
                    <a:pt x="667083" y="3959352"/>
                    <a:pt x="688987" y="3807350"/>
                  </a:cubicBezTo>
                  <a:cubicBezTo>
                    <a:pt x="694961" y="3762214"/>
                    <a:pt x="696288" y="3713760"/>
                    <a:pt x="696288" y="3655348"/>
                  </a:cubicBezTo>
                  <a:lnTo>
                    <a:pt x="696288" y="0"/>
                  </a:lnTo>
                  <a:lnTo>
                    <a:pt x="734123" y="0"/>
                  </a:lnTo>
                  <a:lnTo>
                    <a:pt x="734123" y="3655348"/>
                  </a:lnTo>
                  <a:cubicBezTo>
                    <a:pt x="734123" y="3715751"/>
                    <a:pt x="732795" y="3765533"/>
                    <a:pt x="726158" y="3812661"/>
                  </a:cubicBezTo>
                  <a:cubicBezTo>
                    <a:pt x="702262" y="3985239"/>
                    <a:pt x="567518" y="4088123"/>
                    <a:pt x="367061" y="4088123"/>
                  </a:cubicBezTo>
                  <a:close/>
                  <a:moveTo>
                    <a:pt x="367061" y="3946741"/>
                  </a:moveTo>
                  <a:cubicBezTo>
                    <a:pt x="204439" y="3946741"/>
                    <a:pt x="157976" y="3857132"/>
                    <a:pt x="147356" y="3781464"/>
                  </a:cubicBezTo>
                  <a:cubicBezTo>
                    <a:pt x="140718" y="3738982"/>
                    <a:pt x="140718" y="3699821"/>
                    <a:pt x="140718" y="3654684"/>
                  </a:cubicBezTo>
                  <a:cubicBezTo>
                    <a:pt x="140718" y="3609548"/>
                    <a:pt x="140718" y="3570387"/>
                    <a:pt x="147356" y="3527906"/>
                  </a:cubicBezTo>
                  <a:cubicBezTo>
                    <a:pt x="157976" y="3452900"/>
                    <a:pt x="204439" y="3363292"/>
                    <a:pt x="367061" y="3363292"/>
                  </a:cubicBezTo>
                  <a:cubicBezTo>
                    <a:pt x="391621" y="3363292"/>
                    <a:pt x="414853" y="3365283"/>
                    <a:pt x="435429" y="3369266"/>
                  </a:cubicBezTo>
                  <a:lnTo>
                    <a:pt x="428128" y="3406437"/>
                  </a:lnTo>
                  <a:cubicBezTo>
                    <a:pt x="410206" y="3403118"/>
                    <a:pt x="389630" y="3401127"/>
                    <a:pt x="367061" y="3401127"/>
                  </a:cubicBezTo>
                  <a:cubicBezTo>
                    <a:pt x="256877" y="3401127"/>
                    <a:pt x="197138" y="3444272"/>
                    <a:pt x="185190" y="3533880"/>
                  </a:cubicBezTo>
                  <a:cubicBezTo>
                    <a:pt x="179216" y="3574369"/>
                    <a:pt x="179216" y="3611540"/>
                    <a:pt x="179216" y="3655348"/>
                  </a:cubicBezTo>
                  <a:cubicBezTo>
                    <a:pt x="179216" y="3699157"/>
                    <a:pt x="179216" y="3736991"/>
                    <a:pt x="185190" y="3776817"/>
                  </a:cubicBezTo>
                  <a:cubicBezTo>
                    <a:pt x="197802" y="3866425"/>
                    <a:pt x="257540" y="3909570"/>
                    <a:pt x="367061" y="3909570"/>
                  </a:cubicBezTo>
                  <a:cubicBezTo>
                    <a:pt x="477246" y="3909570"/>
                    <a:pt x="536985" y="3866425"/>
                    <a:pt x="548933" y="3776817"/>
                  </a:cubicBezTo>
                  <a:cubicBezTo>
                    <a:pt x="554907" y="3736328"/>
                    <a:pt x="554907" y="3699157"/>
                    <a:pt x="554907" y="3655348"/>
                  </a:cubicBezTo>
                  <a:lnTo>
                    <a:pt x="554907" y="0"/>
                  </a:lnTo>
                  <a:lnTo>
                    <a:pt x="592741" y="0"/>
                  </a:lnTo>
                  <a:lnTo>
                    <a:pt x="592741" y="3655348"/>
                  </a:lnTo>
                  <a:cubicBezTo>
                    <a:pt x="592741" y="3700484"/>
                    <a:pt x="592741" y="3739646"/>
                    <a:pt x="586104" y="3782127"/>
                  </a:cubicBezTo>
                  <a:cubicBezTo>
                    <a:pt x="576147" y="3857132"/>
                    <a:pt x="529684" y="3946741"/>
                    <a:pt x="367061" y="3946741"/>
                  </a:cubicBezTo>
                  <a:close/>
                </a:path>
              </a:pathLst>
            </a:custGeom>
            <a:solidFill>
              <a:srgbClr val="FFFFFF"/>
            </a:solidFill>
            <a:ln w="6635" cap="flat">
              <a:noFill/>
              <a:prstDash val="solid"/>
              <a:miter/>
            </a:ln>
          </p:spPr>
          <p:txBody>
            <a:bodyPr rtlCol="0" anchor="ctr"/>
            <a:lstStyle/>
            <a:p>
              <a:endParaRPr lang="nl-NL"/>
            </a:p>
          </p:txBody>
        </p:sp>
        <p:sp>
          <p:nvSpPr>
            <p:cNvPr id="14" name="Vrije vorm: vorm 13">
              <a:extLst>
                <a:ext uri="{FF2B5EF4-FFF2-40B4-BE49-F238E27FC236}">
                  <a16:creationId xmlns:a16="http://schemas.microsoft.com/office/drawing/2014/main" id="{59EB4BFE-DED7-49DE-8648-944BFA89F742}"/>
                </a:ext>
              </a:extLst>
            </p:cNvPr>
            <p:cNvSpPr/>
            <p:nvPr/>
          </p:nvSpPr>
          <p:spPr>
            <a:xfrm>
              <a:off x="3979266" y="-257152"/>
              <a:ext cx="734122" cy="4133921"/>
            </a:xfrm>
            <a:custGeom>
              <a:avLst/>
              <a:gdLst>
                <a:gd name="connsiteX0" fmla="*/ 367061 w 734122"/>
                <a:gd name="connsiteY0" fmla="*/ 4133922 h 4133921"/>
                <a:gd name="connsiteX1" fmla="*/ 7965 w 734122"/>
                <a:gd name="connsiteY1" fmla="*/ 3858460 h 4133921"/>
                <a:gd name="connsiteX2" fmla="*/ 0 w 734122"/>
                <a:gd name="connsiteY2" fmla="*/ 3701148 h 4133921"/>
                <a:gd name="connsiteX3" fmla="*/ 0 w 734122"/>
                <a:gd name="connsiteY3" fmla="*/ 0 h 4133921"/>
                <a:gd name="connsiteX4" fmla="*/ 37834 w 734122"/>
                <a:gd name="connsiteY4" fmla="*/ 0 h 4133921"/>
                <a:gd name="connsiteX5" fmla="*/ 37834 w 734122"/>
                <a:gd name="connsiteY5" fmla="*/ 3700484 h 4133921"/>
                <a:gd name="connsiteX6" fmla="*/ 45136 w 734122"/>
                <a:gd name="connsiteY6" fmla="*/ 3852486 h 4133921"/>
                <a:gd name="connsiteX7" fmla="*/ 367061 w 734122"/>
                <a:gd name="connsiteY7" fmla="*/ 4095424 h 4133921"/>
                <a:gd name="connsiteX8" fmla="*/ 688987 w 734122"/>
                <a:gd name="connsiteY8" fmla="*/ 3852486 h 4133921"/>
                <a:gd name="connsiteX9" fmla="*/ 696288 w 734122"/>
                <a:gd name="connsiteY9" fmla="*/ 3700484 h 4133921"/>
                <a:gd name="connsiteX10" fmla="*/ 696288 w 734122"/>
                <a:gd name="connsiteY10" fmla="*/ 0 h 4133921"/>
                <a:gd name="connsiteX11" fmla="*/ 734123 w 734122"/>
                <a:gd name="connsiteY11" fmla="*/ 0 h 4133921"/>
                <a:gd name="connsiteX12" fmla="*/ 734123 w 734122"/>
                <a:gd name="connsiteY12" fmla="*/ 3700484 h 4133921"/>
                <a:gd name="connsiteX13" fmla="*/ 726158 w 734122"/>
                <a:gd name="connsiteY13" fmla="*/ 3857796 h 4133921"/>
                <a:gd name="connsiteX14" fmla="*/ 367061 w 734122"/>
                <a:gd name="connsiteY14" fmla="*/ 4133922 h 4133921"/>
                <a:gd name="connsiteX15" fmla="*/ 367061 w 734122"/>
                <a:gd name="connsiteY15" fmla="*/ 3992540 h 4133921"/>
                <a:gd name="connsiteX16" fmla="*/ 147355 w 734122"/>
                <a:gd name="connsiteY16" fmla="*/ 3827263 h 4133921"/>
                <a:gd name="connsiteX17" fmla="*/ 140718 w 734122"/>
                <a:gd name="connsiteY17" fmla="*/ 3700484 h 4133921"/>
                <a:gd name="connsiteX18" fmla="*/ 140718 w 734122"/>
                <a:gd name="connsiteY18" fmla="*/ 0 h 4133921"/>
                <a:gd name="connsiteX19" fmla="*/ 178552 w 734122"/>
                <a:gd name="connsiteY19" fmla="*/ 0 h 4133921"/>
                <a:gd name="connsiteX20" fmla="*/ 178552 w 734122"/>
                <a:gd name="connsiteY20" fmla="*/ 3700484 h 4133921"/>
                <a:gd name="connsiteX21" fmla="*/ 184526 w 734122"/>
                <a:gd name="connsiteY21" fmla="*/ 3821953 h 4133921"/>
                <a:gd name="connsiteX22" fmla="*/ 366397 w 734122"/>
                <a:gd name="connsiteY22" fmla="*/ 3954706 h 4133921"/>
                <a:gd name="connsiteX23" fmla="*/ 548269 w 734122"/>
                <a:gd name="connsiteY23" fmla="*/ 3821953 h 4133921"/>
                <a:gd name="connsiteX24" fmla="*/ 554243 w 734122"/>
                <a:gd name="connsiteY24" fmla="*/ 3700484 h 4133921"/>
                <a:gd name="connsiteX25" fmla="*/ 554243 w 734122"/>
                <a:gd name="connsiteY25" fmla="*/ 0 h 4133921"/>
                <a:gd name="connsiteX26" fmla="*/ 592077 w 734122"/>
                <a:gd name="connsiteY26" fmla="*/ 0 h 4133921"/>
                <a:gd name="connsiteX27" fmla="*/ 592077 w 734122"/>
                <a:gd name="connsiteY27" fmla="*/ 3700484 h 4133921"/>
                <a:gd name="connsiteX28" fmla="*/ 585440 w 734122"/>
                <a:gd name="connsiteY28" fmla="*/ 3827263 h 4133921"/>
                <a:gd name="connsiteX29" fmla="*/ 367061 w 734122"/>
                <a:gd name="connsiteY29" fmla="*/ 3992540 h 4133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34122" h="4133921">
                  <a:moveTo>
                    <a:pt x="367061" y="4133922"/>
                  </a:moveTo>
                  <a:cubicBezTo>
                    <a:pt x="166605" y="4133922"/>
                    <a:pt x="32524" y="4031039"/>
                    <a:pt x="7965" y="3858460"/>
                  </a:cubicBezTo>
                  <a:cubicBezTo>
                    <a:pt x="1327" y="3811333"/>
                    <a:pt x="0" y="3761551"/>
                    <a:pt x="0" y="3701148"/>
                  </a:cubicBezTo>
                  <a:lnTo>
                    <a:pt x="0" y="0"/>
                  </a:lnTo>
                  <a:lnTo>
                    <a:pt x="37834" y="0"/>
                  </a:lnTo>
                  <a:lnTo>
                    <a:pt x="37834" y="3700484"/>
                  </a:lnTo>
                  <a:cubicBezTo>
                    <a:pt x="37834" y="3759559"/>
                    <a:pt x="39162" y="3808014"/>
                    <a:pt x="45136" y="3852486"/>
                  </a:cubicBezTo>
                  <a:cubicBezTo>
                    <a:pt x="66376" y="4004488"/>
                    <a:pt x="187181" y="4095424"/>
                    <a:pt x="367061" y="4095424"/>
                  </a:cubicBezTo>
                  <a:cubicBezTo>
                    <a:pt x="546941" y="4095424"/>
                    <a:pt x="667083" y="4004488"/>
                    <a:pt x="688987" y="3852486"/>
                  </a:cubicBezTo>
                  <a:cubicBezTo>
                    <a:pt x="694961" y="3807350"/>
                    <a:pt x="696288" y="3758895"/>
                    <a:pt x="696288" y="3700484"/>
                  </a:cubicBezTo>
                  <a:lnTo>
                    <a:pt x="696288" y="0"/>
                  </a:lnTo>
                  <a:lnTo>
                    <a:pt x="734123" y="0"/>
                  </a:lnTo>
                  <a:lnTo>
                    <a:pt x="734123" y="3700484"/>
                  </a:lnTo>
                  <a:cubicBezTo>
                    <a:pt x="734123" y="3760887"/>
                    <a:pt x="732795" y="3810669"/>
                    <a:pt x="726158" y="3857796"/>
                  </a:cubicBezTo>
                  <a:cubicBezTo>
                    <a:pt x="701598" y="4031039"/>
                    <a:pt x="567518" y="4133922"/>
                    <a:pt x="367061" y="4133922"/>
                  </a:cubicBezTo>
                  <a:close/>
                  <a:moveTo>
                    <a:pt x="367061" y="3992540"/>
                  </a:moveTo>
                  <a:cubicBezTo>
                    <a:pt x="204439" y="3992540"/>
                    <a:pt x="157976" y="3902932"/>
                    <a:pt x="147355" y="3827263"/>
                  </a:cubicBezTo>
                  <a:cubicBezTo>
                    <a:pt x="140718" y="3784782"/>
                    <a:pt x="140718" y="3745620"/>
                    <a:pt x="140718" y="3700484"/>
                  </a:cubicBezTo>
                  <a:lnTo>
                    <a:pt x="140718" y="0"/>
                  </a:lnTo>
                  <a:lnTo>
                    <a:pt x="178552" y="0"/>
                  </a:lnTo>
                  <a:lnTo>
                    <a:pt x="178552" y="3700484"/>
                  </a:lnTo>
                  <a:cubicBezTo>
                    <a:pt x="178552" y="3744293"/>
                    <a:pt x="178552" y="3782127"/>
                    <a:pt x="184526" y="3821953"/>
                  </a:cubicBezTo>
                  <a:cubicBezTo>
                    <a:pt x="197138" y="3911561"/>
                    <a:pt x="256876" y="3954706"/>
                    <a:pt x="366397" y="3954706"/>
                  </a:cubicBezTo>
                  <a:cubicBezTo>
                    <a:pt x="476583" y="3954706"/>
                    <a:pt x="536321" y="3911561"/>
                    <a:pt x="548269" y="3821953"/>
                  </a:cubicBezTo>
                  <a:cubicBezTo>
                    <a:pt x="554243" y="3781464"/>
                    <a:pt x="554243" y="3744293"/>
                    <a:pt x="554243" y="3700484"/>
                  </a:cubicBezTo>
                  <a:lnTo>
                    <a:pt x="554243" y="0"/>
                  </a:lnTo>
                  <a:lnTo>
                    <a:pt x="592077" y="0"/>
                  </a:lnTo>
                  <a:lnTo>
                    <a:pt x="592077" y="3700484"/>
                  </a:lnTo>
                  <a:cubicBezTo>
                    <a:pt x="592077" y="3745620"/>
                    <a:pt x="592077" y="3784782"/>
                    <a:pt x="585440" y="3827263"/>
                  </a:cubicBezTo>
                  <a:cubicBezTo>
                    <a:pt x="576147" y="3902932"/>
                    <a:pt x="529020" y="3992540"/>
                    <a:pt x="367061" y="3992540"/>
                  </a:cubicBezTo>
                  <a:close/>
                </a:path>
              </a:pathLst>
            </a:custGeom>
            <a:solidFill>
              <a:srgbClr val="FFFFFF"/>
            </a:solidFill>
            <a:ln w="6635" cap="flat">
              <a:noFill/>
              <a:prstDash val="solid"/>
              <a:miter/>
            </a:ln>
          </p:spPr>
          <p:txBody>
            <a:bodyPr rtlCol="0" anchor="ctr"/>
            <a:lstStyle/>
            <a:p>
              <a:endParaRPr lang="nl-NL"/>
            </a:p>
          </p:txBody>
        </p:sp>
        <p:sp>
          <p:nvSpPr>
            <p:cNvPr id="15" name="Vrije vorm: vorm 14">
              <a:extLst>
                <a:ext uri="{FF2B5EF4-FFF2-40B4-BE49-F238E27FC236}">
                  <a16:creationId xmlns:a16="http://schemas.microsoft.com/office/drawing/2014/main" id="{14897FF0-BA82-48A4-9562-0BAB288E2307}"/>
                </a:ext>
              </a:extLst>
            </p:cNvPr>
            <p:cNvSpPr/>
            <p:nvPr/>
          </p:nvSpPr>
          <p:spPr>
            <a:xfrm>
              <a:off x="2058333" y="2752753"/>
              <a:ext cx="835015" cy="1121761"/>
            </a:xfrm>
            <a:custGeom>
              <a:avLst/>
              <a:gdLst>
                <a:gd name="connsiteX0" fmla="*/ 420163 w 835015"/>
                <a:gd name="connsiteY0" fmla="*/ 1121761 h 1121761"/>
                <a:gd name="connsiteX1" fmla="*/ 11948 w 835015"/>
                <a:gd name="connsiteY1" fmla="*/ 846299 h 1121761"/>
                <a:gd name="connsiteX2" fmla="*/ 0 w 835015"/>
                <a:gd name="connsiteY2" fmla="*/ 560881 h 1121761"/>
                <a:gd name="connsiteX3" fmla="*/ 0 w 835015"/>
                <a:gd name="connsiteY3" fmla="*/ 541631 h 1121761"/>
                <a:gd name="connsiteX4" fmla="*/ 11284 w 835015"/>
                <a:gd name="connsiteY4" fmla="*/ 275462 h 1121761"/>
                <a:gd name="connsiteX5" fmla="*/ 419499 w 835015"/>
                <a:gd name="connsiteY5" fmla="*/ 0 h 1121761"/>
                <a:gd name="connsiteX6" fmla="*/ 419499 w 835015"/>
                <a:gd name="connsiteY6" fmla="*/ 0 h 1121761"/>
                <a:gd name="connsiteX7" fmla="*/ 827714 w 835015"/>
                <a:gd name="connsiteY7" fmla="*/ 275462 h 1121761"/>
                <a:gd name="connsiteX8" fmla="*/ 789879 w 835015"/>
                <a:gd name="connsiteY8" fmla="*/ 280772 h 1121761"/>
                <a:gd name="connsiteX9" fmla="*/ 418835 w 835015"/>
                <a:gd name="connsiteY9" fmla="*/ 37835 h 1121761"/>
                <a:gd name="connsiteX10" fmla="*/ 418835 w 835015"/>
                <a:gd name="connsiteY10" fmla="*/ 37835 h 1121761"/>
                <a:gd name="connsiteX11" fmla="*/ 47791 w 835015"/>
                <a:gd name="connsiteY11" fmla="*/ 280772 h 1121761"/>
                <a:gd name="connsiteX12" fmla="*/ 36507 w 835015"/>
                <a:gd name="connsiteY12" fmla="*/ 560881 h 1121761"/>
                <a:gd name="connsiteX13" fmla="*/ 36507 w 835015"/>
                <a:gd name="connsiteY13" fmla="*/ 574156 h 1121761"/>
                <a:gd name="connsiteX14" fmla="*/ 47791 w 835015"/>
                <a:gd name="connsiteY14" fmla="*/ 841653 h 1121761"/>
                <a:gd name="connsiteX15" fmla="*/ 418835 w 835015"/>
                <a:gd name="connsiteY15" fmla="*/ 1084590 h 1121761"/>
                <a:gd name="connsiteX16" fmla="*/ 789879 w 835015"/>
                <a:gd name="connsiteY16" fmla="*/ 841653 h 1121761"/>
                <a:gd name="connsiteX17" fmla="*/ 797181 w 835015"/>
                <a:gd name="connsiteY17" fmla="*/ 689651 h 1121761"/>
                <a:gd name="connsiteX18" fmla="*/ 797181 w 835015"/>
                <a:gd name="connsiteY18" fmla="*/ 659781 h 1121761"/>
                <a:gd name="connsiteX19" fmla="*/ 625929 w 835015"/>
                <a:gd name="connsiteY19" fmla="*/ 527029 h 1121761"/>
                <a:gd name="connsiteX20" fmla="*/ 166605 w 835015"/>
                <a:gd name="connsiteY20" fmla="*/ 527029 h 1121761"/>
                <a:gd name="connsiteX21" fmla="*/ 166605 w 835015"/>
                <a:gd name="connsiteY21" fmla="*/ 489194 h 1121761"/>
                <a:gd name="connsiteX22" fmla="*/ 625929 w 835015"/>
                <a:gd name="connsiteY22" fmla="*/ 489194 h 1121761"/>
                <a:gd name="connsiteX23" fmla="*/ 835015 w 835015"/>
                <a:gd name="connsiteY23" fmla="*/ 659781 h 1121761"/>
                <a:gd name="connsiteX24" fmla="*/ 835015 w 835015"/>
                <a:gd name="connsiteY24" fmla="*/ 690315 h 1121761"/>
                <a:gd name="connsiteX25" fmla="*/ 827050 w 835015"/>
                <a:gd name="connsiteY25" fmla="*/ 847626 h 1121761"/>
                <a:gd name="connsiteX26" fmla="*/ 420163 w 835015"/>
                <a:gd name="connsiteY26" fmla="*/ 1121761 h 1121761"/>
                <a:gd name="connsiteX27" fmla="*/ 420163 w 835015"/>
                <a:gd name="connsiteY27" fmla="*/ 980379 h 1121761"/>
                <a:gd name="connsiteX28" fmla="*/ 152666 w 835015"/>
                <a:gd name="connsiteY28" fmla="*/ 822404 h 1121761"/>
                <a:gd name="connsiteX29" fmla="*/ 151338 w 835015"/>
                <a:gd name="connsiteY29" fmla="*/ 822404 h 1121761"/>
                <a:gd name="connsiteX30" fmla="*/ 141382 w 835015"/>
                <a:gd name="connsiteY30" fmla="*/ 560217 h 1121761"/>
                <a:gd name="connsiteX31" fmla="*/ 141382 w 835015"/>
                <a:gd name="connsiteY31" fmla="*/ 540968 h 1121761"/>
                <a:gd name="connsiteX32" fmla="*/ 151338 w 835015"/>
                <a:gd name="connsiteY32" fmla="*/ 305331 h 1121761"/>
                <a:gd name="connsiteX33" fmla="*/ 419499 w 835015"/>
                <a:gd name="connsiteY33" fmla="*/ 140054 h 1121761"/>
                <a:gd name="connsiteX34" fmla="*/ 419499 w 835015"/>
                <a:gd name="connsiteY34" fmla="*/ 140054 h 1121761"/>
                <a:gd name="connsiteX35" fmla="*/ 688323 w 835015"/>
                <a:gd name="connsiteY35" fmla="*/ 305331 h 1121761"/>
                <a:gd name="connsiteX36" fmla="*/ 650489 w 835015"/>
                <a:gd name="connsiteY36" fmla="*/ 310642 h 1121761"/>
                <a:gd name="connsiteX37" fmla="*/ 419499 w 835015"/>
                <a:gd name="connsiteY37" fmla="*/ 178552 h 1121761"/>
                <a:gd name="connsiteX38" fmla="*/ 419499 w 835015"/>
                <a:gd name="connsiteY38" fmla="*/ 178552 h 1121761"/>
                <a:gd name="connsiteX39" fmla="*/ 187845 w 835015"/>
                <a:gd name="connsiteY39" fmla="*/ 311305 h 1121761"/>
                <a:gd name="connsiteX40" fmla="*/ 177889 w 835015"/>
                <a:gd name="connsiteY40" fmla="*/ 560217 h 1121761"/>
                <a:gd name="connsiteX41" fmla="*/ 177889 w 835015"/>
                <a:gd name="connsiteY41" fmla="*/ 572164 h 1121761"/>
                <a:gd name="connsiteX42" fmla="*/ 186518 w 835015"/>
                <a:gd name="connsiteY42" fmla="*/ 809792 h 1121761"/>
                <a:gd name="connsiteX43" fmla="*/ 187182 w 835015"/>
                <a:gd name="connsiteY43" fmla="*/ 809792 h 1121761"/>
                <a:gd name="connsiteX44" fmla="*/ 418171 w 835015"/>
                <a:gd name="connsiteY44" fmla="*/ 942545 h 1121761"/>
                <a:gd name="connsiteX45" fmla="*/ 649825 w 835015"/>
                <a:gd name="connsiteY45" fmla="*/ 809792 h 1121761"/>
                <a:gd name="connsiteX46" fmla="*/ 655799 w 835015"/>
                <a:gd name="connsiteY46" fmla="*/ 688323 h 1121761"/>
                <a:gd name="connsiteX47" fmla="*/ 655799 w 835015"/>
                <a:gd name="connsiteY47" fmla="*/ 681686 h 1121761"/>
                <a:gd name="connsiteX48" fmla="*/ 628585 w 835015"/>
                <a:gd name="connsiteY48" fmla="*/ 666419 h 1121761"/>
                <a:gd name="connsiteX49" fmla="*/ 166605 w 835015"/>
                <a:gd name="connsiteY49" fmla="*/ 666419 h 1121761"/>
                <a:gd name="connsiteX50" fmla="*/ 166605 w 835015"/>
                <a:gd name="connsiteY50" fmla="*/ 628584 h 1121761"/>
                <a:gd name="connsiteX51" fmla="*/ 628585 w 835015"/>
                <a:gd name="connsiteY51" fmla="*/ 628584 h 1121761"/>
                <a:gd name="connsiteX52" fmla="*/ 693633 w 835015"/>
                <a:gd name="connsiteY52" fmla="*/ 681022 h 1121761"/>
                <a:gd name="connsiteX53" fmla="*/ 693633 w 835015"/>
                <a:gd name="connsiteY53" fmla="*/ 687660 h 1121761"/>
                <a:gd name="connsiteX54" fmla="*/ 686996 w 835015"/>
                <a:gd name="connsiteY54" fmla="*/ 814438 h 1121761"/>
                <a:gd name="connsiteX55" fmla="*/ 420163 w 835015"/>
                <a:gd name="connsiteY55" fmla="*/ 980379 h 1121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35015" h="1121761">
                  <a:moveTo>
                    <a:pt x="420163" y="1121761"/>
                  </a:moveTo>
                  <a:cubicBezTo>
                    <a:pt x="192492" y="1121761"/>
                    <a:pt x="35843" y="1016223"/>
                    <a:pt x="11948" y="846299"/>
                  </a:cubicBezTo>
                  <a:cubicBezTo>
                    <a:pt x="5310" y="798508"/>
                    <a:pt x="0" y="619292"/>
                    <a:pt x="0" y="560881"/>
                  </a:cubicBezTo>
                  <a:lnTo>
                    <a:pt x="0" y="541631"/>
                  </a:lnTo>
                  <a:cubicBezTo>
                    <a:pt x="664" y="465962"/>
                    <a:pt x="5974" y="317279"/>
                    <a:pt x="11284" y="275462"/>
                  </a:cubicBezTo>
                  <a:cubicBezTo>
                    <a:pt x="35179" y="105538"/>
                    <a:pt x="191828" y="0"/>
                    <a:pt x="419499" y="0"/>
                  </a:cubicBezTo>
                  <a:cubicBezTo>
                    <a:pt x="419499" y="0"/>
                    <a:pt x="419499" y="0"/>
                    <a:pt x="419499" y="0"/>
                  </a:cubicBezTo>
                  <a:cubicBezTo>
                    <a:pt x="588095" y="0"/>
                    <a:pt x="795189" y="47791"/>
                    <a:pt x="827714" y="275462"/>
                  </a:cubicBezTo>
                  <a:lnTo>
                    <a:pt x="789879" y="280772"/>
                  </a:lnTo>
                  <a:cubicBezTo>
                    <a:pt x="767311" y="119478"/>
                    <a:pt x="642524" y="37835"/>
                    <a:pt x="418835" y="37835"/>
                  </a:cubicBezTo>
                  <a:cubicBezTo>
                    <a:pt x="418835" y="37835"/>
                    <a:pt x="418835" y="37835"/>
                    <a:pt x="418835" y="37835"/>
                  </a:cubicBezTo>
                  <a:cubicBezTo>
                    <a:pt x="211077" y="37835"/>
                    <a:pt x="69031" y="130762"/>
                    <a:pt x="47791" y="280772"/>
                  </a:cubicBezTo>
                  <a:cubicBezTo>
                    <a:pt x="41817" y="323917"/>
                    <a:pt x="36507" y="497159"/>
                    <a:pt x="36507" y="560881"/>
                  </a:cubicBezTo>
                  <a:lnTo>
                    <a:pt x="36507" y="574156"/>
                  </a:lnTo>
                  <a:cubicBezTo>
                    <a:pt x="37171" y="645842"/>
                    <a:pt x="42481" y="801163"/>
                    <a:pt x="47791" y="841653"/>
                  </a:cubicBezTo>
                  <a:cubicBezTo>
                    <a:pt x="69031" y="991663"/>
                    <a:pt x="211077" y="1084590"/>
                    <a:pt x="418835" y="1084590"/>
                  </a:cubicBezTo>
                  <a:cubicBezTo>
                    <a:pt x="641860" y="1084590"/>
                    <a:pt x="767311" y="1002947"/>
                    <a:pt x="789879" y="841653"/>
                  </a:cubicBezTo>
                  <a:cubicBezTo>
                    <a:pt x="795853" y="796517"/>
                    <a:pt x="797181" y="748062"/>
                    <a:pt x="797181" y="689651"/>
                  </a:cubicBezTo>
                  <a:lnTo>
                    <a:pt x="797181" y="659781"/>
                  </a:lnTo>
                  <a:cubicBezTo>
                    <a:pt x="796517" y="578138"/>
                    <a:pt x="767975" y="527029"/>
                    <a:pt x="625929" y="527029"/>
                  </a:cubicBezTo>
                  <a:lnTo>
                    <a:pt x="166605" y="527029"/>
                  </a:lnTo>
                  <a:lnTo>
                    <a:pt x="166605" y="489194"/>
                  </a:lnTo>
                  <a:lnTo>
                    <a:pt x="625929" y="489194"/>
                  </a:lnTo>
                  <a:cubicBezTo>
                    <a:pt x="769966" y="489194"/>
                    <a:pt x="834352" y="541631"/>
                    <a:pt x="835015" y="659781"/>
                  </a:cubicBezTo>
                  <a:lnTo>
                    <a:pt x="835015" y="690315"/>
                  </a:lnTo>
                  <a:cubicBezTo>
                    <a:pt x="835015" y="750717"/>
                    <a:pt x="833688" y="800499"/>
                    <a:pt x="827050" y="847626"/>
                  </a:cubicBezTo>
                  <a:cubicBezTo>
                    <a:pt x="796517" y="1073970"/>
                    <a:pt x="588759" y="1121761"/>
                    <a:pt x="420163" y="1121761"/>
                  </a:cubicBezTo>
                  <a:close/>
                  <a:moveTo>
                    <a:pt x="420163" y="980379"/>
                  </a:moveTo>
                  <a:cubicBezTo>
                    <a:pt x="253558" y="980379"/>
                    <a:pt x="171251" y="931925"/>
                    <a:pt x="152666" y="822404"/>
                  </a:cubicBezTo>
                  <a:lnTo>
                    <a:pt x="151338" y="822404"/>
                  </a:lnTo>
                  <a:cubicBezTo>
                    <a:pt x="144700" y="779259"/>
                    <a:pt x="141382" y="601370"/>
                    <a:pt x="141382" y="560217"/>
                  </a:cubicBezTo>
                  <a:lnTo>
                    <a:pt x="141382" y="540968"/>
                  </a:lnTo>
                  <a:cubicBezTo>
                    <a:pt x="142045" y="479901"/>
                    <a:pt x="145364" y="343830"/>
                    <a:pt x="151338" y="305331"/>
                  </a:cubicBezTo>
                  <a:cubicBezTo>
                    <a:pt x="167269" y="191164"/>
                    <a:pt x="250239" y="140054"/>
                    <a:pt x="419499" y="140054"/>
                  </a:cubicBezTo>
                  <a:cubicBezTo>
                    <a:pt x="419499" y="140054"/>
                    <a:pt x="419499" y="140054"/>
                    <a:pt x="419499" y="140054"/>
                  </a:cubicBezTo>
                  <a:cubicBezTo>
                    <a:pt x="592078" y="140054"/>
                    <a:pt x="672393" y="189173"/>
                    <a:pt x="688323" y="305331"/>
                  </a:cubicBezTo>
                  <a:lnTo>
                    <a:pt x="650489" y="310642"/>
                  </a:lnTo>
                  <a:cubicBezTo>
                    <a:pt x="639205" y="230990"/>
                    <a:pt x="595396" y="178552"/>
                    <a:pt x="419499" y="178552"/>
                  </a:cubicBezTo>
                  <a:cubicBezTo>
                    <a:pt x="419499" y="178552"/>
                    <a:pt x="419499" y="178552"/>
                    <a:pt x="419499" y="178552"/>
                  </a:cubicBezTo>
                  <a:cubicBezTo>
                    <a:pt x="232317" y="178552"/>
                    <a:pt x="197802" y="242274"/>
                    <a:pt x="187845" y="311305"/>
                  </a:cubicBezTo>
                  <a:cubicBezTo>
                    <a:pt x="181871" y="350468"/>
                    <a:pt x="177889" y="515081"/>
                    <a:pt x="177889" y="560217"/>
                  </a:cubicBezTo>
                  <a:lnTo>
                    <a:pt x="177889" y="572164"/>
                  </a:lnTo>
                  <a:cubicBezTo>
                    <a:pt x="178552" y="627921"/>
                    <a:pt x="181871" y="764656"/>
                    <a:pt x="186518" y="809792"/>
                  </a:cubicBezTo>
                  <a:lnTo>
                    <a:pt x="187182" y="809792"/>
                  </a:lnTo>
                  <a:cubicBezTo>
                    <a:pt x="197138" y="878823"/>
                    <a:pt x="231654" y="942545"/>
                    <a:pt x="418171" y="942545"/>
                  </a:cubicBezTo>
                  <a:cubicBezTo>
                    <a:pt x="595396" y="942545"/>
                    <a:pt x="638541" y="889444"/>
                    <a:pt x="649825" y="809792"/>
                  </a:cubicBezTo>
                  <a:cubicBezTo>
                    <a:pt x="655799" y="769302"/>
                    <a:pt x="655799" y="732132"/>
                    <a:pt x="655799" y="688323"/>
                  </a:cubicBezTo>
                  <a:lnTo>
                    <a:pt x="655799" y="681686"/>
                  </a:lnTo>
                  <a:cubicBezTo>
                    <a:pt x="655799" y="671065"/>
                    <a:pt x="655799" y="666419"/>
                    <a:pt x="628585" y="666419"/>
                  </a:cubicBezTo>
                  <a:lnTo>
                    <a:pt x="166605" y="666419"/>
                  </a:lnTo>
                  <a:lnTo>
                    <a:pt x="166605" y="628584"/>
                  </a:lnTo>
                  <a:lnTo>
                    <a:pt x="628585" y="628584"/>
                  </a:lnTo>
                  <a:cubicBezTo>
                    <a:pt x="646506" y="628584"/>
                    <a:pt x="692970" y="628584"/>
                    <a:pt x="693633" y="681022"/>
                  </a:cubicBezTo>
                  <a:lnTo>
                    <a:pt x="693633" y="687660"/>
                  </a:lnTo>
                  <a:cubicBezTo>
                    <a:pt x="693633" y="732795"/>
                    <a:pt x="693633" y="771958"/>
                    <a:pt x="686996" y="814438"/>
                  </a:cubicBezTo>
                  <a:cubicBezTo>
                    <a:pt x="673057" y="931261"/>
                    <a:pt x="592741" y="980379"/>
                    <a:pt x="420163" y="980379"/>
                  </a:cubicBezTo>
                  <a:close/>
                </a:path>
              </a:pathLst>
            </a:custGeom>
            <a:solidFill>
              <a:srgbClr val="FFFFFF"/>
            </a:solidFill>
            <a:ln w="6635" cap="flat">
              <a:noFill/>
              <a:prstDash val="solid"/>
              <a:miter/>
            </a:ln>
          </p:spPr>
          <p:txBody>
            <a:bodyPr rtlCol="0" anchor="ctr"/>
            <a:lstStyle/>
            <a:p>
              <a:endParaRPr lang="nl-NL"/>
            </a:p>
          </p:txBody>
        </p:sp>
        <p:sp>
          <p:nvSpPr>
            <p:cNvPr id="16" name="Vrije vorm: vorm 15">
              <a:extLst>
                <a:ext uri="{FF2B5EF4-FFF2-40B4-BE49-F238E27FC236}">
                  <a16:creationId xmlns:a16="http://schemas.microsoft.com/office/drawing/2014/main" id="{39F75D45-99F1-4496-9359-FEDE74591160}"/>
                </a:ext>
              </a:extLst>
            </p:cNvPr>
            <p:cNvSpPr/>
            <p:nvPr/>
          </p:nvSpPr>
          <p:spPr>
            <a:xfrm>
              <a:off x="8644864" y="3008966"/>
              <a:ext cx="737858" cy="865548"/>
            </a:xfrm>
            <a:custGeom>
              <a:avLst/>
              <a:gdLst>
                <a:gd name="connsiteX0" fmla="*/ 367061 w 737858"/>
                <a:gd name="connsiteY0" fmla="*/ 865548 h 865548"/>
                <a:gd name="connsiteX1" fmla="*/ 7965 w 737858"/>
                <a:gd name="connsiteY1" fmla="*/ 590086 h 865548"/>
                <a:gd name="connsiteX2" fmla="*/ 0 w 737858"/>
                <a:gd name="connsiteY2" fmla="*/ 432774 h 865548"/>
                <a:gd name="connsiteX3" fmla="*/ 7965 w 737858"/>
                <a:gd name="connsiteY3" fmla="*/ 275462 h 865548"/>
                <a:gd name="connsiteX4" fmla="*/ 367061 w 737858"/>
                <a:gd name="connsiteY4" fmla="*/ 0 h 865548"/>
                <a:gd name="connsiteX5" fmla="*/ 733459 w 737858"/>
                <a:gd name="connsiteY5" fmla="*/ 253558 h 865548"/>
                <a:gd name="connsiteX6" fmla="*/ 690978 w 737858"/>
                <a:gd name="connsiteY6" fmla="*/ 446049 h 865548"/>
                <a:gd name="connsiteX7" fmla="*/ 487202 w 737858"/>
                <a:gd name="connsiteY7" fmla="*/ 522382 h 865548"/>
                <a:gd name="connsiteX8" fmla="*/ 299357 w 737858"/>
                <a:gd name="connsiteY8" fmla="*/ 522382 h 865548"/>
                <a:gd name="connsiteX9" fmla="*/ 299357 w 737858"/>
                <a:gd name="connsiteY9" fmla="*/ 484548 h 865548"/>
                <a:gd name="connsiteX10" fmla="*/ 487202 w 737858"/>
                <a:gd name="connsiteY10" fmla="*/ 484548 h 865548"/>
                <a:gd name="connsiteX11" fmla="*/ 661772 w 737858"/>
                <a:gd name="connsiteY11" fmla="*/ 421490 h 865548"/>
                <a:gd name="connsiteX12" fmla="*/ 695624 w 737858"/>
                <a:gd name="connsiteY12" fmla="*/ 258868 h 865548"/>
                <a:gd name="connsiteX13" fmla="*/ 366397 w 737858"/>
                <a:gd name="connsiteY13" fmla="*/ 37835 h 865548"/>
                <a:gd name="connsiteX14" fmla="*/ 44472 w 737858"/>
                <a:gd name="connsiteY14" fmla="*/ 280772 h 865548"/>
                <a:gd name="connsiteX15" fmla="*/ 37171 w 737858"/>
                <a:gd name="connsiteY15" fmla="*/ 432774 h 865548"/>
                <a:gd name="connsiteX16" fmla="*/ 44472 w 737858"/>
                <a:gd name="connsiteY16" fmla="*/ 584776 h 865548"/>
                <a:gd name="connsiteX17" fmla="*/ 366397 w 737858"/>
                <a:gd name="connsiteY17" fmla="*/ 827714 h 865548"/>
                <a:gd name="connsiteX18" fmla="*/ 609335 w 737858"/>
                <a:gd name="connsiteY18" fmla="*/ 794526 h 865548"/>
                <a:gd name="connsiteX19" fmla="*/ 619955 w 737858"/>
                <a:gd name="connsiteY19" fmla="*/ 831033 h 865548"/>
                <a:gd name="connsiteX20" fmla="*/ 367061 w 737858"/>
                <a:gd name="connsiteY20" fmla="*/ 865548 h 865548"/>
                <a:gd name="connsiteX21" fmla="*/ 367061 w 737858"/>
                <a:gd name="connsiteY21" fmla="*/ 724166 h 865548"/>
                <a:gd name="connsiteX22" fmla="*/ 147355 w 737858"/>
                <a:gd name="connsiteY22" fmla="*/ 558889 h 865548"/>
                <a:gd name="connsiteX23" fmla="*/ 140718 w 737858"/>
                <a:gd name="connsiteY23" fmla="*/ 432110 h 865548"/>
                <a:gd name="connsiteX24" fmla="*/ 147355 w 737858"/>
                <a:gd name="connsiteY24" fmla="*/ 305331 h 865548"/>
                <a:gd name="connsiteX25" fmla="*/ 367061 w 737858"/>
                <a:gd name="connsiteY25" fmla="*/ 140718 h 865548"/>
                <a:gd name="connsiteX26" fmla="*/ 552915 w 737858"/>
                <a:gd name="connsiteY26" fmla="*/ 189836 h 865548"/>
                <a:gd name="connsiteX27" fmla="*/ 591414 w 737858"/>
                <a:gd name="connsiteY27" fmla="*/ 264842 h 865548"/>
                <a:gd name="connsiteX28" fmla="*/ 570173 w 737858"/>
                <a:gd name="connsiteY28" fmla="*/ 355777 h 865548"/>
                <a:gd name="connsiteX29" fmla="*/ 503796 w 737858"/>
                <a:gd name="connsiteY29" fmla="*/ 381001 h 865548"/>
                <a:gd name="connsiteX30" fmla="*/ 299357 w 737858"/>
                <a:gd name="connsiteY30" fmla="*/ 381001 h 865548"/>
                <a:gd name="connsiteX31" fmla="*/ 299357 w 737858"/>
                <a:gd name="connsiteY31" fmla="*/ 343166 h 865548"/>
                <a:gd name="connsiteX32" fmla="*/ 503796 w 737858"/>
                <a:gd name="connsiteY32" fmla="*/ 343166 h 865548"/>
                <a:gd name="connsiteX33" fmla="*/ 542295 w 737858"/>
                <a:gd name="connsiteY33" fmla="*/ 330554 h 865548"/>
                <a:gd name="connsiteX34" fmla="*/ 553579 w 737858"/>
                <a:gd name="connsiteY34" fmla="*/ 267497 h 865548"/>
                <a:gd name="connsiteX35" fmla="*/ 367725 w 737858"/>
                <a:gd name="connsiteY35" fmla="*/ 179216 h 865548"/>
                <a:gd name="connsiteX36" fmla="*/ 184526 w 737858"/>
                <a:gd name="connsiteY36" fmla="*/ 311969 h 865548"/>
                <a:gd name="connsiteX37" fmla="*/ 178552 w 737858"/>
                <a:gd name="connsiteY37" fmla="*/ 433438 h 865548"/>
                <a:gd name="connsiteX38" fmla="*/ 184526 w 737858"/>
                <a:gd name="connsiteY38" fmla="*/ 554907 h 865548"/>
                <a:gd name="connsiteX39" fmla="*/ 366397 w 737858"/>
                <a:gd name="connsiteY39" fmla="*/ 687659 h 865548"/>
                <a:gd name="connsiteX40" fmla="*/ 568182 w 737858"/>
                <a:gd name="connsiteY40" fmla="*/ 655799 h 865548"/>
                <a:gd name="connsiteX41" fmla="*/ 580129 w 737858"/>
                <a:gd name="connsiteY41" fmla="*/ 691642 h 865548"/>
                <a:gd name="connsiteX42" fmla="*/ 367061 w 737858"/>
                <a:gd name="connsiteY42" fmla="*/ 724166 h 865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737858" h="865548">
                  <a:moveTo>
                    <a:pt x="367061" y="865548"/>
                  </a:moveTo>
                  <a:cubicBezTo>
                    <a:pt x="166605" y="865548"/>
                    <a:pt x="32524" y="762665"/>
                    <a:pt x="7965" y="590086"/>
                  </a:cubicBezTo>
                  <a:cubicBezTo>
                    <a:pt x="1327" y="542959"/>
                    <a:pt x="0" y="493177"/>
                    <a:pt x="0" y="432774"/>
                  </a:cubicBezTo>
                  <a:cubicBezTo>
                    <a:pt x="0" y="372371"/>
                    <a:pt x="1327" y="322589"/>
                    <a:pt x="7965" y="275462"/>
                  </a:cubicBezTo>
                  <a:cubicBezTo>
                    <a:pt x="32524" y="102883"/>
                    <a:pt x="166605" y="0"/>
                    <a:pt x="367061" y="0"/>
                  </a:cubicBezTo>
                  <a:cubicBezTo>
                    <a:pt x="580129" y="0"/>
                    <a:pt x="710228" y="90272"/>
                    <a:pt x="733459" y="253558"/>
                  </a:cubicBezTo>
                  <a:cubicBezTo>
                    <a:pt x="746070" y="331882"/>
                    <a:pt x="731468" y="398922"/>
                    <a:pt x="690978" y="446049"/>
                  </a:cubicBezTo>
                  <a:cubicBezTo>
                    <a:pt x="648497" y="495832"/>
                    <a:pt x="578138" y="522382"/>
                    <a:pt x="487202" y="522382"/>
                  </a:cubicBezTo>
                  <a:lnTo>
                    <a:pt x="299357" y="522382"/>
                  </a:lnTo>
                  <a:lnTo>
                    <a:pt x="299357" y="484548"/>
                  </a:lnTo>
                  <a:lnTo>
                    <a:pt x="487202" y="484548"/>
                  </a:lnTo>
                  <a:cubicBezTo>
                    <a:pt x="567518" y="484548"/>
                    <a:pt x="625929" y="463307"/>
                    <a:pt x="661772" y="421490"/>
                  </a:cubicBezTo>
                  <a:cubicBezTo>
                    <a:pt x="694961" y="382328"/>
                    <a:pt x="706909" y="326572"/>
                    <a:pt x="695624" y="258868"/>
                  </a:cubicBezTo>
                  <a:cubicBezTo>
                    <a:pt x="681022" y="157976"/>
                    <a:pt x="612654" y="37835"/>
                    <a:pt x="366397" y="37835"/>
                  </a:cubicBezTo>
                  <a:cubicBezTo>
                    <a:pt x="186518" y="37835"/>
                    <a:pt x="66376" y="128770"/>
                    <a:pt x="44472" y="280772"/>
                  </a:cubicBezTo>
                  <a:cubicBezTo>
                    <a:pt x="38498" y="325908"/>
                    <a:pt x="37171" y="374363"/>
                    <a:pt x="37171" y="432774"/>
                  </a:cubicBezTo>
                  <a:cubicBezTo>
                    <a:pt x="37171" y="491849"/>
                    <a:pt x="38498" y="540304"/>
                    <a:pt x="44472" y="584776"/>
                  </a:cubicBezTo>
                  <a:cubicBezTo>
                    <a:pt x="65712" y="736778"/>
                    <a:pt x="186518" y="827714"/>
                    <a:pt x="366397" y="827714"/>
                  </a:cubicBezTo>
                  <a:cubicBezTo>
                    <a:pt x="454678" y="827714"/>
                    <a:pt x="529020" y="817093"/>
                    <a:pt x="609335" y="794526"/>
                  </a:cubicBezTo>
                  <a:lnTo>
                    <a:pt x="619955" y="831033"/>
                  </a:lnTo>
                  <a:cubicBezTo>
                    <a:pt x="536984" y="854928"/>
                    <a:pt x="458661" y="865548"/>
                    <a:pt x="367061" y="865548"/>
                  </a:cubicBezTo>
                  <a:close/>
                  <a:moveTo>
                    <a:pt x="367061" y="724166"/>
                  </a:moveTo>
                  <a:cubicBezTo>
                    <a:pt x="204439" y="724166"/>
                    <a:pt x="157975" y="634558"/>
                    <a:pt x="147355" y="558889"/>
                  </a:cubicBezTo>
                  <a:cubicBezTo>
                    <a:pt x="140718" y="516408"/>
                    <a:pt x="140718" y="477246"/>
                    <a:pt x="140718" y="432110"/>
                  </a:cubicBezTo>
                  <a:cubicBezTo>
                    <a:pt x="140718" y="386974"/>
                    <a:pt x="140718" y="347812"/>
                    <a:pt x="147355" y="305331"/>
                  </a:cubicBezTo>
                  <a:cubicBezTo>
                    <a:pt x="157975" y="230326"/>
                    <a:pt x="204439" y="140718"/>
                    <a:pt x="367061" y="140718"/>
                  </a:cubicBezTo>
                  <a:cubicBezTo>
                    <a:pt x="451360" y="136735"/>
                    <a:pt x="513753" y="153330"/>
                    <a:pt x="552915" y="189836"/>
                  </a:cubicBezTo>
                  <a:cubicBezTo>
                    <a:pt x="589422" y="223689"/>
                    <a:pt x="591414" y="262850"/>
                    <a:pt x="591414" y="264842"/>
                  </a:cubicBezTo>
                  <a:cubicBezTo>
                    <a:pt x="593404" y="290729"/>
                    <a:pt x="594069" y="329891"/>
                    <a:pt x="570173" y="355777"/>
                  </a:cubicBezTo>
                  <a:cubicBezTo>
                    <a:pt x="554907" y="372371"/>
                    <a:pt x="532338" y="381001"/>
                    <a:pt x="503796" y="381001"/>
                  </a:cubicBezTo>
                  <a:lnTo>
                    <a:pt x="299357" y="381001"/>
                  </a:lnTo>
                  <a:lnTo>
                    <a:pt x="299357" y="343166"/>
                  </a:lnTo>
                  <a:lnTo>
                    <a:pt x="503796" y="343166"/>
                  </a:lnTo>
                  <a:cubicBezTo>
                    <a:pt x="521718" y="343166"/>
                    <a:pt x="534330" y="339183"/>
                    <a:pt x="542295" y="330554"/>
                  </a:cubicBezTo>
                  <a:cubicBezTo>
                    <a:pt x="555570" y="315952"/>
                    <a:pt x="554907" y="287410"/>
                    <a:pt x="553579" y="267497"/>
                  </a:cubicBezTo>
                  <a:cubicBezTo>
                    <a:pt x="553579" y="262850"/>
                    <a:pt x="546277" y="171251"/>
                    <a:pt x="367725" y="179216"/>
                  </a:cubicBezTo>
                  <a:cubicBezTo>
                    <a:pt x="256876" y="179216"/>
                    <a:pt x="197138" y="222361"/>
                    <a:pt x="184526" y="311969"/>
                  </a:cubicBezTo>
                  <a:cubicBezTo>
                    <a:pt x="178552" y="352459"/>
                    <a:pt x="178552" y="389630"/>
                    <a:pt x="178552" y="433438"/>
                  </a:cubicBezTo>
                  <a:cubicBezTo>
                    <a:pt x="178552" y="477246"/>
                    <a:pt x="178552" y="515081"/>
                    <a:pt x="184526" y="554907"/>
                  </a:cubicBezTo>
                  <a:cubicBezTo>
                    <a:pt x="197138" y="644515"/>
                    <a:pt x="256876" y="687659"/>
                    <a:pt x="366397" y="687659"/>
                  </a:cubicBezTo>
                  <a:cubicBezTo>
                    <a:pt x="442730" y="687659"/>
                    <a:pt x="501142" y="678367"/>
                    <a:pt x="568182" y="655799"/>
                  </a:cubicBezTo>
                  <a:lnTo>
                    <a:pt x="580129" y="691642"/>
                  </a:lnTo>
                  <a:cubicBezTo>
                    <a:pt x="509770" y="714874"/>
                    <a:pt x="448041" y="724166"/>
                    <a:pt x="367061" y="724166"/>
                  </a:cubicBezTo>
                  <a:close/>
                </a:path>
              </a:pathLst>
            </a:custGeom>
            <a:solidFill>
              <a:srgbClr val="FFFFFF"/>
            </a:solidFill>
            <a:ln w="6635" cap="flat">
              <a:noFill/>
              <a:prstDash val="solid"/>
              <a:miter/>
            </a:ln>
          </p:spPr>
          <p:txBody>
            <a:bodyPr rtlCol="0" anchor="ctr"/>
            <a:lstStyle/>
            <a:p>
              <a:endParaRPr lang="nl-NL"/>
            </a:p>
          </p:txBody>
        </p:sp>
        <p:sp>
          <p:nvSpPr>
            <p:cNvPr id="17" name="Vrije vorm: vorm 16">
              <a:extLst>
                <a:ext uri="{FF2B5EF4-FFF2-40B4-BE49-F238E27FC236}">
                  <a16:creationId xmlns:a16="http://schemas.microsoft.com/office/drawing/2014/main" id="{88F9597A-DD79-4513-A4A5-E0444A2CDBF0}"/>
                </a:ext>
              </a:extLst>
            </p:cNvPr>
            <p:cNvSpPr/>
            <p:nvPr/>
          </p:nvSpPr>
          <p:spPr>
            <a:xfrm>
              <a:off x="5790261" y="3008302"/>
              <a:ext cx="737859" cy="866212"/>
            </a:xfrm>
            <a:custGeom>
              <a:avLst/>
              <a:gdLst>
                <a:gd name="connsiteX0" fmla="*/ 370797 w 737859"/>
                <a:gd name="connsiteY0" fmla="*/ 866212 h 866212"/>
                <a:gd name="connsiteX1" fmla="*/ 4400 w 737859"/>
                <a:gd name="connsiteY1" fmla="*/ 612654 h 866212"/>
                <a:gd name="connsiteX2" fmla="*/ 46881 w 737859"/>
                <a:gd name="connsiteY2" fmla="*/ 420163 h 866212"/>
                <a:gd name="connsiteX3" fmla="*/ 250656 w 737859"/>
                <a:gd name="connsiteY3" fmla="*/ 343830 h 866212"/>
                <a:gd name="connsiteX4" fmla="*/ 438501 w 737859"/>
                <a:gd name="connsiteY4" fmla="*/ 343830 h 866212"/>
                <a:gd name="connsiteX5" fmla="*/ 438501 w 737859"/>
                <a:gd name="connsiteY5" fmla="*/ 381664 h 866212"/>
                <a:gd name="connsiteX6" fmla="*/ 250656 w 737859"/>
                <a:gd name="connsiteY6" fmla="*/ 381664 h 866212"/>
                <a:gd name="connsiteX7" fmla="*/ 76086 w 737859"/>
                <a:gd name="connsiteY7" fmla="*/ 444722 h 866212"/>
                <a:gd name="connsiteX8" fmla="*/ 42234 w 737859"/>
                <a:gd name="connsiteY8" fmla="*/ 607344 h 866212"/>
                <a:gd name="connsiteX9" fmla="*/ 371461 w 737859"/>
                <a:gd name="connsiteY9" fmla="*/ 828378 h 866212"/>
                <a:gd name="connsiteX10" fmla="*/ 693387 w 737859"/>
                <a:gd name="connsiteY10" fmla="*/ 585440 h 866212"/>
                <a:gd name="connsiteX11" fmla="*/ 700688 w 737859"/>
                <a:gd name="connsiteY11" fmla="*/ 433438 h 866212"/>
                <a:gd name="connsiteX12" fmla="*/ 693387 w 737859"/>
                <a:gd name="connsiteY12" fmla="*/ 281436 h 866212"/>
                <a:gd name="connsiteX13" fmla="*/ 371461 w 737859"/>
                <a:gd name="connsiteY13" fmla="*/ 38498 h 866212"/>
                <a:gd name="connsiteX14" fmla="*/ 128524 w 737859"/>
                <a:gd name="connsiteY14" fmla="*/ 71687 h 866212"/>
                <a:gd name="connsiteX15" fmla="*/ 117903 w 737859"/>
                <a:gd name="connsiteY15" fmla="*/ 35180 h 866212"/>
                <a:gd name="connsiteX16" fmla="*/ 370797 w 737859"/>
                <a:gd name="connsiteY16" fmla="*/ 0 h 866212"/>
                <a:gd name="connsiteX17" fmla="*/ 729894 w 737859"/>
                <a:gd name="connsiteY17" fmla="*/ 275462 h 866212"/>
                <a:gd name="connsiteX18" fmla="*/ 737859 w 737859"/>
                <a:gd name="connsiteY18" fmla="*/ 432774 h 866212"/>
                <a:gd name="connsiteX19" fmla="*/ 729894 w 737859"/>
                <a:gd name="connsiteY19" fmla="*/ 590086 h 866212"/>
                <a:gd name="connsiteX20" fmla="*/ 370797 w 737859"/>
                <a:gd name="connsiteY20" fmla="*/ 866212 h 866212"/>
                <a:gd name="connsiteX21" fmla="*/ 348230 w 737859"/>
                <a:gd name="connsiteY21" fmla="*/ 725494 h 866212"/>
                <a:gd name="connsiteX22" fmla="*/ 184944 w 737859"/>
                <a:gd name="connsiteY22" fmla="*/ 675712 h 866212"/>
                <a:gd name="connsiteX23" fmla="*/ 146445 w 737859"/>
                <a:gd name="connsiteY23" fmla="*/ 600707 h 866212"/>
                <a:gd name="connsiteX24" fmla="*/ 167022 w 737859"/>
                <a:gd name="connsiteY24" fmla="*/ 509771 h 866212"/>
                <a:gd name="connsiteX25" fmla="*/ 233399 w 737859"/>
                <a:gd name="connsiteY25" fmla="*/ 484548 h 866212"/>
                <a:gd name="connsiteX26" fmla="*/ 437838 w 737859"/>
                <a:gd name="connsiteY26" fmla="*/ 484548 h 866212"/>
                <a:gd name="connsiteX27" fmla="*/ 437838 w 737859"/>
                <a:gd name="connsiteY27" fmla="*/ 522382 h 866212"/>
                <a:gd name="connsiteX28" fmla="*/ 233399 w 737859"/>
                <a:gd name="connsiteY28" fmla="*/ 522382 h 866212"/>
                <a:gd name="connsiteX29" fmla="*/ 194900 w 737859"/>
                <a:gd name="connsiteY29" fmla="*/ 534994 h 866212"/>
                <a:gd name="connsiteX30" fmla="*/ 183616 w 737859"/>
                <a:gd name="connsiteY30" fmla="*/ 598051 h 866212"/>
                <a:gd name="connsiteX31" fmla="*/ 369470 w 737859"/>
                <a:gd name="connsiteY31" fmla="*/ 686332 h 866212"/>
                <a:gd name="connsiteX32" fmla="*/ 552669 w 737859"/>
                <a:gd name="connsiteY32" fmla="*/ 553579 h 866212"/>
                <a:gd name="connsiteX33" fmla="*/ 558643 w 737859"/>
                <a:gd name="connsiteY33" fmla="*/ 432110 h 866212"/>
                <a:gd name="connsiteX34" fmla="*/ 552669 w 737859"/>
                <a:gd name="connsiteY34" fmla="*/ 310642 h 866212"/>
                <a:gd name="connsiteX35" fmla="*/ 370797 w 737859"/>
                <a:gd name="connsiteY35" fmla="*/ 177889 h 866212"/>
                <a:gd name="connsiteX36" fmla="*/ 169013 w 737859"/>
                <a:gd name="connsiteY36" fmla="*/ 209749 h 866212"/>
                <a:gd name="connsiteX37" fmla="*/ 157066 w 737859"/>
                <a:gd name="connsiteY37" fmla="*/ 173906 h 866212"/>
                <a:gd name="connsiteX38" fmla="*/ 370797 w 737859"/>
                <a:gd name="connsiteY38" fmla="*/ 140054 h 866212"/>
                <a:gd name="connsiteX39" fmla="*/ 590504 w 737859"/>
                <a:gd name="connsiteY39" fmla="*/ 305332 h 866212"/>
                <a:gd name="connsiteX40" fmla="*/ 597141 w 737859"/>
                <a:gd name="connsiteY40" fmla="*/ 432110 h 866212"/>
                <a:gd name="connsiteX41" fmla="*/ 590504 w 737859"/>
                <a:gd name="connsiteY41" fmla="*/ 558889 h 866212"/>
                <a:gd name="connsiteX42" fmla="*/ 370797 w 737859"/>
                <a:gd name="connsiteY42" fmla="*/ 723503 h 866212"/>
                <a:gd name="connsiteX43" fmla="*/ 348230 w 737859"/>
                <a:gd name="connsiteY43" fmla="*/ 725494 h 86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37859" h="866212">
                  <a:moveTo>
                    <a:pt x="370797" y="866212"/>
                  </a:moveTo>
                  <a:cubicBezTo>
                    <a:pt x="157729" y="866212"/>
                    <a:pt x="27632" y="775940"/>
                    <a:pt x="4400" y="612654"/>
                  </a:cubicBezTo>
                  <a:cubicBezTo>
                    <a:pt x="-8212" y="534330"/>
                    <a:pt x="6391" y="467290"/>
                    <a:pt x="46881" y="420163"/>
                  </a:cubicBezTo>
                  <a:cubicBezTo>
                    <a:pt x="89362" y="370380"/>
                    <a:pt x="159721" y="343830"/>
                    <a:pt x="250656" y="343830"/>
                  </a:cubicBezTo>
                  <a:lnTo>
                    <a:pt x="438501" y="343830"/>
                  </a:lnTo>
                  <a:lnTo>
                    <a:pt x="438501" y="381664"/>
                  </a:lnTo>
                  <a:lnTo>
                    <a:pt x="250656" y="381664"/>
                  </a:lnTo>
                  <a:cubicBezTo>
                    <a:pt x="170341" y="381664"/>
                    <a:pt x="111929" y="402905"/>
                    <a:pt x="76086" y="444722"/>
                  </a:cubicBezTo>
                  <a:cubicBezTo>
                    <a:pt x="42898" y="483884"/>
                    <a:pt x="30951" y="539640"/>
                    <a:pt x="42234" y="607344"/>
                  </a:cubicBezTo>
                  <a:cubicBezTo>
                    <a:pt x="56837" y="708236"/>
                    <a:pt x="125205" y="828378"/>
                    <a:pt x="371461" y="828378"/>
                  </a:cubicBezTo>
                  <a:cubicBezTo>
                    <a:pt x="551341" y="828378"/>
                    <a:pt x="671483" y="737442"/>
                    <a:pt x="693387" y="585440"/>
                  </a:cubicBezTo>
                  <a:cubicBezTo>
                    <a:pt x="699361" y="540304"/>
                    <a:pt x="700688" y="491849"/>
                    <a:pt x="700688" y="433438"/>
                  </a:cubicBezTo>
                  <a:cubicBezTo>
                    <a:pt x="700688" y="374363"/>
                    <a:pt x="699361" y="325908"/>
                    <a:pt x="693387" y="281436"/>
                  </a:cubicBezTo>
                  <a:cubicBezTo>
                    <a:pt x="672146" y="129434"/>
                    <a:pt x="551341" y="38498"/>
                    <a:pt x="371461" y="38498"/>
                  </a:cubicBezTo>
                  <a:cubicBezTo>
                    <a:pt x="283181" y="38498"/>
                    <a:pt x="208839" y="49118"/>
                    <a:pt x="128524" y="71687"/>
                  </a:cubicBezTo>
                  <a:lnTo>
                    <a:pt x="117903" y="35180"/>
                  </a:lnTo>
                  <a:cubicBezTo>
                    <a:pt x="201538" y="11284"/>
                    <a:pt x="279198" y="0"/>
                    <a:pt x="370797" y="0"/>
                  </a:cubicBezTo>
                  <a:cubicBezTo>
                    <a:pt x="571254" y="0"/>
                    <a:pt x="705335" y="102883"/>
                    <a:pt x="729894" y="275462"/>
                  </a:cubicBezTo>
                  <a:cubicBezTo>
                    <a:pt x="736532" y="322589"/>
                    <a:pt x="737859" y="372372"/>
                    <a:pt x="737859" y="432774"/>
                  </a:cubicBezTo>
                  <a:cubicBezTo>
                    <a:pt x="737859" y="493177"/>
                    <a:pt x="736532" y="542959"/>
                    <a:pt x="729894" y="590086"/>
                  </a:cubicBezTo>
                  <a:cubicBezTo>
                    <a:pt x="705998" y="763329"/>
                    <a:pt x="571254" y="866212"/>
                    <a:pt x="370797" y="866212"/>
                  </a:cubicBezTo>
                  <a:close/>
                  <a:moveTo>
                    <a:pt x="348230" y="725494"/>
                  </a:moveTo>
                  <a:cubicBezTo>
                    <a:pt x="275879" y="725494"/>
                    <a:pt x="220787" y="708900"/>
                    <a:pt x="184944" y="675712"/>
                  </a:cubicBezTo>
                  <a:cubicBezTo>
                    <a:pt x="148436" y="641860"/>
                    <a:pt x="146445" y="602698"/>
                    <a:pt x="146445" y="600707"/>
                  </a:cubicBezTo>
                  <a:cubicBezTo>
                    <a:pt x="143790" y="574820"/>
                    <a:pt x="143790" y="535657"/>
                    <a:pt x="167022" y="509771"/>
                  </a:cubicBezTo>
                  <a:cubicBezTo>
                    <a:pt x="182289" y="493177"/>
                    <a:pt x="204856" y="484548"/>
                    <a:pt x="233399" y="484548"/>
                  </a:cubicBezTo>
                  <a:lnTo>
                    <a:pt x="437838" y="484548"/>
                  </a:lnTo>
                  <a:lnTo>
                    <a:pt x="437838" y="522382"/>
                  </a:lnTo>
                  <a:lnTo>
                    <a:pt x="233399" y="522382"/>
                  </a:lnTo>
                  <a:cubicBezTo>
                    <a:pt x="215477" y="522382"/>
                    <a:pt x="202865" y="526365"/>
                    <a:pt x="194900" y="534994"/>
                  </a:cubicBezTo>
                  <a:cubicBezTo>
                    <a:pt x="181625" y="549597"/>
                    <a:pt x="182289" y="578138"/>
                    <a:pt x="183616" y="598051"/>
                  </a:cubicBezTo>
                  <a:cubicBezTo>
                    <a:pt x="183616" y="602698"/>
                    <a:pt x="190918" y="694297"/>
                    <a:pt x="369470" y="686332"/>
                  </a:cubicBezTo>
                  <a:cubicBezTo>
                    <a:pt x="480319" y="686332"/>
                    <a:pt x="540057" y="643187"/>
                    <a:pt x="552669" y="553579"/>
                  </a:cubicBezTo>
                  <a:cubicBezTo>
                    <a:pt x="558643" y="513090"/>
                    <a:pt x="558643" y="475919"/>
                    <a:pt x="558643" y="432110"/>
                  </a:cubicBezTo>
                  <a:cubicBezTo>
                    <a:pt x="558643" y="388302"/>
                    <a:pt x="558643" y="350468"/>
                    <a:pt x="552669" y="310642"/>
                  </a:cubicBezTo>
                  <a:cubicBezTo>
                    <a:pt x="540057" y="221034"/>
                    <a:pt x="480319" y="177889"/>
                    <a:pt x="370797" y="177889"/>
                  </a:cubicBezTo>
                  <a:cubicBezTo>
                    <a:pt x="294465" y="177889"/>
                    <a:pt x="236053" y="187181"/>
                    <a:pt x="169013" y="209749"/>
                  </a:cubicBezTo>
                  <a:lnTo>
                    <a:pt x="157066" y="173906"/>
                  </a:lnTo>
                  <a:cubicBezTo>
                    <a:pt x="228088" y="150011"/>
                    <a:pt x="290482" y="140054"/>
                    <a:pt x="370797" y="140054"/>
                  </a:cubicBezTo>
                  <a:cubicBezTo>
                    <a:pt x="533420" y="140054"/>
                    <a:pt x="579883" y="229662"/>
                    <a:pt x="590504" y="305332"/>
                  </a:cubicBezTo>
                  <a:cubicBezTo>
                    <a:pt x="597141" y="347812"/>
                    <a:pt x="597141" y="386975"/>
                    <a:pt x="597141" y="432110"/>
                  </a:cubicBezTo>
                  <a:cubicBezTo>
                    <a:pt x="597141" y="477246"/>
                    <a:pt x="597141" y="516409"/>
                    <a:pt x="590504" y="558889"/>
                  </a:cubicBezTo>
                  <a:cubicBezTo>
                    <a:pt x="579883" y="633895"/>
                    <a:pt x="533420" y="723503"/>
                    <a:pt x="370797" y="723503"/>
                  </a:cubicBezTo>
                  <a:cubicBezTo>
                    <a:pt x="363496" y="725494"/>
                    <a:pt x="355531" y="725494"/>
                    <a:pt x="348230" y="725494"/>
                  </a:cubicBezTo>
                  <a:close/>
                </a:path>
              </a:pathLst>
            </a:custGeom>
            <a:solidFill>
              <a:srgbClr val="FFFFFF"/>
            </a:solidFill>
            <a:ln w="6635" cap="flat">
              <a:noFill/>
              <a:prstDash val="solid"/>
              <a:miter/>
            </a:ln>
          </p:spPr>
          <p:txBody>
            <a:bodyPr rtlCol="0" anchor="ctr"/>
            <a:lstStyle/>
            <a:p>
              <a:endParaRPr lang="nl-NL"/>
            </a:p>
          </p:txBody>
        </p:sp>
        <p:sp>
          <p:nvSpPr>
            <p:cNvPr id="18" name="Vrije vorm: vorm 17">
              <a:extLst>
                <a:ext uri="{FF2B5EF4-FFF2-40B4-BE49-F238E27FC236}">
                  <a16:creationId xmlns:a16="http://schemas.microsoft.com/office/drawing/2014/main" id="{8C517F1A-C390-4048-A2F7-90BADC6287E9}"/>
                </a:ext>
              </a:extLst>
            </p:cNvPr>
            <p:cNvSpPr/>
            <p:nvPr/>
          </p:nvSpPr>
          <p:spPr>
            <a:xfrm>
              <a:off x="-244928" y="3240619"/>
              <a:ext cx="2324501" cy="37834"/>
            </a:xfrm>
            <a:custGeom>
              <a:avLst/>
              <a:gdLst>
                <a:gd name="connsiteX0" fmla="*/ 0 w 2324501"/>
                <a:gd name="connsiteY0" fmla="*/ 0 h 37834"/>
                <a:gd name="connsiteX1" fmla="*/ 2324502 w 2324501"/>
                <a:gd name="connsiteY1" fmla="*/ 0 h 37834"/>
                <a:gd name="connsiteX2" fmla="*/ 2324502 w 2324501"/>
                <a:gd name="connsiteY2" fmla="*/ 37834 h 37834"/>
                <a:gd name="connsiteX3" fmla="*/ 0 w 2324501"/>
                <a:gd name="connsiteY3" fmla="*/ 37834 h 37834"/>
              </a:gdLst>
              <a:ahLst/>
              <a:cxnLst>
                <a:cxn ang="0">
                  <a:pos x="connsiteX0" y="connsiteY0"/>
                </a:cxn>
                <a:cxn ang="0">
                  <a:pos x="connsiteX1" y="connsiteY1"/>
                </a:cxn>
                <a:cxn ang="0">
                  <a:pos x="connsiteX2" y="connsiteY2"/>
                </a:cxn>
                <a:cxn ang="0">
                  <a:pos x="connsiteX3" y="connsiteY3"/>
                </a:cxn>
              </a:cxnLst>
              <a:rect l="l" t="t" r="r" b="b"/>
              <a:pathLst>
                <a:path w="2324501" h="37834">
                  <a:moveTo>
                    <a:pt x="0" y="0"/>
                  </a:moveTo>
                  <a:lnTo>
                    <a:pt x="2324502" y="0"/>
                  </a:lnTo>
                  <a:lnTo>
                    <a:pt x="2324502" y="37834"/>
                  </a:lnTo>
                  <a:lnTo>
                    <a:pt x="0" y="37834"/>
                  </a:lnTo>
                </a:path>
              </a:pathLst>
            </a:custGeom>
            <a:solidFill>
              <a:srgbClr val="FFFFFF"/>
            </a:solidFill>
            <a:ln w="6635" cap="flat">
              <a:noFill/>
              <a:prstDash val="solid"/>
              <a:miter/>
            </a:ln>
          </p:spPr>
          <p:txBody>
            <a:bodyPr rtlCol="0" anchor="ctr"/>
            <a:lstStyle/>
            <a:p>
              <a:endParaRPr lang="nl-NL"/>
            </a:p>
          </p:txBody>
        </p:sp>
        <p:sp>
          <p:nvSpPr>
            <p:cNvPr id="19" name="Vrije vorm: vorm 18">
              <a:extLst>
                <a:ext uri="{FF2B5EF4-FFF2-40B4-BE49-F238E27FC236}">
                  <a16:creationId xmlns:a16="http://schemas.microsoft.com/office/drawing/2014/main" id="{ECAE7855-4660-4B96-A187-F6BCFDA001D5}"/>
                </a:ext>
              </a:extLst>
            </p:cNvPr>
            <p:cNvSpPr/>
            <p:nvPr/>
          </p:nvSpPr>
          <p:spPr>
            <a:xfrm>
              <a:off x="-244928" y="3382001"/>
              <a:ext cx="2324501" cy="37834"/>
            </a:xfrm>
            <a:custGeom>
              <a:avLst/>
              <a:gdLst>
                <a:gd name="connsiteX0" fmla="*/ 0 w 2324501"/>
                <a:gd name="connsiteY0" fmla="*/ 0 h 37834"/>
                <a:gd name="connsiteX1" fmla="*/ 2324502 w 2324501"/>
                <a:gd name="connsiteY1" fmla="*/ 0 h 37834"/>
                <a:gd name="connsiteX2" fmla="*/ 2324502 w 2324501"/>
                <a:gd name="connsiteY2" fmla="*/ 37835 h 37834"/>
                <a:gd name="connsiteX3" fmla="*/ 0 w 2324501"/>
                <a:gd name="connsiteY3" fmla="*/ 37835 h 37834"/>
              </a:gdLst>
              <a:ahLst/>
              <a:cxnLst>
                <a:cxn ang="0">
                  <a:pos x="connsiteX0" y="connsiteY0"/>
                </a:cxn>
                <a:cxn ang="0">
                  <a:pos x="connsiteX1" y="connsiteY1"/>
                </a:cxn>
                <a:cxn ang="0">
                  <a:pos x="connsiteX2" y="connsiteY2"/>
                </a:cxn>
                <a:cxn ang="0">
                  <a:pos x="connsiteX3" y="connsiteY3"/>
                </a:cxn>
              </a:cxnLst>
              <a:rect l="l" t="t" r="r" b="b"/>
              <a:pathLst>
                <a:path w="2324501" h="37834">
                  <a:moveTo>
                    <a:pt x="0" y="0"/>
                  </a:moveTo>
                  <a:lnTo>
                    <a:pt x="2324502" y="0"/>
                  </a:lnTo>
                  <a:lnTo>
                    <a:pt x="2324502" y="37835"/>
                  </a:lnTo>
                  <a:lnTo>
                    <a:pt x="0" y="37835"/>
                  </a:lnTo>
                </a:path>
              </a:pathLst>
            </a:custGeom>
            <a:solidFill>
              <a:srgbClr val="FFFFFF"/>
            </a:solidFill>
            <a:ln w="6635" cap="flat">
              <a:noFill/>
              <a:prstDash val="solid"/>
              <a:miter/>
            </a:ln>
          </p:spPr>
          <p:txBody>
            <a:bodyPr rtlCol="0" anchor="ctr"/>
            <a:lstStyle/>
            <a:p>
              <a:endParaRPr lang="nl-NL"/>
            </a:p>
          </p:txBody>
        </p:sp>
        <p:grpSp>
          <p:nvGrpSpPr>
            <p:cNvPr id="20" name="Graphic 6">
              <a:extLst>
                <a:ext uri="{FF2B5EF4-FFF2-40B4-BE49-F238E27FC236}">
                  <a16:creationId xmlns:a16="http://schemas.microsoft.com/office/drawing/2014/main" id="{0174F7AE-5745-4EEE-B149-5E62DDDE676A}"/>
                </a:ext>
              </a:extLst>
            </p:cNvPr>
            <p:cNvGrpSpPr/>
            <p:nvPr/>
          </p:nvGrpSpPr>
          <p:grpSpPr>
            <a:xfrm>
              <a:off x="9594046" y="-213608"/>
              <a:ext cx="2670985" cy="4088122"/>
              <a:chOff x="9594046" y="-213608"/>
              <a:chExt cx="2670985" cy="4088122"/>
            </a:xfrm>
            <a:solidFill>
              <a:srgbClr val="FFFFFF"/>
            </a:solidFill>
          </p:grpSpPr>
          <p:sp>
            <p:nvSpPr>
              <p:cNvPr id="21" name="Vrije vorm: vorm 20">
                <a:extLst>
                  <a:ext uri="{FF2B5EF4-FFF2-40B4-BE49-F238E27FC236}">
                    <a16:creationId xmlns:a16="http://schemas.microsoft.com/office/drawing/2014/main" id="{DCC43CA8-5D7D-47AB-92F0-2C5272B56AD0}"/>
                  </a:ext>
                </a:extLst>
              </p:cNvPr>
              <p:cNvSpPr/>
              <p:nvPr/>
            </p:nvSpPr>
            <p:spPr>
              <a:xfrm>
                <a:off x="9735427" y="-213608"/>
                <a:ext cx="2529604" cy="3946740"/>
              </a:xfrm>
              <a:custGeom>
                <a:avLst/>
                <a:gdLst>
                  <a:gd name="connsiteX0" fmla="*/ 225680 w 2529604"/>
                  <a:gd name="connsiteY0" fmla="*/ 3908906 h 3946740"/>
                  <a:gd name="connsiteX1" fmla="*/ 43808 w 2529604"/>
                  <a:gd name="connsiteY1" fmla="*/ 3776153 h 3946740"/>
                  <a:gd name="connsiteX2" fmla="*/ 37835 w 2529604"/>
                  <a:gd name="connsiteY2" fmla="*/ 3647383 h 3946740"/>
                  <a:gd name="connsiteX3" fmla="*/ 37835 w 2529604"/>
                  <a:gd name="connsiteY3" fmla="*/ 0 h 3946740"/>
                  <a:gd name="connsiteX4" fmla="*/ 0 w 2529604"/>
                  <a:gd name="connsiteY4" fmla="*/ 0 h 3946740"/>
                  <a:gd name="connsiteX5" fmla="*/ 0 w 2529604"/>
                  <a:gd name="connsiteY5" fmla="*/ 3647383 h 3946740"/>
                  <a:gd name="connsiteX6" fmla="*/ 6638 w 2529604"/>
                  <a:gd name="connsiteY6" fmla="*/ 3781464 h 3946740"/>
                  <a:gd name="connsiteX7" fmla="*/ 226343 w 2529604"/>
                  <a:gd name="connsiteY7" fmla="*/ 3946741 h 3946740"/>
                  <a:gd name="connsiteX8" fmla="*/ 226343 w 2529604"/>
                  <a:gd name="connsiteY8" fmla="*/ 3946741 h 3946740"/>
                  <a:gd name="connsiteX9" fmla="*/ 2529605 w 2529604"/>
                  <a:gd name="connsiteY9" fmla="*/ 3946741 h 3946740"/>
                  <a:gd name="connsiteX10" fmla="*/ 2529605 w 2529604"/>
                  <a:gd name="connsiteY10" fmla="*/ 3908906 h 3946740"/>
                  <a:gd name="connsiteX11" fmla="*/ 225680 w 2529604"/>
                  <a:gd name="connsiteY11" fmla="*/ 3908906 h 394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604" h="3946740">
                    <a:moveTo>
                      <a:pt x="225680" y="3908906"/>
                    </a:moveTo>
                    <a:cubicBezTo>
                      <a:pt x="115495" y="3908906"/>
                      <a:pt x="55756" y="3865762"/>
                      <a:pt x="43808" y="3776153"/>
                    </a:cubicBezTo>
                    <a:cubicBezTo>
                      <a:pt x="37835" y="3736328"/>
                      <a:pt x="37835" y="3691191"/>
                      <a:pt x="37835" y="3647383"/>
                    </a:cubicBezTo>
                    <a:lnTo>
                      <a:pt x="37835" y="0"/>
                    </a:lnTo>
                    <a:lnTo>
                      <a:pt x="0" y="0"/>
                    </a:lnTo>
                    <a:lnTo>
                      <a:pt x="0" y="3647383"/>
                    </a:lnTo>
                    <a:cubicBezTo>
                      <a:pt x="0" y="3692519"/>
                      <a:pt x="0" y="3738982"/>
                      <a:pt x="6638" y="3781464"/>
                    </a:cubicBezTo>
                    <a:cubicBezTo>
                      <a:pt x="17258" y="3856469"/>
                      <a:pt x="63721" y="3946741"/>
                      <a:pt x="226343" y="3946741"/>
                    </a:cubicBezTo>
                    <a:lnTo>
                      <a:pt x="226343" y="3946741"/>
                    </a:lnTo>
                    <a:lnTo>
                      <a:pt x="2529605" y="3946741"/>
                    </a:lnTo>
                    <a:lnTo>
                      <a:pt x="2529605" y="3908906"/>
                    </a:lnTo>
                    <a:lnTo>
                      <a:pt x="225680" y="3908906"/>
                    </a:lnTo>
                    <a:close/>
                  </a:path>
                </a:pathLst>
              </a:custGeom>
              <a:solidFill>
                <a:srgbClr val="FFFFFF"/>
              </a:solidFill>
              <a:ln w="6635" cap="flat">
                <a:noFill/>
                <a:prstDash val="solid"/>
                <a:miter/>
              </a:ln>
            </p:spPr>
            <p:txBody>
              <a:bodyPr rtlCol="0" anchor="ctr"/>
              <a:lstStyle/>
              <a:p>
                <a:endParaRPr lang="nl-NL"/>
              </a:p>
            </p:txBody>
          </p:sp>
          <p:sp>
            <p:nvSpPr>
              <p:cNvPr id="22" name="Vrije vorm: vorm 21">
                <a:extLst>
                  <a:ext uri="{FF2B5EF4-FFF2-40B4-BE49-F238E27FC236}">
                    <a16:creationId xmlns:a16="http://schemas.microsoft.com/office/drawing/2014/main" id="{687685E8-AFB9-4C04-967C-0900349BDC41}"/>
                  </a:ext>
                </a:extLst>
              </p:cNvPr>
              <p:cNvSpPr/>
              <p:nvPr/>
            </p:nvSpPr>
            <p:spPr>
              <a:xfrm>
                <a:off x="9594046" y="-213608"/>
                <a:ext cx="2670322" cy="4088122"/>
              </a:xfrm>
              <a:custGeom>
                <a:avLst/>
                <a:gdLst>
                  <a:gd name="connsiteX0" fmla="*/ 367061 w 2670322"/>
                  <a:gd name="connsiteY0" fmla="*/ 4050288 h 4088122"/>
                  <a:gd name="connsiteX1" fmla="*/ 45135 w 2670322"/>
                  <a:gd name="connsiteY1" fmla="*/ 3807350 h 4088122"/>
                  <a:gd name="connsiteX2" fmla="*/ 37834 w 2670322"/>
                  <a:gd name="connsiteY2" fmla="*/ 3671942 h 4088122"/>
                  <a:gd name="connsiteX3" fmla="*/ 37834 w 2670322"/>
                  <a:gd name="connsiteY3" fmla="*/ 0 h 4088122"/>
                  <a:gd name="connsiteX4" fmla="*/ 0 w 2670322"/>
                  <a:gd name="connsiteY4" fmla="*/ 0 h 4088122"/>
                  <a:gd name="connsiteX5" fmla="*/ 0 w 2670322"/>
                  <a:gd name="connsiteY5" fmla="*/ 3671942 h 4088122"/>
                  <a:gd name="connsiteX6" fmla="*/ 7965 w 2670322"/>
                  <a:gd name="connsiteY6" fmla="*/ 3812661 h 4088122"/>
                  <a:gd name="connsiteX7" fmla="*/ 367061 w 2670322"/>
                  <a:gd name="connsiteY7" fmla="*/ 4088123 h 4088122"/>
                  <a:gd name="connsiteX8" fmla="*/ 367061 w 2670322"/>
                  <a:gd name="connsiteY8" fmla="*/ 4088123 h 4088122"/>
                  <a:gd name="connsiteX9" fmla="*/ 2670322 w 2670322"/>
                  <a:gd name="connsiteY9" fmla="*/ 4088123 h 4088122"/>
                  <a:gd name="connsiteX10" fmla="*/ 2670322 w 2670322"/>
                  <a:gd name="connsiteY10" fmla="*/ 4050288 h 4088122"/>
                  <a:gd name="connsiteX11" fmla="*/ 367061 w 2670322"/>
                  <a:gd name="connsiteY11" fmla="*/ 4050288 h 4088122"/>
                  <a:gd name="connsiteX12" fmla="*/ 367061 w 2670322"/>
                  <a:gd name="connsiteY12" fmla="*/ 4050288 h 4088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70322" h="4088122">
                    <a:moveTo>
                      <a:pt x="367061" y="4050288"/>
                    </a:moveTo>
                    <a:cubicBezTo>
                      <a:pt x="187181" y="4050288"/>
                      <a:pt x="67040" y="3959352"/>
                      <a:pt x="45135" y="3807350"/>
                    </a:cubicBezTo>
                    <a:cubicBezTo>
                      <a:pt x="38498" y="3760223"/>
                      <a:pt x="37834" y="3702475"/>
                      <a:pt x="37834" y="3671942"/>
                    </a:cubicBezTo>
                    <a:lnTo>
                      <a:pt x="37834" y="0"/>
                    </a:lnTo>
                    <a:lnTo>
                      <a:pt x="0" y="0"/>
                    </a:lnTo>
                    <a:lnTo>
                      <a:pt x="0" y="3671942"/>
                    </a:lnTo>
                    <a:cubicBezTo>
                      <a:pt x="0" y="3703139"/>
                      <a:pt x="1327" y="3762878"/>
                      <a:pt x="7965" y="3812661"/>
                    </a:cubicBezTo>
                    <a:cubicBezTo>
                      <a:pt x="32524" y="3985239"/>
                      <a:pt x="166605" y="4088123"/>
                      <a:pt x="367061" y="4088123"/>
                    </a:cubicBezTo>
                    <a:lnTo>
                      <a:pt x="367061" y="4088123"/>
                    </a:lnTo>
                    <a:lnTo>
                      <a:pt x="2670322" y="4088123"/>
                    </a:lnTo>
                    <a:lnTo>
                      <a:pt x="2670322" y="4050288"/>
                    </a:lnTo>
                    <a:lnTo>
                      <a:pt x="367061" y="4050288"/>
                    </a:lnTo>
                    <a:lnTo>
                      <a:pt x="367061" y="4050288"/>
                    </a:lnTo>
                    <a:close/>
                  </a:path>
                </a:pathLst>
              </a:custGeom>
              <a:solidFill>
                <a:srgbClr val="FFFFFF"/>
              </a:solidFill>
              <a:ln w="6635" cap="flat">
                <a:noFill/>
                <a:prstDash val="solid"/>
                <a:miter/>
              </a:ln>
            </p:spPr>
            <p:txBody>
              <a:bodyPr rtlCol="0" anchor="ctr"/>
              <a:lstStyle/>
              <a:p>
                <a:endParaRPr lang="nl-NL"/>
              </a:p>
            </p:txBody>
          </p:sp>
        </p:grpSp>
      </p:grpSp>
      <p:pic>
        <p:nvPicPr>
          <p:cNvPr id="26" name="Graphic 25">
            <a:extLst>
              <a:ext uri="{FF2B5EF4-FFF2-40B4-BE49-F238E27FC236}">
                <a16:creationId xmlns:a16="http://schemas.microsoft.com/office/drawing/2014/main" id="{04DC0743-9DDC-4086-98F1-CB4BBF4DDC7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057400" y="2755894"/>
            <a:ext cx="7903030" cy="1791619"/>
          </a:xfrm>
          <a:prstGeom prst="rect">
            <a:avLst/>
          </a:prstGeom>
        </p:spPr>
      </p:pic>
    </p:spTree>
    <p:extLst>
      <p:ext uri="{BB962C8B-B14F-4D97-AF65-F5344CB8AC3E}">
        <p14:creationId xmlns:p14="http://schemas.microsoft.com/office/powerpoint/2010/main" val="77873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ox(out)">
                                      <p:cBhvr>
                                        <p:cTn id="7" dur="2000"/>
                                        <p:tgtEl>
                                          <p:spTgt spid="23"/>
                                        </p:tgtEl>
                                      </p:cBhvr>
                                    </p:animEffect>
                                  </p:childTnLst>
                                  <p:subTnLst>
                                    <p:set>
                                      <p:cBhvr override="childStyle">
                                        <p:cTn dur="1" fill="hold" display="0" masterRel="sameClick" afterEffect="1">
                                          <p:stCondLst>
                                            <p:cond evt="end" delay="0">
                                              <p:tn val="5"/>
                                            </p:cond>
                                          </p:stCondLst>
                                        </p:cTn>
                                        <p:tgtEl>
                                          <p:spTgt spid="2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en object met bullet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0D1355-C620-496B-B7C0-FF8385D053DB}"/>
              </a:ext>
            </a:extLst>
          </p:cNvPr>
          <p:cNvSpPr>
            <a:spLocks noGrp="1"/>
          </p:cNvSpPr>
          <p:nvPr>
            <p:ph type="title" hasCustomPrompt="1"/>
          </p:nvPr>
        </p:nvSpPr>
        <p:spPr>
          <a:xfrm>
            <a:off x="766762" y="795607"/>
            <a:ext cx="10658475" cy="553998"/>
          </a:xfrm>
        </p:spPr>
        <p:txBody>
          <a:bodyPr/>
          <a:lstStyle>
            <a:lvl1pPr>
              <a:defRPr/>
            </a:lvl1pPr>
          </a:lstStyle>
          <a:p>
            <a:r>
              <a:rPr lang="nl-NL" dirty="0"/>
              <a:t>KLIK OM STIJL TE BEWERKEN</a:t>
            </a:r>
          </a:p>
        </p:txBody>
      </p:sp>
      <p:sp>
        <p:nvSpPr>
          <p:cNvPr id="4" name="Tijdelijke aanduiding voor datum 3">
            <a:extLst>
              <a:ext uri="{FF2B5EF4-FFF2-40B4-BE49-F238E27FC236}">
                <a16:creationId xmlns:a16="http://schemas.microsoft.com/office/drawing/2014/main" id="{85F2F693-9F02-426C-9092-6A2FE2BC4CE0}"/>
              </a:ext>
            </a:extLst>
          </p:cNvPr>
          <p:cNvSpPr>
            <a:spLocks noGrp="1"/>
          </p:cNvSpPr>
          <p:nvPr>
            <p:ph type="dt" sz="half" idx="10"/>
          </p:nvPr>
        </p:nvSpPr>
        <p:spPr/>
        <p:txBody>
          <a:bodyPr/>
          <a:lstStyle/>
          <a:p>
            <a:fld id="{14C6518D-42BD-42E2-B199-F3F6275BC9FF}" type="datetime4">
              <a:rPr lang="nl-NL" smtClean="0"/>
              <a:t>5 september 2023</a:t>
            </a:fld>
            <a:endParaRPr lang="nl-NL" dirty="0"/>
          </a:p>
        </p:txBody>
      </p:sp>
      <p:sp>
        <p:nvSpPr>
          <p:cNvPr id="5" name="Tijdelijke aanduiding voor voettekst 4">
            <a:extLst>
              <a:ext uri="{FF2B5EF4-FFF2-40B4-BE49-F238E27FC236}">
                <a16:creationId xmlns:a16="http://schemas.microsoft.com/office/drawing/2014/main" id="{614C0395-E608-4287-9E0D-A162245D06D6}"/>
              </a:ext>
            </a:extLst>
          </p:cNvPr>
          <p:cNvSpPr>
            <a:spLocks noGrp="1"/>
          </p:cNvSpPr>
          <p:nvPr>
            <p:ph type="ftr" sz="quarter" idx="11"/>
          </p:nvPr>
        </p:nvSpPr>
        <p:spPr/>
        <p:txBody>
          <a:bodyPr/>
          <a:lstStyle/>
          <a:p>
            <a:endParaRPr lang="nl-NL"/>
          </a:p>
        </p:txBody>
      </p:sp>
      <p:grpSp>
        <p:nvGrpSpPr>
          <p:cNvPr id="7" name="Groep 6">
            <a:extLst>
              <a:ext uri="{FF2B5EF4-FFF2-40B4-BE49-F238E27FC236}">
                <a16:creationId xmlns:a16="http://schemas.microsoft.com/office/drawing/2014/main" id="{78027DF0-9415-4170-8ADB-B1BAB8B8A99B}"/>
              </a:ext>
            </a:extLst>
          </p:cNvPr>
          <p:cNvGrpSpPr/>
          <p:nvPr userDrawn="1"/>
        </p:nvGrpSpPr>
        <p:grpSpPr>
          <a:xfrm>
            <a:off x="1" y="1471262"/>
            <a:ext cx="8690428" cy="45719"/>
            <a:chOff x="0" y="1471262"/>
            <a:chExt cx="6471285" cy="76200"/>
          </a:xfrm>
        </p:grpSpPr>
        <p:sp>
          <p:nvSpPr>
            <p:cNvPr id="8" name="object 2">
              <a:extLst>
                <a:ext uri="{FF2B5EF4-FFF2-40B4-BE49-F238E27FC236}">
                  <a16:creationId xmlns:a16="http://schemas.microsoft.com/office/drawing/2014/main" id="{3EB99FB1-FFA5-44A1-9E60-7ABA246665A8}"/>
                </a:ext>
              </a:extLst>
            </p:cNvPr>
            <p:cNvSpPr/>
            <p:nvPr userDrawn="1"/>
          </p:nvSpPr>
          <p:spPr>
            <a:xfrm>
              <a:off x="0" y="1471262"/>
              <a:ext cx="6471285" cy="0"/>
            </a:xfrm>
            <a:custGeom>
              <a:avLst/>
              <a:gdLst/>
              <a:ahLst/>
              <a:cxnLst/>
              <a:rect l="l" t="t" r="r" b="b"/>
              <a:pathLst>
                <a:path w="6471285">
                  <a:moveTo>
                    <a:pt x="0" y="0"/>
                  </a:moveTo>
                  <a:lnTo>
                    <a:pt x="6471007" y="0"/>
                  </a:lnTo>
                </a:path>
              </a:pathLst>
            </a:custGeom>
            <a:ln w="20334">
              <a:solidFill>
                <a:srgbClr val="000000"/>
              </a:solidFill>
            </a:ln>
          </p:spPr>
          <p:txBody>
            <a:bodyPr wrap="square" lIns="0" tIns="0" rIns="0" bIns="0" rtlCol="0"/>
            <a:lstStyle/>
            <a:p>
              <a:endParaRPr/>
            </a:p>
          </p:txBody>
        </p:sp>
        <p:sp>
          <p:nvSpPr>
            <p:cNvPr id="9" name="object 3">
              <a:extLst>
                <a:ext uri="{FF2B5EF4-FFF2-40B4-BE49-F238E27FC236}">
                  <a16:creationId xmlns:a16="http://schemas.microsoft.com/office/drawing/2014/main" id="{27207179-8DD0-48DD-9E9B-3203C8C3DF91}"/>
                </a:ext>
              </a:extLst>
            </p:cNvPr>
            <p:cNvSpPr/>
            <p:nvPr userDrawn="1"/>
          </p:nvSpPr>
          <p:spPr>
            <a:xfrm>
              <a:off x="0" y="1547462"/>
              <a:ext cx="6471285" cy="0"/>
            </a:xfrm>
            <a:custGeom>
              <a:avLst/>
              <a:gdLst/>
              <a:ahLst/>
              <a:cxnLst/>
              <a:rect l="l" t="t" r="r" b="b"/>
              <a:pathLst>
                <a:path w="6471285">
                  <a:moveTo>
                    <a:pt x="0" y="0"/>
                  </a:moveTo>
                  <a:lnTo>
                    <a:pt x="6471007" y="0"/>
                  </a:lnTo>
                </a:path>
              </a:pathLst>
            </a:custGeom>
            <a:ln w="20334">
              <a:solidFill>
                <a:srgbClr val="000000"/>
              </a:solidFill>
            </a:ln>
          </p:spPr>
          <p:txBody>
            <a:bodyPr wrap="square" lIns="0" tIns="0" rIns="0" bIns="0" rtlCol="0"/>
            <a:lstStyle/>
            <a:p>
              <a:endParaRPr/>
            </a:p>
          </p:txBody>
        </p:sp>
      </p:grpSp>
      <p:sp>
        <p:nvSpPr>
          <p:cNvPr id="12" name="Tijdelijke aanduiding voor dianummer 5">
            <a:extLst>
              <a:ext uri="{FF2B5EF4-FFF2-40B4-BE49-F238E27FC236}">
                <a16:creationId xmlns:a16="http://schemas.microsoft.com/office/drawing/2014/main" id="{7D41443A-2229-48BA-9A25-61499BC2F4DA}"/>
              </a:ext>
            </a:extLst>
          </p:cNvPr>
          <p:cNvSpPr>
            <a:spLocks noGrp="1"/>
          </p:cNvSpPr>
          <p:nvPr>
            <p:ph type="sldNum" sz="quarter" idx="4"/>
          </p:nvPr>
        </p:nvSpPr>
        <p:spPr>
          <a:xfrm>
            <a:off x="11425238" y="6296477"/>
            <a:ext cx="766761" cy="365125"/>
          </a:xfrm>
          <a:prstGeom prst="rect">
            <a:avLst/>
          </a:prstGeom>
        </p:spPr>
        <p:txBody>
          <a:bodyPr vert="horz" lIns="91440" tIns="45720" rIns="144000" bIns="45720" rtlCol="0" anchor="ctr"/>
          <a:lstStyle>
            <a:lvl1pPr algn="r">
              <a:defRPr sz="900">
                <a:solidFill>
                  <a:schemeClr val="tx1"/>
                </a:solidFill>
                <a:latin typeface="Segoe UI Light" panose="020B0502040204020203" pitchFamily="34" charset="0"/>
                <a:cs typeface="Segoe UI Light" panose="020B0502040204020203" pitchFamily="34" charset="0"/>
              </a:defRPr>
            </a:lvl1pPr>
          </a:lstStyle>
          <a:p>
            <a:fld id="{30EB25C8-E9E3-4D25-B37F-35DF7D8D9C13}" type="slidenum">
              <a:rPr lang="nl-NL" smtClean="0"/>
              <a:pPr/>
              <a:t>‹nr.›</a:t>
            </a:fld>
            <a:endParaRPr lang="nl-NL" dirty="0"/>
          </a:p>
        </p:txBody>
      </p:sp>
      <p:sp>
        <p:nvSpPr>
          <p:cNvPr id="10" name="Tijdelijke aanduiding voor tekst 9">
            <a:extLst>
              <a:ext uri="{FF2B5EF4-FFF2-40B4-BE49-F238E27FC236}">
                <a16:creationId xmlns:a16="http://schemas.microsoft.com/office/drawing/2014/main" id="{B6DDC3F9-8BB0-4D4B-98CE-FD9CB66BACEE}"/>
              </a:ext>
            </a:extLst>
          </p:cNvPr>
          <p:cNvSpPr>
            <a:spLocks noGrp="1"/>
          </p:cNvSpPr>
          <p:nvPr>
            <p:ph type="body" sz="quarter" idx="12"/>
          </p:nvPr>
        </p:nvSpPr>
        <p:spPr>
          <a:xfrm>
            <a:off x="766763" y="1669144"/>
            <a:ext cx="10658475" cy="4244294"/>
          </a:xfrm>
        </p:spPr>
        <p:txBody>
          <a:bodyPr/>
          <a:lstStyle>
            <a:lvl1pPr marL="179388" indent="-179388">
              <a:lnSpc>
                <a:spcPct val="150000"/>
              </a:lnSpc>
              <a:buClr>
                <a:schemeClr val="accent1"/>
              </a:buClr>
              <a:buFont typeface="Arial" panose="020B0604020202020204" pitchFamily="34" charset="0"/>
              <a:buChar char="•"/>
              <a:defRPr/>
            </a:lvl1pPr>
            <a:lvl2pPr marL="628650" indent="-171450">
              <a:lnSpc>
                <a:spcPct val="150000"/>
              </a:lnSpc>
              <a:buClr>
                <a:schemeClr val="accent1"/>
              </a:buClr>
              <a:buFont typeface="Arial" panose="020B0604020202020204" pitchFamily="34" charset="0"/>
              <a:buChar char="•"/>
              <a:defRPr/>
            </a:lvl2pPr>
            <a:lvl3pPr marL="1074738" indent="-160338">
              <a:lnSpc>
                <a:spcPct val="150000"/>
              </a:lnSpc>
              <a:buClr>
                <a:schemeClr val="accent1"/>
              </a:buClr>
              <a:buFont typeface="Arial" panose="020B0604020202020204" pitchFamily="34" charset="0"/>
              <a:buChar char="•"/>
              <a:defRPr/>
            </a:lvl3pPr>
            <a:lvl4pPr marL="1524000" indent="-152400">
              <a:lnSpc>
                <a:spcPct val="150000"/>
              </a:lnSpc>
              <a:buClr>
                <a:schemeClr val="accent1"/>
              </a:buClr>
              <a:buFont typeface="Arial" panose="020B0604020202020204" pitchFamily="34" charset="0"/>
              <a:buChar char="•"/>
              <a:defRPr/>
            </a:lvl4pPr>
            <a:lvl5pPr marL="1973263" indent="-144463">
              <a:lnSpc>
                <a:spcPct val="150000"/>
              </a:lnSpc>
              <a:buClr>
                <a:schemeClr val="accent1"/>
              </a:buClr>
              <a:buFont typeface="Arial" panose="020B0604020202020204" pitchFamily="34" charset="0"/>
              <a:buChar char="•"/>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NL" dirty="0"/>
          </a:p>
        </p:txBody>
      </p:sp>
    </p:spTree>
    <p:extLst>
      <p:ext uri="{BB962C8B-B14F-4D97-AF65-F5344CB8AC3E}">
        <p14:creationId xmlns:p14="http://schemas.microsoft.com/office/powerpoint/2010/main" val="187543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
                                        <p:tgtEl>
                                          <p:spTgt spid="2"/>
                                        </p:tgtEl>
                                      </p:cBhvr>
                                    </p:animEffect>
                                    <p:anim calcmode="lin" valueType="num">
                                      <p:cBhvr>
                                        <p:cTn id="8" dur="150" fill="hold"/>
                                        <p:tgtEl>
                                          <p:spTgt spid="2"/>
                                        </p:tgtEl>
                                        <p:attrNameLst>
                                          <p:attrName>ppt_x</p:attrName>
                                        </p:attrNameLst>
                                      </p:cBhvr>
                                      <p:tavLst>
                                        <p:tav tm="0">
                                          <p:val>
                                            <p:strVal val="#ppt_x"/>
                                          </p:val>
                                        </p:tav>
                                        <p:tav tm="100000">
                                          <p:val>
                                            <p:strVal val="#ppt_x"/>
                                          </p:val>
                                        </p:tav>
                                      </p:tavLst>
                                    </p:anim>
                                    <p:anim calcmode="lin" valueType="num">
                                      <p:cBhvr>
                                        <p:cTn id="9" dur="1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50"/>
                            </p:stCondLst>
                            <p:childTnLst>
                              <p:par>
                                <p:cTn id="11" presetID="2" presetClass="entr" presetSubtype="8" fill="hold" nodeType="afterEffect">
                                  <p:stCondLst>
                                    <p:cond delay="10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200" fill="hold"/>
                                        <p:tgtEl>
                                          <p:spTgt spid="7"/>
                                        </p:tgtEl>
                                        <p:attrNameLst>
                                          <p:attrName>ppt_x</p:attrName>
                                        </p:attrNameLst>
                                      </p:cBhvr>
                                      <p:tavLst>
                                        <p:tav tm="0">
                                          <p:val>
                                            <p:strVal val="0-#ppt_w/2"/>
                                          </p:val>
                                        </p:tav>
                                        <p:tav tm="100000">
                                          <p:val>
                                            <p:strVal val="#ppt_x"/>
                                          </p:val>
                                        </p:tav>
                                      </p:tavLst>
                                    </p:anim>
                                    <p:anim calcmode="lin" valueType="num">
                                      <p:cBhvr additive="base">
                                        <p:cTn id="14" dur="2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450"/>
                            </p:stCondLst>
                            <p:childTnLst>
                              <p:par>
                                <p:cTn id="16" presetID="10" presetClass="entr" presetSubtype="0" fill="hold" grpId="0" nodeType="after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Effect transition="in" filter="fade">
                                      <p:cBhvr>
                                        <p:cTn id="18" dur="100"/>
                                        <p:tgtEl>
                                          <p:spTgt spid="10">
                                            <p:txEl>
                                              <p:pRg st="0" end="0"/>
                                            </p:txEl>
                                          </p:spTgt>
                                        </p:tgtEl>
                                      </p:cBhvr>
                                    </p:animEffect>
                                  </p:childTnLst>
                                </p:cTn>
                              </p:par>
                            </p:childTnLst>
                          </p:cTn>
                        </p:par>
                        <p:par>
                          <p:cTn id="19" fill="hold">
                            <p:stCondLst>
                              <p:cond delay="550"/>
                            </p:stCondLst>
                            <p:childTnLst>
                              <p:par>
                                <p:cTn id="20" presetID="10" presetClass="entr" presetSubtype="0" fill="hold" grpId="0" nodeType="afterEffect">
                                  <p:stCondLst>
                                    <p:cond delay="0"/>
                                  </p:stCondLst>
                                  <p:childTnLst>
                                    <p:set>
                                      <p:cBhvr>
                                        <p:cTn id="21" dur="1" fill="hold">
                                          <p:stCondLst>
                                            <p:cond delay="0"/>
                                          </p:stCondLst>
                                        </p:cTn>
                                        <p:tgtEl>
                                          <p:spTgt spid="10">
                                            <p:txEl>
                                              <p:pRg st="1" end="1"/>
                                            </p:txEl>
                                          </p:spTgt>
                                        </p:tgtEl>
                                        <p:attrNameLst>
                                          <p:attrName>style.visibility</p:attrName>
                                        </p:attrNameLst>
                                      </p:cBhvr>
                                      <p:to>
                                        <p:strVal val="visible"/>
                                      </p:to>
                                    </p:set>
                                    <p:animEffect transition="in" filter="fade">
                                      <p:cBhvr>
                                        <p:cTn id="22" dur="100"/>
                                        <p:tgtEl>
                                          <p:spTgt spid="10">
                                            <p:txEl>
                                              <p:pRg st="1" end="1"/>
                                            </p:txEl>
                                          </p:spTgt>
                                        </p:tgtEl>
                                      </p:cBhvr>
                                    </p:animEffect>
                                  </p:childTnLst>
                                </p:cTn>
                              </p:par>
                            </p:childTnLst>
                          </p:cTn>
                        </p:par>
                        <p:par>
                          <p:cTn id="23" fill="hold">
                            <p:stCondLst>
                              <p:cond delay="650"/>
                            </p:stCondLst>
                            <p:childTnLst>
                              <p:par>
                                <p:cTn id="24" presetID="10" presetClass="entr" presetSubtype="0" fill="hold" grpId="0" nodeType="afterEffect">
                                  <p:stCondLst>
                                    <p:cond delay="0"/>
                                  </p:stCondLst>
                                  <p:childTnLst>
                                    <p:set>
                                      <p:cBhvr>
                                        <p:cTn id="25" dur="1" fill="hold">
                                          <p:stCondLst>
                                            <p:cond delay="0"/>
                                          </p:stCondLst>
                                        </p:cTn>
                                        <p:tgtEl>
                                          <p:spTgt spid="10">
                                            <p:txEl>
                                              <p:pRg st="2" end="2"/>
                                            </p:txEl>
                                          </p:spTgt>
                                        </p:tgtEl>
                                        <p:attrNameLst>
                                          <p:attrName>style.visibility</p:attrName>
                                        </p:attrNameLst>
                                      </p:cBhvr>
                                      <p:to>
                                        <p:strVal val="visible"/>
                                      </p:to>
                                    </p:set>
                                    <p:animEffect transition="in" filter="fade">
                                      <p:cBhvr>
                                        <p:cTn id="26" dur="100"/>
                                        <p:tgtEl>
                                          <p:spTgt spid="10">
                                            <p:txEl>
                                              <p:pRg st="2" end="2"/>
                                            </p:txEl>
                                          </p:spTgt>
                                        </p:tgtEl>
                                      </p:cBhvr>
                                    </p:animEffect>
                                  </p:childTnLst>
                                </p:cTn>
                              </p:par>
                            </p:childTnLst>
                          </p:cTn>
                        </p:par>
                        <p:par>
                          <p:cTn id="27" fill="hold">
                            <p:stCondLst>
                              <p:cond delay="750"/>
                            </p:stCondLst>
                            <p:childTnLst>
                              <p:par>
                                <p:cTn id="28" presetID="10" presetClass="entr" presetSubtype="0" fill="hold" grpId="0" nodeType="afterEffect">
                                  <p:stCondLst>
                                    <p:cond delay="0"/>
                                  </p:stCondLst>
                                  <p:childTnLst>
                                    <p:set>
                                      <p:cBhvr>
                                        <p:cTn id="29" dur="1" fill="hold">
                                          <p:stCondLst>
                                            <p:cond delay="0"/>
                                          </p:stCondLst>
                                        </p:cTn>
                                        <p:tgtEl>
                                          <p:spTgt spid="10">
                                            <p:txEl>
                                              <p:pRg st="3" end="3"/>
                                            </p:txEl>
                                          </p:spTgt>
                                        </p:tgtEl>
                                        <p:attrNameLst>
                                          <p:attrName>style.visibility</p:attrName>
                                        </p:attrNameLst>
                                      </p:cBhvr>
                                      <p:to>
                                        <p:strVal val="visible"/>
                                      </p:to>
                                    </p:set>
                                    <p:animEffect transition="in" filter="fade">
                                      <p:cBhvr>
                                        <p:cTn id="30" dur="100"/>
                                        <p:tgtEl>
                                          <p:spTgt spid="10">
                                            <p:txEl>
                                              <p:pRg st="3" end="3"/>
                                            </p:txEl>
                                          </p:spTgt>
                                        </p:tgtEl>
                                      </p:cBhvr>
                                    </p:animEffect>
                                  </p:childTnLst>
                                </p:cTn>
                              </p:par>
                            </p:childTnLst>
                          </p:cTn>
                        </p:par>
                        <p:par>
                          <p:cTn id="31" fill="hold">
                            <p:stCondLst>
                              <p:cond delay="850"/>
                            </p:stCondLst>
                            <p:childTnLst>
                              <p:par>
                                <p:cTn id="32" presetID="10" presetClass="entr" presetSubtype="0" fill="hold" grpId="0" nodeType="afterEffect">
                                  <p:stCondLst>
                                    <p:cond delay="0"/>
                                  </p:stCondLst>
                                  <p:childTnLst>
                                    <p:set>
                                      <p:cBhvr>
                                        <p:cTn id="33" dur="1" fill="hold">
                                          <p:stCondLst>
                                            <p:cond delay="0"/>
                                          </p:stCondLst>
                                        </p:cTn>
                                        <p:tgtEl>
                                          <p:spTgt spid="10">
                                            <p:txEl>
                                              <p:pRg st="4" end="4"/>
                                            </p:txEl>
                                          </p:spTgt>
                                        </p:tgtEl>
                                        <p:attrNameLst>
                                          <p:attrName>style.visibility</p:attrName>
                                        </p:attrNameLst>
                                      </p:cBhvr>
                                      <p:to>
                                        <p:strVal val="visible"/>
                                      </p:to>
                                    </p:set>
                                    <p:animEffect transition="in" filter="fade">
                                      <p:cBhvr>
                                        <p:cTn id="34" dur="1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100"/>
                        <p:tgtEl>
                          <p:spTgt spid="10"/>
                        </p:tgtEl>
                      </p:cBhvr>
                    </p:animEffect>
                  </p:childTnLst>
                </p:cTn>
              </p:par>
            </p:tnLst>
          </p:tmpl>
          <p:tmpl lvl="2">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100"/>
                        <p:tgtEl>
                          <p:spTgt spid="10"/>
                        </p:tgtEl>
                      </p:cBhvr>
                    </p:animEffect>
                  </p:childTnLst>
                </p:cTn>
              </p:par>
            </p:tnLst>
          </p:tmpl>
          <p:tmpl lvl="3">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100"/>
                        <p:tgtEl>
                          <p:spTgt spid="10"/>
                        </p:tgtEl>
                      </p:cBhvr>
                    </p:animEffect>
                  </p:childTnLst>
                </p:cTn>
              </p:par>
            </p:tnLst>
          </p:tmpl>
          <p:tmpl lvl="4">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100"/>
                        <p:tgtEl>
                          <p:spTgt spid="10"/>
                        </p:tgtEl>
                      </p:cBhvr>
                    </p:animEffect>
                  </p:childTnLst>
                </p:cTn>
              </p:par>
            </p:tnLst>
          </p:tmpl>
          <p:tmpl lvl="5">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100"/>
                        <p:tgtEl>
                          <p:spTgt spid="10"/>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787226-E371-4F5A-B004-BF76810B9EDF}"/>
              </a:ext>
            </a:extLst>
          </p:cNvPr>
          <p:cNvSpPr>
            <a:spLocks noGrp="1"/>
          </p:cNvSpPr>
          <p:nvPr>
            <p:ph type="ctrTitle" hasCustomPrompt="1"/>
          </p:nvPr>
        </p:nvSpPr>
        <p:spPr>
          <a:xfrm>
            <a:off x="766764" y="385768"/>
            <a:ext cx="5721122" cy="2893981"/>
          </a:xfrm>
        </p:spPr>
        <p:txBody>
          <a:bodyPr anchor="b"/>
          <a:lstStyle>
            <a:lvl1pPr algn="l">
              <a:lnSpc>
                <a:spcPct val="100000"/>
              </a:lnSpc>
              <a:defRPr sz="3600"/>
            </a:lvl1pPr>
          </a:lstStyle>
          <a:p>
            <a:r>
              <a:rPr lang="nl-NL" dirty="0"/>
              <a:t>PRESENTATIE</a:t>
            </a:r>
            <a:br>
              <a:rPr lang="nl-NL" dirty="0"/>
            </a:br>
            <a:r>
              <a:rPr lang="nl-NL" dirty="0"/>
              <a:t>TITEL</a:t>
            </a:r>
          </a:p>
        </p:txBody>
      </p:sp>
      <p:sp>
        <p:nvSpPr>
          <p:cNvPr id="3" name="Ondertitel 2">
            <a:extLst>
              <a:ext uri="{FF2B5EF4-FFF2-40B4-BE49-F238E27FC236}">
                <a16:creationId xmlns:a16="http://schemas.microsoft.com/office/drawing/2014/main" id="{14BE9627-AB19-4C59-9CFE-D94AD5E90523}"/>
              </a:ext>
            </a:extLst>
          </p:cNvPr>
          <p:cNvSpPr>
            <a:spLocks noGrp="1"/>
          </p:cNvSpPr>
          <p:nvPr>
            <p:ph type="subTitle" idx="1" hasCustomPrompt="1"/>
          </p:nvPr>
        </p:nvSpPr>
        <p:spPr>
          <a:xfrm>
            <a:off x="766763" y="3615099"/>
            <a:ext cx="3769181" cy="1946365"/>
          </a:xfrm>
        </p:spPr>
        <p:txBody>
          <a:bodyPr>
            <a:noAutofit/>
          </a:bodyPr>
          <a:lstStyle>
            <a:lvl1pPr marL="0" indent="0" algn="l">
              <a:buNone/>
              <a:defRPr sz="2000" spc="-2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subtitel onder de titel</a:t>
            </a:r>
          </a:p>
        </p:txBody>
      </p:sp>
      <p:grpSp>
        <p:nvGrpSpPr>
          <p:cNvPr id="7" name="Groep 6">
            <a:extLst>
              <a:ext uri="{FF2B5EF4-FFF2-40B4-BE49-F238E27FC236}">
                <a16:creationId xmlns:a16="http://schemas.microsoft.com/office/drawing/2014/main" id="{94936B73-96C0-490B-A963-6E418BBE2FFC}"/>
              </a:ext>
            </a:extLst>
          </p:cNvPr>
          <p:cNvGrpSpPr/>
          <p:nvPr userDrawn="1"/>
        </p:nvGrpSpPr>
        <p:grpSpPr>
          <a:xfrm>
            <a:off x="0" y="3406140"/>
            <a:ext cx="6487886" cy="55517"/>
            <a:chOff x="0" y="1471262"/>
            <a:chExt cx="6471285" cy="76200"/>
          </a:xfrm>
        </p:grpSpPr>
        <p:sp>
          <p:nvSpPr>
            <p:cNvPr id="8" name="object 2">
              <a:extLst>
                <a:ext uri="{FF2B5EF4-FFF2-40B4-BE49-F238E27FC236}">
                  <a16:creationId xmlns:a16="http://schemas.microsoft.com/office/drawing/2014/main" id="{2D23CEAD-73AF-4339-A4B0-01B150264EBF}"/>
                </a:ext>
              </a:extLst>
            </p:cNvPr>
            <p:cNvSpPr/>
            <p:nvPr userDrawn="1"/>
          </p:nvSpPr>
          <p:spPr>
            <a:xfrm>
              <a:off x="0" y="1471262"/>
              <a:ext cx="6471285" cy="0"/>
            </a:xfrm>
            <a:custGeom>
              <a:avLst/>
              <a:gdLst/>
              <a:ahLst/>
              <a:cxnLst/>
              <a:rect l="l" t="t" r="r" b="b"/>
              <a:pathLst>
                <a:path w="6471285">
                  <a:moveTo>
                    <a:pt x="0" y="0"/>
                  </a:moveTo>
                  <a:lnTo>
                    <a:pt x="6471007" y="0"/>
                  </a:lnTo>
                </a:path>
              </a:pathLst>
            </a:custGeom>
            <a:ln w="20334">
              <a:solidFill>
                <a:schemeClr val="accent1"/>
              </a:solidFill>
            </a:ln>
          </p:spPr>
          <p:txBody>
            <a:bodyPr wrap="square" lIns="0" tIns="0" rIns="0" bIns="0" rtlCol="0"/>
            <a:lstStyle/>
            <a:p>
              <a:endParaRPr/>
            </a:p>
          </p:txBody>
        </p:sp>
        <p:sp>
          <p:nvSpPr>
            <p:cNvPr id="9" name="object 3">
              <a:extLst>
                <a:ext uri="{FF2B5EF4-FFF2-40B4-BE49-F238E27FC236}">
                  <a16:creationId xmlns:a16="http://schemas.microsoft.com/office/drawing/2014/main" id="{044F4F9C-490A-4A42-8209-627E0C3FAC40}"/>
                </a:ext>
              </a:extLst>
            </p:cNvPr>
            <p:cNvSpPr/>
            <p:nvPr userDrawn="1"/>
          </p:nvSpPr>
          <p:spPr>
            <a:xfrm>
              <a:off x="0" y="1547462"/>
              <a:ext cx="6471285" cy="0"/>
            </a:xfrm>
            <a:custGeom>
              <a:avLst/>
              <a:gdLst/>
              <a:ahLst/>
              <a:cxnLst/>
              <a:rect l="l" t="t" r="r" b="b"/>
              <a:pathLst>
                <a:path w="6471285">
                  <a:moveTo>
                    <a:pt x="0" y="0"/>
                  </a:moveTo>
                  <a:lnTo>
                    <a:pt x="6471007" y="0"/>
                  </a:lnTo>
                </a:path>
              </a:pathLst>
            </a:custGeom>
            <a:ln w="20334">
              <a:solidFill>
                <a:schemeClr val="accent1"/>
              </a:solidFill>
            </a:ln>
          </p:spPr>
          <p:txBody>
            <a:bodyPr wrap="square" lIns="0" tIns="0" rIns="0" bIns="0" rtlCol="0"/>
            <a:lstStyle/>
            <a:p>
              <a:endParaRPr/>
            </a:p>
          </p:txBody>
        </p:sp>
      </p:grpSp>
      <p:sp>
        <p:nvSpPr>
          <p:cNvPr id="13" name="Tijdelijke aanduiding voor datum 3">
            <a:extLst>
              <a:ext uri="{FF2B5EF4-FFF2-40B4-BE49-F238E27FC236}">
                <a16:creationId xmlns:a16="http://schemas.microsoft.com/office/drawing/2014/main" id="{CE5925A3-9EB6-4EA7-99CC-9CFC6CE7D0C2}"/>
              </a:ext>
            </a:extLst>
          </p:cNvPr>
          <p:cNvSpPr>
            <a:spLocks noGrp="1"/>
          </p:cNvSpPr>
          <p:nvPr>
            <p:ph type="dt" sz="half" idx="2"/>
          </p:nvPr>
        </p:nvSpPr>
        <p:spPr>
          <a:xfrm>
            <a:off x="9840687" y="6296477"/>
            <a:ext cx="1584549" cy="365125"/>
          </a:xfrm>
          <a:prstGeom prst="rect">
            <a:avLst/>
          </a:prstGeom>
        </p:spPr>
        <p:txBody>
          <a:bodyPr vert="horz" lIns="0" tIns="0" rIns="0" bIns="0" rtlCol="0" anchor="ctr"/>
          <a:lstStyle>
            <a:lvl1pPr algn="l">
              <a:defRPr sz="900">
                <a:solidFill>
                  <a:schemeClr val="tx1"/>
                </a:solidFill>
                <a:latin typeface="Segoe UI Light" panose="020B0502040204020203" pitchFamily="34" charset="0"/>
                <a:cs typeface="Segoe UI Light" panose="020B0502040204020203" pitchFamily="34" charset="0"/>
              </a:defRPr>
            </a:lvl1pPr>
          </a:lstStyle>
          <a:p>
            <a:fld id="{6B615C84-4D0D-43C7-8C66-B5371A3199A9}" type="datetime4">
              <a:rPr lang="nl-NL" smtClean="0"/>
              <a:t>5 september 2023</a:t>
            </a:fld>
            <a:endParaRPr lang="nl-NL" dirty="0"/>
          </a:p>
        </p:txBody>
      </p:sp>
      <p:sp>
        <p:nvSpPr>
          <p:cNvPr id="15" name="Tijdelijke aanduiding voor voettekst 4">
            <a:extLst>
              <a:ext uri="{FF2B5EF4-FFF2-40B4-BE49-F238E27FC236}">
                <a16:creationId xmlns:a16="http://schemas.microsoft.com/office/drawing/2014/main" id="{3AFEEEBC-2A1E-48B6-9DBF-3F6FC999CD5D}"/>
              </a:ext>
            </a:extLst>
          </p:cNvPr>
          <p:cNvSpPr>
            <a:spLocks noGrp="1"/>
          </p:cNvSpPr>
          <p:nvPr>
            <p:ph type="ftr" sz="quarter" idx="3"/>
          </p:nvPr>
        </p:nvSpPr>
        <p:spPr>
          <a:xfrm>
            <a:off x="766764" y="6296477"/>
            <a:ext cx="8909080" cy="365125"/>
          </a:xfrm>
          <a:prstGeom prst="rect">
            <a:avLst/>
          </a:prstGeom>
        </p:spPr>
        <p:txBody>
          <a:bodyPr vert="horz" lIns="91440" tIns="45720" rIns="0" bIns="45720" rtlCol="0" anchor="ctr"/>
          <a:lstStyle>
            <a:lvl1pPr algn="r">
              <a:defRPr sz="900">
                <a:solidFill>
                  <a:schemeClr val="tx1"/>
                </a:solidFill>
                <a:latin typeface="Segoe UI Light" panose="020B0502040204020203" pitchFamily="34" charset="0"/>
                <a:cs typeface="Segoe UI Light" panose="020B0502040204020203" pitchFamily="34" charset="0"/>
              </a:defRPr>
            </a:lvl1pPr>
          </a:lstStyle>
          <a:p>
            <a:endParaRPr lang="nl-NL" dirty="0"/>
          </a:p>
        </p:txBody>
      </p:sp>
      <p:sp>
        <p:nvSpPr>
          <p:cNvPr id="17" name="Tekstvak 16">
            <a:extLst>
              <a:ext uri="{FF2B5EF4-FFF2-40B4-BE49-F238E27FC236}">
                <a16:creationId xmlns:a16="http://schemas.microsoft.com/office/drawing/2014/main" id="{BB6BDBAA-25DF-49C2-89AB-E7CC58905241}"/>
              </a:ext>
            </a:extLst>
          </p:cNvPr>
          <p:cNvSpPr txBox="1"/>
          <p:nvPr userDrawn="1"/>
        </p:nvSpPr>
        <p:spPr>
          <a:xfrm>
            <a:off x="9675845" y="6296477"/>
            <a:ext cx="164842" cy="365125"/>
          </a:xfrm>
          <a:prstGeom prst="rect">
            <a:avLst/>
          </a:prstGeom>
          <a:noFill/>
        </p:spPr>
        <p:txBody>
          <a:bodyPr wrap="square" lIns="0" tIns="0" rIns="0" bIns="0" rtlCol="0" anchor="ctr">
            <a:noAutofit/>
          </a:bodyPr>
          <a:lstStyle/>
          <a:p>
            <a:pPr algn="ctr"/>
            <a:r>
              <a:rPr lang="nl-NL" sz="900" dirty="0">
                <a:solidFill>
                  <a:schemeClr val="tx1"/>
                </a:solidFill>
                <a:latin typeface="Segoe UI Light" panose="020B0502040204020203" pitchFamily="34" charset="0"/>
                <a:cs typeface="Segoe UI Light" panose="020B0502040204020203" pitchFamily="34" charset="0"/>
              </a:rPr>
              <a:t>-</a:t>
            </a:r>
          </a:p>
        </p:txBody>
      </p:sp>
      <p:sp>
        <p:nvSpPr>
          <p:cNvPr id="19" name="Tijdelijke aanduiding voor dianummer 5">
            <a:extLst>
              <a:ext uri="{FF2B5EF4-FFF2-40B4-BE49-F238E27FC236}">
                <a16:creationId xmlns:a16="http://schemas.microsoft.com/office/drawing/2014/main" id="{76267FFC-F280-47EA-8F1F-8BE5B4A8FBDC}"/>
              </a:ext>
            </a:extLst>
          </p:cNvPr>
          <p:cNvSpPr>
            <a:spLocks noGrp="1"/>
          </p:cNvSpPr>
          <p:nvPr>
            <p:ph type="sldNum" sz="quarter" idx="4"/>
          </p:nvPr>
        </p:nvSpPr>
        <p:spPr>
          <a:xfrm>
            <a:off x="11425238" y="6296477"/>
            <a:ext cx="766761" cy="365125"/>
          </a:xfrm>
          <a:prstGeom prst="rect">
            <a:avLst/>
          </a:prstGeom>
        </p:spPr>
        <p:txBody>
          <a:bodyPr vert="horz" lIns="91440" tIns="45720" rIns="144000" bIns="45720" rtlCol="0" anchor="ctr"/>
          <a:lstStyle>
            <a:lvl1pPr algn="r">
              <a:defRPr sz="900">
                <a:solidFill>
                  <a:schemeClr val="tx1"/>
                </a:solidFill>
                <a:latin typeface="Segoe UI Light" panose="020B0502040204020203" pitchFamily="34" charset="0"/>
                <a:cs typeface="Segoe UI Light" panose="020B0502040204020203" pitchFamily="34" charset="0"/>
              </a:defRPr>
            </a:lvl1pPr>
          </a:lstStyle>
          <a:p>
            <a:fld id="{30EB25C8-E9E3-4D25-B37F-35DF7D8D9C13}" type="slidenum">
              <a:rPr lang="nl-NL" smtClean="0"/>
              <a:pPr/>
              <a:t>‹nr.›</a:t>
            </a:fld>
            <a:endParaRPr lang="nl-NL" dirty="0"/>
          </a:p>
        </p:txBody>
      </p:sp>
      <p:grpSp>
        <p:nvGrpSpPr>
          <p:cNvPr id="20" name="Graphic 12">
            <a:extLst>
              <a:ext uri="{FF2B5EF4-FFF2-40B4-BE49-F238E27FC236}">
                <a16:creationId xmlns:a16="http://schemas.microsoft.com/office/drawing/2014/main" id="{0E8C09F9-9931-40EE-8010-4B1CED307A4B}"/>
              </a:ext>
            </a:extLst>
          </p:cNvPr>
          <p:cNvGrpSpPr/>
          <p:nvPr userDrawn="1"/>
        </p:nvGrpSpPr>
        <p:grpSpPr>
          <a:xfrm>
            <a:off x="11489193" y="6329987"/>
            <a:ext cx="319425" cy="319425"/>
            <a:chOff x="2667000" y="0"/>
            <a:chExt cx="6858000" cy="6858000"/>
          </a:xfrm>
        </p:grpSpPr>
        <p:sp>
          <p:nvSpPr>
            <p:cNvPr id="21" name="Vrije vorm: vorm 20">
              <a:extLst>
                <a:ext uri="{FF2B5EF4-FFF2-40B4-BE49-F238E27FC236}">
                  <a16:creationId xmlns:a16="http://schemas.microsoft.com/office/drawing/2014/main" id="{478E8460-469E-40AB-89D6-9B47028BCD8F}"/>
                </a:ext>
              </a:extLst>
            </p:cNvPr>
            <p:cNvSpPr/>
            <p:nvPr/>
          </p:nvSpPr>
          <p:spPr>
            <a:xfrm>
              <a:off x="2667000" y="3337102"/>
              <a:ext cx="1902409" cy="364159"/>
            </a:xfrm>
            <a:custGeom>
              <a:avLst/>
              <a:gdLst>
                <a:gd name="connsiteX0" fmla="*/ 1898294 w 1902409"/>
                <a:gd name="connsiteY0" fmla="*/ 122072 h 364159"/>
                <a:gd name="connsiteX1" fmla="*/ 1898980 w 1902409"/>
                <a:gd name="connsiteY1" fmla="*/ 55550 h 364159"/>
                <a:gd name="connsiteX2" fmla="*/ 1899666 w 1902409"/>
                <a:gd name="connsiteY2" fmla="*/ 0 h 364159"/>
                <a:gd name="connsiteX3" fmla="*/ 2057 w 1902409"/>
                <a:gd name="connsiteY3" fmla="*/ 0 h 364159"/>
                <a:gd name="connsiteX4" fmla="*/ 0 w 1902409"/>
                <a:gd name="connsiteY4" fmla="*/ 91897 h 364159"/>
                <a:gd name="connsiteX5" fmla="*/ 11659 w 1902409"/>
                <a:gd name="connsiteY5" fmla="*/ 364160 h 364159"/>
                <a:gd name="connsiteX6" fmla="*/ 1902409 w 1902409"/>
                <a:gd name="connsiteY6" fmla="*/ 364160 h 364159"/>
                <a:gd name="connsiteX7" fmla="*/ 1898294 w 1902409"/>
                <a:gd name="connsiteY7" fmla="*/ 122072 h 364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2409" h="364159">
                  <a:moveTo>
                    <a:pt x="1898294" y="122072"/>
                  </a:moveTo>
                  <a:lnTo>
                    <a:pt x="1898980" y="55550"/>
                  </a:lnTo>
                  <a:cubicBezTo>
                    <a:pt x="1898980" y="38405"/>
                    <a:pt x="1899666" y="19888"/>
                    <a:pt x="1899666" y="0"/>
                  </a:cubicBezTo>
                  <a:lnTo>
                    <a:pt x="2057" y="0"/>
                  </a:lnTo>
                  <a:cubicBezTo>
                    <a:pt x="1372" y="30175"/>
                    <a:pt x="0" y="61036"/>
                    <a:pt x="0" y="91897"/>
                  </a:cubicBezTo>
                  <a:cubicBezTo>
                    <a:pt x="0" y="183795"/>
                    <a:pt x="4801" y="274320"/>
                    <a:pt x="11659" y="364160"/>
                  </a:cubicBezTo>
                  <a:lnTo>
                    <a:pt x="1902409" y="364160"/>
                  </a:lnTo>
                  <a:cubicBezTo>
                    <a:pt x="1899666" y="264033"/>
                    <a:pt x="1898294" y="177622"/>
                    <a:pt x="1898294" y="122072"/>
                  </a:cubicBezTo>
                  <a:close/>
                </a:path>
              </a:pathLst>
            </a:custGeom>
            <a:solidFill>
              <a:srgbClr val="DE0058"/>
            </a:solidFill>
            <a:ln w="6858" cap="flat">
              <a:noFill/>
              <a:prstDash val="solid"/>
              <a:miter/>
            </a:ln>
          </p:spPr>
          <p:txBody>
            <a:bodyPr rtlCol="0" anchor="ctr"/>
            <a:lstStyle/>
            <a:p>
              <a:endParaRPr lang="nl-NL"/>
            </a:p>
          </p:txBody>
        </p:sp>
        <p:sp>
          <p:nvSpPr>
            <p:cNvPr id="22" name="Vrije vorm: vorm 21">
              <a:extLst>
                <a:ext uri="{FF2B5EF4-FFF2-40B4-BE49-F238E27FC236}">
                  <a16:creationId xmlns:a16="http://schemas.microsoft.com/office/drawing/2014/main" id="{4FE5BA42-5386-4E6B-BA9C-0A3A7BA98E89}"/>
                </a:ext>
              </a:extLst>
            </p:cNvPr>
            <p:cNvSpPr/>
            <p:nvPr/>
          </p:nvSpPr>
          <p:spPr>
            <a:xfrm>
              <a:off x="2675229" y="0"/>
              <a:ext cx="6849770" cy="6858000"/>
            </a:xfrm>
            <a:custGeom>
              <a:avLst/>
              <a:gdLst>
                <a:gd name="connsiteX0" fmla="*/ 3420771 w 6849770"/>
                <a:gd name="connsiteY0" fmla="*/ 0 h 6858000"/>
                <a:gd name="connsiteX1" fmla="*/ 0 w 6849770"/>
                <a:gd name="connsiteY1" fmla="*/ 3203372 h 6858000"/>
                <a:gd name="connsiteX2" fmla="*/ 1894180 w 6849770"/>
                <a:gd name="connsiteY2" fmla="*/ 3203372 h 6858000"/>
                <a:gd name="connsiteX3" fmla="*/ 1931213 w 6849770"/>
                <a:gd name="connsiteY3" fmla="*/ 2452421 h 6858000"/>
                <a:gd name="connsiteX4" fmla="*/ 3372765 w 6849770"/>
                <a:gd name="connsiteY4" fmla="*/ 1479271 h 6858000"/>
                <a:gd name="connsiteX5" fmla="*/ 3373450 w 6849770"/>
                <a:gd name="connsiteY5" fmla="*/ 1479271 h 6858000"/>
                <a:gd name="connsiteX6" fmla="*/ 4815002 w 6849770"/>
                <a:gd name="connsiteY6" fmla="*/ 2451735 h 6858000"/>
                <a:gd name="connsiteX7" fmla="*/ 4682643 w 6849770"/>
                <a:gd name="connsiteY7" fmla="*/ 2470252 h 6858000"/>
                <a:gd name="connsiteX8" fmla="*/ 3373450 w 6849770"/>
                <a:gd name="connsiteY8" fmla="*/ 1613002 h 6858000"/>
                <a:gd name="connsiteX9" fmla="*/ 3372765 w 6849770"/>
                <a:gd name="connsiteY9" fmla="*/ 1613002 h 6858000"/>
                <a:gd name="connsiteX10" fmla="*/ 2063572 w 6849770"/>
                <a:gd name="connsiteY10" fmla="*/ 2470937 h 6858000"/>
                <a:gd name="connsiteX11" fmla="*/ 2023796 w 6849770"/>
                <a:gd name="connsiteY11" fmla="*/ 3459175 h 6858000"/>
                <a:gd name="connsiteX12" fmla="*/ 2023796 w 6849770"/>
                <a:gd name="connsiteY12" fmla="*/ 3505124 h 6858000"/>
                <a:gd name="connsiteX13" fmla="*/ 2063572 w 6849770"/>
                <a:gd name="connsiteY13" fmla="*/ 4449471 h 6858000"/>
                <a:gd name="connsiteX14" fmla="*/ 3373450 w 6849770"/>
                <a:gd name="connsiteY14" fmla="*/ 5306721 h 6858000"/>
                <a:gd name="connsiteX15" fmla="*/ 4683328 w 6849770"/>
                <a:gd name="connsiteY15" fmla="*/ 4449471 h 6858000"/>
                <a:gd name="connsiteX16" fmla="*/ 4710075 w 6849770"/>
                <a:gd name="connsiteY16" fmla="*/ 3911803 h 6858000"/>
                <a:gd name="connsiteX17" fmla="*/ 4710075 w 6849770"/>
                <a:gd name="connsiteY17" fmla="*/ 3805504 h 6858000"/>
                <a:gd name="connsiteX18" fmla="*/ 4104513 w 6849770"/>
                <a:gd name="connsiteY18" fmla="*/ 3337789 h 6858000"/>
                <a:gd name="connsiteX19" fmla="*/ 2523744 w 6849770"/>
                <a:gd name="connsiteY19" fmla="*/ 3337789 h 6858000"/>
                <a:gd name="connsiteX20" fmla="*/ 2522373 w 6849770"/>
                <a:gd name="connsiteY20" fmla="*/ 3459861 h 6858000"/>
                <a:gd name="connsiteX21" fmla="*/ 2522373 w 6849770"/>
                <a:gd name="connsiteY21" fmla="*/ 3500323 h 6858000"/>
                <a:gd name="connsiteX22" fmla="*/ 2525802 w 6849770"/>
                <a:gd name="connsiteY22" fmla="*/ 3701948 h 6858000"/>
                <a:gd name="connsiteX23" fmla="*/ 4114800 w 6849770"/>
                <a:gd name="connsiteY23" fmla="*/ 3701948 h 6858000"/>
                <a:gd name="connsiteX24" fmla="*/ 4345229 w 6849770"/>
                <a:gd name="connsiteY24" fmla="*/ 3887800 h 6858000"/>
                <a:gd name="connsiteX25" fmla="*/ 4345229 w 6849770"/>
                <a:gd name="connsiteY25" fmla="*/ 3911117 h 6858000"/>
                <a:gd name="connsiteX26" fmla="*/ 4322598 w 6849770"/>
                <a:gd name="connsiteY26" fmla="*/ 4359631 h 6858000"/>
                <a:gd name="connsiteX27" fmla="*/ 3373450 w 6849770"/>
                <a:gd name="connsiteY27" fmla="*/ 4941875 h 6858000"/>
                <a:gd name="connsiteX28" fmla="*/ 2428418 w 6849770"/>
                <a:gd name="connsiteY28" fmla="*/ 4385006 h 6858000"/>
                <a:gd name="connsiteX29" fmla="*/ 2424303 w 6849770"/>
                <a:gd name="connsiteY29" fmla="*/ 4385006 h 6858000"/>
                <a:gd name="connsiteX30" fmla="*/ 2388642 w 6849770"/>
                <a:gd name="connsiteY30" fmla="*/ 3459175 h 6858000"/>
                <a:gd name="connsiteX31" fmla="*/ 2389327 w 6849770"/>
                <a:gd name="connsiteY31" fmla="*/ 3392653 h 6858000"/>
                <a:gd name="connsiteX32" fmla="*/ 2424303 w 6849770"/>
                <a:gd name="connsiteY32" fmla="*/ 2560777 h 6858000"/>
                <a:gd name="connsiteX33" fmla="*/ 3372079 w 6849770"/>
                <a:gd name="connsiteY33" fmla="*/ 1978533 h 6858000"/>
                <a:gd name="connsiteX34" fmla="*/ 3372765 w 6849770"/>
                <a:gd name="connsiteY34" fmla="*/ 1978533 h 6858000"/>
                <a:gd name="connsiteX35" fmla="*/ 4323283 w 6849770"/>
                <a:gd name="connsiteY35" fmla="*/ 2560777 h 6858000"/>
                <a:gd name="connsiteX36" fmla="*/ 4190924 w 6849770"/>
                <a:gd name="connsiteY36" fmla="*/ 2579294 h 6858000"/>
                <a:gd name="connsiteX37" fmla="*/ 3374822 w 6849770"/>
                <a:gd name="connsiteY37" fmla="*/ 2111578 h 6858000"/>
                <a:gd name="connsiteX38" fmla="*/ 3374136 w 6849770"/>
                <a:gd name="connsiteY38" fmla="*/ 2111578 h 6858000"/>
                <a:gd name="connsiteX39" fmla="*/ 2557348 w 6849770"/>
                <a:gd name="connsiteY39" fmla="*/ 2579294 h 6858000"/>
                <a:gd name="connsiteX40" fmla="*/ 2527173 w 6849770"/>
                <a:gd name="connsiteY40" fmla="*/ 3203372 h 6858000"/>
                <a:gd name="connsiteX41" fmla="*/ 4105199 w 6849770"/>
                <a:gd name="connsiteY41" fmla="*/ 3203372 h 6858000"/>
                <a:gd name="connsiteX42" fmla="*/ 4843806 w 6849770"/>
                <a:gd name="connsiteY42" fmla="*/ 3804133 h 6858000"/>
                <a:gd name="connsiteX43" fmla="*/ 4843806 w 6849770"/>
                <a:gd name="connsiteY43" fmla="*/ 3911117 h 6858000"/>
                <a:gd name="connsiteX44" fmla="*/ 4816374 w 6849770"/>
                <a:gd name="connsiteY44" fmla="*/ 4467302 h 6858000"/>
                <a:gd name="connsiteX45" fmla="*/ 3374136 w 6849770"/>
                <a:gd name="connsiteY45" fmla="*/ 5439766 h 6858000"/>
                <a:gd name="connsiteX46" fmla="*/ 1931899 w 6849770"/>
                <a:gd name="connsiteY46" fmla="*/ 4467302 h 6858000"/>
                <a:gd name="connsiteX47" fmla="*/ 1898294 w 6849770"/>
                <a:gd name="connsiteY47" fmla="*/ 3834994 h 6858000"/>
                <a:gd name="connsiteX48" fmla="*/ 16459 w 6849770"/>
                <a:gd name="connsiteY48" fmla="*/ 3834994 h 6858000"/>
                <a:gd name="connsiteX49" fmla="*/ 3420771 w 6849770"/>
                <a:gd name="connsiteY49" fmla="*/ 6858000 h 6858000"/>
                <a:gd name="connsiteX50" fmla="*/ 6849771 w 6849770"/>
                <a:gd name="connsiteY50" fmla="*/ 3429000 h 6858000"/>
                <a:gd name="connsiteX51" fmla="*/ 3420771 w 6849770"/>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49770" h="6858000">
                  <a:moveTo>
                    <a:pt x="3420771" y="0"/>
                  </a:moveTo>
                  <a:cubicBezTo>
                    <a:pt x="1602715" y="0"/>
                    <a:pt x="116586" y="1414805"/>
                    <a:pt x="0" y="3203372"/>
                  </a:cubicBezTo>
                  <a:lnTo>
                    <a:pt x="1894180" y="3203372"/>
                  </a:lnTo>
                  <a:cubicBezTo>
                    <a:pt x="1901038" y="2927680"/>
                    <a:pt x="1915439" y="2569693"/>
                    <a:pt x="1931213" y="2452421"/>
                  </a:cubicBezTo>
                  <a:cubicBezTo>
                    <a:pt x="2015566" y="1852346"/>
                    <a:pt x="2568321" y="1479271"/>
                    <a:pt x="3372765" y="1479271"/>
                  </a:cubicBezTo>
                  <a:cubicBezTo>
                    <a:pt x="3372765" y="1479271"/>
                    <a:pt x="3373450" y="1479271"/>
                    <a:pt x="3373450" y="1479271"/>
                  </a:cubicBezTo>
                  <a:cubicBezTo>
                    <a:pt x="3968039" y="1479271"/>
                    <a:pt x="4701159" y="1647977"/>
                    <a:pt x="4815002" y="2451735"/>
                  </a:cubicBezTo>
                  <a:lnTo>
                    <a:pt x="4682643" y="2470252"/>
                  </a:lnTo>
                  <a:cubicBezTo>
                    <a:pt x="4601718" y="1901723"/>
                    <a:pt x="4161435" y="1613002"/>
                    <a:pt x="3373450" y="1613002"/>
                  </a:cubicBezTo>
                  <a:cubicBezTo>
                    <a:pt x="3373450" y="1613002"/>
                    <a:pt x="3372765" y="1613002"/>
                    <a:pt x="3372765" y="1613002"/>
                  </a:cubicBezTo>
                  <a:cubicBezTo>
                    <a:pt x="2639644" y="1613002"/>
                    <a:pt x="2138325" y="1942186"/>
                    <a:pt x="2063572" y="2470937"/>
                  </a:cubicBezTo>
                  <a:cubicBezTo>
                    <a:pt x="2042312" y="2623185"/>
                    <a:pt x="2023796" y="3234919"/>
                    <a:pt x="2023796" y="3459175"/>
                  </a:cubicBezTo>
                  <a:lnTo>
                    <a:pt x="2023796" y="3505124"/>
                  </a:lnTo>
                  <a:cubicBezTo>
                    <a:pt x="2025853" y="3758184"/>
                    <a:pt x="2043684" y="4306824"/>
                    <a:pt x="2063572" y="4449471"/>
                  </a:cubicBezTo>
                  <a:cubicBezTo>
                    <a:pt x="2138325" y="4978223"/>
                    <a:pt x="2640330" y="5306721"/>
                    <a:pt x="3373450" y="5306721"/>
                  </a:cubicBezTo>
                  <a:cubicBezTo>
                    <a:pt x="4162120" y="5306721"/>
                    <a:pt x="4602404" y="5017999"/>
                    <a:pt x="4683328" y="4449471"/>
                  </a:cubicBezTo>
                  <a:cubicBezTo>
                    <a:pt x="4705274" y="4290365"/>
                    <a:pt x="4710075" y="4119601"/>
                    <a:pt x="4710075" y="3911803"/>
                  </a:cubicBezTo>
                  <a:lnTo>
                    <a:pt x="4710075" y="3805504"/>
                  </a:lnTo>
                  <a:cubicBezTo>
                    <a:pt x="4708017" y="3516782"/>
                    <a:pt x="4606519" y="3337789"/>
                    <a:pt x="4104513" y="3337789"/>
                  </a:cubicBezTo>
                  <a:lnTo>
                    <a:pt x="2523744" y="3337789"/>
                  </a:lnTo>
                  <a:cubicBezTo>
                    <a:pt x="2523058" y="3388538"/>
                    <a:pt x="2522373" y="3431057"/>
                    <a:pt x="2522373" y="3459861"/>
                  </a:cubicBezTo>
                  <a:lnTo>
                    <a:pt x="2522373" y="3500323"/>
                  </a:lnTo>
                  <a:cubicBezTo>
                    <a:pt x="2523058" y="3551758"/>
                    <a:pt x="2523744" y="3622396"/>
                    <a:pt x="2525802" y="3701948"/>
                  </a:cubicBezTo>
                  <a:lnTo>
                    <a:pt x="4114800" y="3701948"/>
                  </a:lnTo>
                  <a:cubicBezTo>
                    <a:pt x="4177208" y="3701948"/>
                    <a:pt x="4341800" y="3701948"/>
                    <a:pt x="4345229" y="3887800"/>
                  </a:cubicBezTo>
                  <a:lnTo>
                    <a:pt x="4345229" y="3911117"/>
                  </a:lnTo>
                  <a:cubicBezTo>
                    <a:pt x="4345229" y="4070909"/>
                    <a:pt x="4345229" y="4208069"/>
                    <a:pt x="4322598" y="4359631"/>
                  </a:cubicBezTo>
                  <a:cubicBezTo>
                    <a:pt x="4264990" y="4767682"/>
                    <a:pt x="3981069" y="4941875"/>
                    <a:pt x="3373450" y="4941875"/>
                  </a:cubicBezTo>
                  <a:cubicBezTo>
                    <a:pt x="2786406" y="4941875"/>
                    <a:pt x="2493569" y="4769739"/>
                    <a:pt x="2428418" y="4385006"/>
                  </a:cubicBezTo>
                  <a:lnTo>
                    <a:pt x="2424303" y="4385006"/>
                  </a:lnTo>
                  <a:cubicBezTo>
                    <a:pt x="2401672" y="4231386"/>
                    <a:pt x="2388642" y="3605251"/>
                    <a:pt x="2388642" y="3459175"/>
                  </a:cubicBezTo>
                  <a:lnTo>
                    <a:pt x="2389327" y="3392653"/>
                  </a:lnTo>
                  <a:cubicBezTo>
                    <a:pt x="2392071" y="3176626"/>
                    <a:pt x="2404415" y="2696566"/>
                    <a:pt x="2424303" y="2560777"/>
                  </a:cubicBezTo>
                  <a:cubicBezTo>
                    <a:pt x="2480539" y="2158213"/>
                    <a:pt x="2773375" y="1978533"/>
                    <a:pt x="3372079" y="1978533"/>
                  </a:cubicBezTo>
                  <a:cubicBezTo>
                    <a:pt x="3372079" y="1978533"/>
                    <a:pt x="3372765" y="1978533"/>
                    <a:pt x="3372765" y="1978533"/>
                  </a:cubicBezTo>
                  <a:cubicBezTo>
                    <a:pt x="3981755" y="1978533"/>
                    <a:pt x="4265676" y="2152726"/>
                    <a:pt x="4323283" y="2560777"/>
                  </a:cubicBezTo>
                  <a:lnTo>
                    <a:pt x="4190924" y="2579294"/>
                  </a:lnTo>
                  <a:cubicBezTo>
                    <a:pt x="4151148" y="2298802"/>
                    <a:pt x="3997528" y="2111578"/>
                    <a:pt x="3374822" y="2111578"/>
                  </a:cubicBezTo>
                  <a:cubicBezTo>
                    <a:pt x="3374822" y="2111578"/>
                    <a:pt x="3374136" y="2111578"/>
                    <a:pt x="3374136" y="2111578"/>
                  </a:cubicBezTo>
                  <a:cubicBezTo>
                    <a:pt x="2713711" y="2111578"/>
                    <a:pt x="2591638" y="2336521"/>
                    <a:pt x="2557348" y="2579294"/>
                  </a:cubicBezTo>
                  <a:cubicBezTo>
                    <a:pt x="2543632" y="2673248"/>
                    <a:pt x="2532660" y="2971571"/>
                    <a:pt x="2527173" y="3203372"/>
                  </a:cubicBezTo>
                  <a:lnTo>
                    <a:pt x="4105199" y="3203372"/>
                  </a:lnTo>
                  <a:cubicBezTo>
                    <a:pt x="4613377" y="3203372"/>
                    <a:pt x="4841748" y="3388538"/>
                    <a:pt x="4843806" y="3804133"/>
                  </a:cubicBezTo>
                  <a:lnTo>
                    <a:pt x="4843806" y="3911117"/>
                  </a:lnTo>
                  <a:cubicBezTo>
                    <a:pt x="4843806" y="4124401"/>
                    <a:pt x="4839005" y="4300652"/>
                    <a:pt x="4816374" y="4467302"/>
                  </a:cubicBezTo>
                  <a:cubicBezTo>
                    <a:pt x="4702531" y="5271059"/>
                    <a:pt x="3969411" y="5439766"/>
                    <a:pt x="3374136" y="5439766"/>
                  </a:cubicBezTo>
                  <a:cubicBezTo>
                    <a:pt x="2569693" y="5439766"/>
                    <a:pt x="2016938" y="5067377"/>
                    <a:pt x="1931899" y="4467302"/>
                  </a:cubicBezTo>
                  <a:cubicBezTo>
                    <a:pt x="1917497" y="4363060"/>
                    <a:pt x="1905152" y="4083253"/>
                    <a:pt x="1898294" y="3834994"/>
                  </a:cubicBezTo>
                  <a:lnTo>
                    <a:pt x="16459" y="3834994"/>
                  </a:lnTo>
                  <a:cubicBezTo>
                    <a:pt x="217399" y="5537150"/>
                    <a:pt x="1664437" y="6858000"/>
                    <a:pt x="3420771" y="6858000"/>
                  </a:cubicBezTo>
                  <a:cubicBezTo>
                    <a:pt x="5314264" y="6858000"/>
                    <a:pt x="6849771" y="5322494"/>
                    <a:pt x="6849771" y="3429000"/>
                  </a:cubicBezTo>
                  <a:cubicBezTo>
                    <a:pt x="6849771" y="1535506"/>
                    <a:pt x="5314264" y="0"/>
                    <a:pt x="3420771" y="0"/>
                  </a:cubicBezTo>
                  <a:close/>
                </a:path>
              </a:pathLst>
            </a:custGeom>
            <a:solidFill>
              <a:srgbClr val="DE0058"/>
            </a:solidFill>
            <a:ln w="6858" cap="flat">
              <a:noFill/>
              <a:prstDash val="solid"/>
              <a:miter/>
            </a:ln>
          </p:spPr>
          <p:txBody>
            <a:bodyPr rtlCol="0" anchor="ctr"/>
            <a:lstStyle/>
            <a:p>
              <a:endParaRPr lang="nl-NL"/>
            </a:p>
          </p:txBody>
        </p:sp>
        <p:sp>
          <p:nvSpPr>
            <p:cNvPr id="23" name="Vrije vorm: vorm 22">
              <a:extLst>
                <a:ext uri="{FF2B5EF4-FFF2-40B4-BE49-F238E27FC236}">
                  <a16:creationId xmlns:a16="http://schemas.microsoft.com/office/drawing/2014/main" id="{F59E99C7-2A6C-4278-A784-096EF6B1C64E}"/>
                </a:ext>
              </a:extLst>
            </p:cNvPr>
            <p:cNvSpPr/>
            <p:nvPr/>
          </p:nvSpPr>
          <p:spPr>
            <a:xfrm>
              <a:off x="5204460" y="3834993"/>
              <a:ext cx="1682267" cy="973149"/>
            </a:xfrm>
            <a:custGeom>
              <a:avLst/>
              <a:gdLst>
                <a:gd name="connsiteX0" fmla="*/ 27432 w 1682267"/>
                <a:gd name="connsiteY0" fmla="*/ 505435 h 973149"/>
                <a:gd name="connsiteX1" fmla="*/ 842848 w 1682267"/>
                <a:gd name="connsiteY1" fmla="*/ 973150 h 973149"/>
                <a:gd name="connsiteX2" fmla="*/ 1661008 w 1682267"/>
                <a:gd name="connsiteY2" fmla="*/ 505435 h 973149"/>
                <a:gd name="connsiteX3" fmla="*/ 1682267 w 1682267"/>
                <a:gd name="connsiteY3" fmla="*/ 76124 h 973149"/>
                <a:gd name="connsiteX4" fmla="*/ 1682267 w 1682267"/>
                <a:gd name="connsiteY4" fmla="*/ 53492 h 973149"/>
                <a:gd name="connsiteX5" fmla="*/ 1585570 w 1682267"/>
                <a:gd name="connsiteY5" fmla="*/ 0 h 973149"/>
                <a:gd name="connsiteX6" fmla="*/ 0 w 1682267"/>
                <a:gd name="connsiteY6" fmla="*/ 0 h 973149"/>
                <a:gd name="connsiteX7" fmla="*/ 24689 w 1682267"/>
                <a:gd name="connsiteY7" fmla="*/ 505435 h 973149"/>
                <a:gd name="connsiteX8" fmla="*/ 27432 w 1682267"/>
                <a:gd name="connsiteY8" fmla="*/ 505435 h 97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2267" h="973149">
                  <a:moveTo>
                    <a:pt x="27432" y="505435"/>
                  </a:moveTo>
                  <a:cubicBezTo>
                    <a:pt x="61722" y="748208"/>
                    <a:pt x="183794" y="973150"/>
                    <a:pt x="842848" y="973150"/>
                  </a:cubicBezTo>
                  <a:cubicBezTo>
                    <a:pt x="1467612" y="973150"/>
                    <a:pt x="1621917" y="785927"/>
                    <a:pt x="1661008" y="505435"/>
                  </a:cubicBezTo>
                  <a:cubicBezTo>
                    <a:pt x="1682267" y="363474"/>
                    <a:pt x="1682267" y="230429"/>
                    <a:pt x="1682267" y="76124"/>
                  </a:cubicBezTo>
                  <a:lnTo>
                    <a:pt x="1682267" y="53492"/>
                  </a:lnTo>
                  <a:cubicBezTo>
                    <a:pt x="1681582" y="17145"/>
                    <a:pt x="1681582" y="0"/>
                    <a:pt x="1585570" y="0"/>
                  </a:cubicBezTo>
                  <a:lnTo>
                    <a:pt x="0" y="0"/>
                  </a:lnTo>
                  <a:cubicBezTo>
                    <a:pt x="5486" y="196825"/>
                    <a:pt x="13716" y="408737"/>
                    <a:pt x="24689" y="505435"/>
                  </a:cubicBezTo>
                  <a:lnTo>
                    <a:pt x="27432" y="505435"/>
                  </a:lnTo>
                  <a:close/>
                </a:path>
              </a:pathLst>
            </a:custGeom>
            <a:solidFill>
              <a:srgbClr val="DE0058"/>
            </a:solidFill>
            <a:ln w="6858" cap="flat">
              <a:noFill/>
              <a:prstDash val="solid"/>
              <a:miter/>
            </a:ln>
          </p:spPr>
          <p:txBody>
            <a:bodyPr rtlCol="0" anchor="ctr"/>
            <a:lstStyle/>
            <a:p>
              <a:endParaRPr lang="nl-NL"/>
            </a:p>
          </p:txBody>
        </p:sp>
      </p:grpSp>
    </p:spTree>
    <p:extLst>
      <p:ext uri="{BB962C8B-B14F-4D97-AF65-F5344CB8AC3E}">
        <p14:creationId xmlns:p14="http://schemas.microsoft.com/office/powerpoint/2010/main" val="2035313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1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 fill="hold"/>
                                        <p:tgtEl>
                                          <p:spTgt spid="7"/>
                                        </p:tgtEl>
                                        <p:attrNameLst>
                                          <p:attrName>ppt_x</p:attrName>
                                        </p:attrNameLst>
                                      </p:cBhvr>
                                      <p:tavLst>
                                        <p:tav tm="0">
                                          <p:val>
                                            <p:strVal val="0-#ppt_w/2"/>
                                          </p:val>
                                        </p:tav>
                                        <p:tav tm="100000">
                                          <p:val>
                                            <p:strVal val="#ppt_x"/>
                                          </p:val>
                                        </p:tav>
                                      </p:tavLst>
                                    </p:anim>
                                    <p:anim calcmode="lin" valueType="num">
                                      <p:cBhvr additive="base">
                                        <p:cTn id="8" dur="2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nimatie">
    <p:spTree>
      <p:nvGrpSpPr>
        <p:cNvPr id="1" name=""/>
        <p:cNvGrpSpPr/>
        <p:nvPr/>
      </p:nvGrpSpPr>
      <p:grpSpPr>
        <a:xfrm>
          <a:off x="0" y="0"/>
          <a:ext cx="0" cy="0"/>
          <a:chOff x="0" y="0"/>
          <a:chExt cx="0" cy="0"/>
        </a:xfrm>
      </p:grpSpPr>
      <p:pic>
        <p:nvPicPr>
          <p:cNvPr id="2" name="Goudappel _ logo screensaver_1">
            <a:hlinkClick r:id="" action="ppaction://media"/>
            <a:extLst>
              <a:ext uri="{FF2B5EF4-FFF2-40B4-BE49-F238E27FC236}">
                <a16:creationId xmlns:a16="http://schemas.microsoft.com/office/drawing/2014/main" id="{8FE544A7-8781-4E78-B5E0-37FABFF0A706}"/>
              </a:ext>
            </a:extLst>
          </p:cNvPr>
          <p:cNvPicPr>
            <a:picLocks noChangeAspect="1"/>
          </p:cNvPicPr>
          <p:nvPr userDrawn="1">
            <a:videoFile r:link="rId2"/>
            <p:extLst>
              <p:ext uri="{DAA4B4D4-6D71-4841-9C94-3DE7FCFB9230}">
                <p14:media xmlns:p14="http://schemas.microsoft.com/office/powerpoint/2010/main" r:embed="rId1"/>
              </p:ext>
            </p:extLst>
          </p:nvPr>
        </p:nvPicPr>
        <p:blipFill>
          <a:blip r:embed="rId4"/>
          <a:stretch>
            <a:fillRect/>
          </a:stretch>
        </p:blipFill>
        <p:spPr>
          <a:xfrm>
            <a:off x="-58057" y="0"/>
            <a:ext cx="12250057" cy="6890774"/>
          </a:xfrm>
          <a:prstGeom prst="rect">
            <a:avLst/>
          </a:prstGeom>
        </p:spPr>
      </p:pic>
      <p:sp>
        <p:nvSpPr>
          <p:cNvPr id="3" name="Tekstvak 2">
            <a:extLst>
              <a:ext uri="{FF2B5EF4-FFF2-40B4-BE49-F238E27FC236}">
                <a16:creationId xmlns:a16="http://schemas.microsoft.com/office/drawing/2014/main" id="{573F4C1B-895A-453A-926C-CE5134776962}"/>
              </a:ext>
            </a:extLst>
          </p:cNvPr>
          <p:cNvSpPr txBox="1"/>
          <p:nvPr userDrawn="1"/>
        </p:nvSpPr>
        <p:spPr>
          <a:xfrm>
            <a:off x="2863551" y="3915834"/>
            <a:ext cx="5185834" cy="477054"/>
          </a:xfrm>
          <a:prstGeom prst="rect">
            <a:avLst/>
          </a:prstGeom>
          <a:noFill/>
        </p:spPr>
        <p:txBody>
          <a:bodyPr wrap="square" rtlCol="0">
            <a:spAutoFit/>
          </a:bodyPr>
          <a:lstStyle/>
          <a:p>
            <a:r>
              <a:rPr lang="nl-NL" sz="2500" b="1" spc="180" baseline="0" dirty="0">
                <a:solidFill>
                  <a:schemeClr val="bg1"/>
                </a:solidFill>
                <a:latin typeface="+mj-lt"/>
                <a:ea typeface="Segoe UI Black" panose="020B0A02040204020203" pitchFamily="34" charset="0"/>
              </a:rPr>
              <a:t>MOBILITEIT BEWEEGT ONS</a:t>
            </a:r>
          </a:p>
        </p:txBody>
      </p:sp>
    </p:spTree>
    <p:extLst>
      <p:ext uri="{BB962C8B-B14F-4D97-AF65-F5344CB8AC3E}">
        <p14:creationId xmlns:p14="http://schemas.microsoft.com/office/powerpoint/2010/main" val="1764436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837" fill="hold"/>
                                        <p:tgtEl>
                                          <p:spTgt spid="2"/>
                                        </p:tgtEl>
                                      </p:cBhvr>
                                    </p:cmd>
                                  </p:childTnLst>
                                </p:cTn>
                              </p:par>
                            </p:childTnLst>
                          </p:cTn>
                        </p:par>
                        <p:par>
                          <p:cTn id="7" fill="hold">
                            <p:stCondLst>
                              <p:cond delay="2837"/>
                            </p:stCondLst>
                            <p:childTnLst>
                              <p:par>
                                <p:cTn id="8" presetID="10"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2"/>
                </p:tgtEl>
              </p:cMediaNode>
            </p:video>
          </p:childTnLst>
        </p:cTn>
      </p:par>
    </p:tnLst>
    <p:bldLst>
      <p:bldP spid="3"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nimatie (EN)">
    <p:spTree>
      <p:nvGrpSpPr>
        <p:cNvPr id="1" name=""/>
        <p:cNvGrpSpPr/>
        <p:nvPr/>
      </p:nvGrpSpPr>
      <p:grpSpPr>
        <a:xfrm>
          <a:off x="0" y="0"/>
          <a:ext cx="0" cy="0"/>
          <a:chOff x="0" y="0"/>
          <a:chExt cx="0" cy="0"/>
        </a:xfrm>
      </p:grpSpPr>
      <p:pic>
        <p:nvPicPr>
          <p:cNvPr id="2" name="Goudappel _ logo screensaver_1">
            <a:hlinkClick r:id="" action="ppaction://media"/>
            <a:extLst>
              <a:ext uri="{FF2B5EF4-FFF2-40B4-BE49-F238E27FC236}">
                <a16:creationId xmlns:a16="http://schemas.microsoft.com/office/drawing/2014/main" id="{8FE544A7-8781-4E78-B5E0-37FABFF0A706}"/>
              </a:ext>
            </a:extLst>
          </p:cNvPr>
          <p:cNvPicPr>
            <a:picLocks noChangeAspect="1"/>
          </p:cNvPicPr>
          <p:nvPr userDrawn="1">
            <a:videoFile r:link="rId2"/>
            <p:extLst>
              <p:ext uri="{DAA4B4D4-6D71-4841-9C94-3DE7FCFB9230}">
                <p14:media xmlns:p14="http://schemas.microsoft.com/office/powerpoint/2010/main" r:embed="rId1"/>
              </p:ext>
            </p:extLst>
          </p:nvPr>
        </p:nvPicPr>
        <p:blipFill>
          <a:blip r:embed="rId4"/>
          <a:stretch>
            <a:fillRect/>
          </a:stretch>
        </p:blipFill>
        <p:spPr>
          <a:xfrm>
            <a:off x="-58057" y="0"/>
            <a:ext cx="12250057" cy="6890774"/>
          </a:xfrm>
          <a:prstGeom prst="rect">
            <a:avLst/>
          </a:prstGeom>
        </p:spPr>
      </p:pic>
      <p:sp>
        <p:nvSpPr>
          <p:cNvPr id="3" name="Tekstvak 2">
            <a:extLst>
              <a:ext uri="{FF2B5EF4-FFF2-40B4-BE49-F238E27FC236}">
                <a16:creationId xmlns:a16="http://schemas.microsoft.com/office/drawing/2014/main" id="{573F4C1B-895A-453A-926C-CE5134776962}"/>
              </a:ext>
            </a:extLst>
          </p:cNvPr>
          <p:cNvSpPr txBox="1"/>
          <p:nvPr userDrawn="1"/>
        </p:nvSpPr>
        <p:spPr>
          <a:xfrm>
            <a:off x="2863551" y="3915834"/>
            <a:ext cx="5185834" cy="477054"/>
          </a:xfrm>
          <a:prstGeom prst="rect">
            <a:avLst/>
          </a:prstGeom>
          <a:noFill/>
        </p:spPr>
        <p:txBody>
          <a:bodyPr wrap="square" rtlCol="0">
            <a:spAutoFit/>
          </a:bodyPr>
          <a:lstStyle/>
          <a:p>
            <a:r>
              <a:rPr lang="nl-NL" sz="2500" b="1" spc="180" baseline="0" dirty="0">
                <a:solidFill>
                  <a:schemeClr val="bg1"/>
                </a:solidFill>
                <a:latin typeface="+mj-lt"/>
                <a:ea typeface="Segoe UI Black" panose="020B0A02040204020203" pitchFamily="34" charset="0"/>
              </a:rPr>
              <a:t>MOBILITY MOVES US</a:t>
            </a:r>
          </a:p>
        </p:txBody>
      </p:sp>
    </p:spTree>
    <p:extLst>
      <p:ext uri="{BB962C8B-B14F-4D97-AF65-F5344CB8AC3E}">
        <p14:creationId xmlns:p14="http://schemas.microsoft.com/office/powerpoint/2010/main" val="960674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837" fill="hold"/>
                                        <p:tgtEl>
                                          <p:spTgt spid="2"/>
                                        </p:tgtEl>
                                      </p:cBhvr>
                                    </p:cmd>
                                  </p:childTnLst>
                                </p:cTn>
                              </p:par>
                            </p:childTnLst>
                          </p:cTn>
                        </p:par>
                        <p:par>
                          <p:cTn id="7" fill="hold">
                            <p:stCondLst>
                              <p:cond delay="2837"/>
                            </p:stCondLst>
                            <p:childTnLst>
                              <p:par>
                                <p:cTn id="8" presetID="10"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2"/>
                </p:tgtEl>
              </p:cMediaNode>
            </p:video>
          </p:childTnLst>
        </p:cTn>
      </p:par>
    </p:tnLst>
    <p:bldLst>
      <p:bldP spid="3"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Animatie (DE)">
    <p:spTree>
      <p:nvGrpSpPr>
        <p:cNvPr id="1" name=""/>
        <p:cNvGrpSpPr/>
        <p:nvPr/>
      </p:nvGrpSpPr>
      <p:grpSpPr>
        <a:xfrm>
          <a:off x="0" y="0"/>
          <a:ext cx="0" cy="0"/>
          <a:chOff x="0" y="0"/>
          <a:chExt cx="0" cy="0"/>
        </a:xfrm>
      </p:grpSpPr>
      <p:pic>
        <p:nvPicPr>
          <p:cNvPr id="2" name="Goudappel _ logo screensaver_1">
            <a:hlinkClick r:id="" action="ppaction://media"/>
            <a:extLst>
              <a:ext uri="{FF2B5EF4-FFF2-40B4-BE49-F238E27FC236}">
                <a16:creationId xmlns:a16="http://schemas.microsoft.com/office/drawing/2014/main" id="{8FE544A7-8781-4E78-B5E0-37FABFF0A706}"/>
              </a:ext>
            </a:extLst>
          </p:cNvPr>
          <p:cNvPicPr>
            <a:picLocks noChangeAspect="1"/>
          </p:cNvPicPr>
          <p:nvPr userDrawn="1">
            <a:videoFile r:link="rId2"/>
            <p:extLst>
              <p:ext uri="{DAA4B4D4-6D71-4841-9C94-3DE7FCFB9230}">
                <p14:media xmlns:p14="http://schemas.microsoft.com/office/powerpoint/2010/main" r:embed="rId1"/>
              </p:ext>
            </p:extLst>
          </p:nvPr>
        </p:nvPicPr>
        <p:blipFill>
          <a:blip r:embed="rId4"/>
          <a:stretch>
            <a:fillRect/>
          </a:stretch>
        </p:blipFill>
        <p:spPr>
          <a:xfrm>
            <a:off x="-58057" y="0"/>
            <a:ext cx="12250057" cy="6890774"/>
          </a:xfrm>
          <a:prstGeom prst="rect">
            <a:avLst/>
          </a:prstGeom>
        </p:spPr>
      </p:pic>
      <p:sp>
        <p:nvSpPr>
          <p:cNvPr id="3" name="Tekstvak 2">
            <a:extLst>
              <a:ext uri="{FF2B5EF4-FFF2-40B4-BE49-F238E27FC236}">
                <a16:creationId xmlns:a16="http://schemas.microsoft.com/office/drawing/2014/main" id="{573F4C1B-895A-453A-926C-CE5134776962}"/>
              </a:ext>
            </a:extLst>
          </p:cNvPr>
          <p:cNvSpPr txBox="1"/>
          <p:nvPr userDrawn="1"/>
        </p:nvSpPr>
        <p:spPr>
          <a:xfrm>
            <a:off x="2863551" y="3915834"/>
            <a:ext cx="5185834" cy="477054"/>
          </a:xfrm>
          <a:prstGeom prst="rect">
            <a:avLst/>
          </a:prstGeom>
          <a:noFill/>
        </p:spPr>
        <p:txBody>
          <a:bodyPr wrap="square" rtlCol="0">
            <a:spAutoFit/>
          </a:bodyPr>
          <a:lstStyle/>
          <a:p>
            <a:r>
              <a:rPr lang="nl-NL" sz="2500" b="1" spc="180" baseline="0" dirty="0">
                <a:solidFill>
                  <a:schemeClr val="bg1"/>
                </a:solidFill>
                <a:latin typeface="+mj-lt"/>
                <a:ea typeface="Segoe UI Black" panose="020B0A02040204020203" pitchFamily="34" charset="0"/>
              </a:rPr>
              <a:t>MOBILITÄT BEWEGT UNS</a:t>
            </a:r>
          </a:p>
        </p:txBody>
      </p:sp>
    </p:spTree>
    <p:extLst>
      <p:ext uri="{BB962C8B-B14F-4D97-AF65-F5344CB8AC3E}">
        <p14:creationId xmlns:p14="http://schemas.microsoft.com/office/powerpoint/2010/main" val="2562656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837" fill="hold"/>
                                        <p:tgtEl>
                                          <p:spTgt spid="2"/>
                                        </p:tgtEl>
                                      </p:cBhvr>
                                    </p:cmd>
                                  </p:childTnLst>
                                </p:cTn>
                              </p:par>
                            </p:childTnLst>
                          </p:cTn>
                        </p:par>
                        <p:par>
                          <p:cTn id="7" fill="hold">
                            <p:stCondLst>
                              <p:cond delay="2837"/>
                            </p:stCondLst>
                            <p:childTnLst>
                              <p:par>
                                <p:cTn id="8" presetID="10"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2"/>
                </p:tgtEl>
              </p:cMediaNode>
            </p:video>
          </p:childTnLst>
        </p:cTn>
      </p:par>
    </p:tnLst>
    <p:bldLst>
      <p:bldP spid="3"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Logo">
    <p:bg>
      <p:bgPr>
        <a:solidFill>
          <a:schemeClr val="accent1"/>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462375B2-58C7-4B5D-B950-2BFB4051CFE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57399" y="2755894"/>
            <a:ext cx="7903032" cy="1791620"/>
          </a:xfrm>
          <a:prstGeom prst="rect">
            <a:avLst/>
          </a:prstGeom>
        </p:spPr>
      </p:pic>
      <p:sp>
        <p:nvSpPr>
          <p:cNvPr id="6" name="Tekstvak 5">
            <a:extLst>
              <a:ext uri="{FF2B5EF4-FFF2-40B4-BE49-F238E27FC236}">
                <a16:creationId xmlns:a16="http://schemas.microsoft.com/office/drawing/2014/main" id="{DB202868-7253-4C2C-8333-021AF25E8097}"/>
              </a:ext>
            </a:extLst>
          </p:cNvPr>
          <p:cNvSpPr txBox="1"/>
          <p:nvPr userDrawn="1"/>
        </p:nvSpPr>
        <p:spPr>
          <a:xfrm>
            <a:off x="1968502" y="4186767"/>
            <a:ext cx="5185834" cy="477054"/>
          </a:xfrm>
          <a:prstGeom prst="rect">
            <a:avLst/>
          </a:prstGeom>
          <a:noFill/>
        </p:spPr>
        <p:txBody>
          <a:bodyPr wrap="square" rtlCol="0">
            <a:spAutoFit/>
          </a:bodyPr>
          <a:lstStyle/>
          <a:p>
            <a:r>
              <a:rPr lang="nl-NL" sz="2500" b="1" spc="180" baseline="0" dirty="0">
                <a:solidFill>
                  <a:schemeClr val="bg1"/>
                </a:solidFill>
                <a:latin typeface="+mj-lt"/>
                <a:ea typeface="Segoe UI Black" panose="020B0A02040204020203" pitchFamily="34" charset="0"/>
              </a:rPr>
              <a:t>MOBILITEIT BEWEEGT ONS</a:t>
            </a:r>
          </a:p>
        </p:txBody>
      </p:sp>
    </p:spTree>
    <p:extLst>
      <p:ext uri="{BB962C8B-B14F-4D97-AF65-F5344CB8AC3E}">
        <p14:creationId xmlns:p14="http://schemas.microsoft.com/office/powerpoint/2010/main" val="2283396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ogo (EN)">
    <p:bg>
      <p:bgPr>
        <a:solidFill>
          <a:schemeClr val="accent1"/>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462375B2-58C7-4B5D-B950-2BFB4051CFE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057399" y="2755894"/>
            <a:ext cx="7903032" cy="1791619"/>
          </a:xfrm>
          <a:prstGeom prst="rect">
            <a:avLst/>
          </a:prstGeom>
        </p:spPr>
      </p:pic>
      <p:sp>
        <p:nvSpPr>
          <p:cNvPr id="6" name="Tekstvak 5">
            <a:extLst>
              <a:ext uri="{FF2B5EF4-FFF2-40B4-BE49-F238E27FC236}">
                <a16:creationId xmlns:a16="http://schemas.microsoft.com/office/drawing/2014/main" id="{DB202868-7253-4C2C-8333-021AF25E8097}"/>
              </a:ext>
            </a:extLst>
          </p:cNvPr>
          <p:cNvSpPr txBox="1"/>
          <p:nvPr userDrawn="1"/>
        </p:nvSpPr>
        <p:spPr>
          <a:xfrm>
            <a:off x="1968502" y="4186767"/>
            <a:ext cx="5185834" cy="477054"/>
          </a:xfrm>
          <a:prstGeom prst="rect">
            <a:avLst/>
          </a:prstGeom>
          <a:noFill/>
        </p:spPr>
        <p:txBody>
          <a:bodyPr wrap="square" rtlCol="0">
            <a:spAutoFit/>
          </a:bodyPr>
          <a:lstStyle/>
          <a:p>
            <a:r>
              <a:rPr lang="nl-NL" sz="2500" b="1" spc="180" baseline="0" dirty="0">
                <a:solidFill>
                  <a:schemeClr val="bg1"/>
                </a:solidFill>
                <a:latin typeface="+mj-lt"/>
                <a:ea typeface="Segoe UI Black" panose="020B0A02040204020203" pitchFamily="34" charset="0"/>
              </a:rPr>
              <a:t>MOBILITY MOVES US</a:t>
            </a:r>
          </a:p>
        </p:txBody>
      </p:sp>
    </p:spTree>
    <p:extLst>
      <p:ext uri="{BB962C8B-B14F-4D97-AF65-F5344CB8AC3E}">
        <p14:creationId xmlns:p14="http://schemas.microsoft.com/office/powerpoint/2010/main" val="2350069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954718ED-E3F0-4F10-B8C8-70CE30ACE101}"/>
              </a:ext>
            </a:extLst>
          </p:cNvPr>
          <p:cNvSpPr>
            <a:spLocks noGrp="1"/>
          </p:cNvSpPr>
          <p:nvPr>
            <p:ph type="title"/>
          </p:nvPr>
        </p:nvSpPr>
        <p:spPr>
          <a:xfrm>
            <a:off x="766762" y="795607"/>
            <a:ext cx="10658475" cy="553998"/>
          </a:xfrm>
          <a:prstGeom prst="rect">
            <a:avLst/>
          </a:prstGeom>
        </p:spPr>
        <p:txBody>
          <a:bodyPr vert="horz" wrap="square" lIns="0" tIns="0" rIns="0" bIns="0" rtlCol="0" anchor="b">
            <a:spAutoFit/>
          </a:bodyPr>
          <a:lstStyle/>
          <a:p>
            <a:r>
              <a:rPr lang="nl-NL" dirty="0"/>
              <a:t>HELE LANGE TITEL OP DEZE PAGINA</a:t>
            </a:r>
          </a:p>
        </p:txBody>
      </p:sp>
      <p:sp>
        <p:nvSpPr>
          <p:cNvPr id="3" name="Tijdelijke aanduiding voor tekst 2">
            <a:extLst>
              <a:ext uri="{FF2B5EF4-FFF2-40B4-BE49-F238E27FC236}">
                <a16:creationId xmlns:a16="http://schemas.microsoft.com/office/drawing/2014/main" id="{AC26F8FA-0D51-4A33-8276-869037FC806F}"/>
              </a:ext>
            </a:extLst>
          </p:cNvPr>
          <p:cNvSpPr>
            <a:spLocks noGrp="1"/>
          </p:cNvSpPr>
          <p:nvPr>
            <p:ph type="body" idx="1"/>
          </p:nvPr>
        </p:nvSpPr>
        <p:spPr>
          <a:xfrm>
            <a:off x="766763" y="1808163"/>
            <a:ext cx="10658475" cy="4105275"/>
          </a:xfrm>
          <a:prstGeom prst="rect">
            <a:avLst/>
          </a:prstGeom>
        </p:spPr>
        <p:txBody>
          <a:bodyPr vert="horz" wrap="square" lIns="0" tIns="0" rIns="0" bIns="0" rtlCol="0">
            <a:no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63C3F7FF-A07B-46E4-9B49-F60926D3F62B}"/>
              </a:ext>
            </a:extLst>
          </p:cNvPr>
          <p:cNvSpPr>
            <a:spLocks noGrp="1"/>
          </p:cNvSpPr>
          <p:nvPr>
            <p:ph type="dt" sz="half" idx="2"/>
          </p:nvPr>
        </p:nvSpPr>
        <p:spPr>
          <a:xfrm>
            <a:off x="9840687" y="6296477"/>
            <a:ext cx="1584549" cy="365125"/>
          </a:xfrm>
          <a:prstGeom prst="rect">
            <a:avLst/>
          </a:prstGeom>
        </p:spPr>
        <p:txBody>
          <a:bodyPr vert="horz" lIns="0" tIns="0" rIns="0" bIns="0" rtlCol="0" anchor="ctr"/>
          <a:lstStyle>
            <a:lvl1pPr algn="l">
              <a:defRPr sz="900">
                <a:solidFill>
                  <a:schemeClr val="tx1"/>
                </a:solidFill>
                <a:latin typeface="Segoe UI Light" panose="020B0502040204020203" pitchFamily="34" charset="0"/>
                <a:cs typeface="Segoe UI Light" panose="020B0502040204020203" pitchFamily="34" charset="0"/>
              </a:defRPr>
            </a:lvl1pPr>
          </a:lstStyle>
          <a:p>
            <a:fld id="{63B1566D-71C8-46E0-95AD-B749BABF00DD}" type="datetime4">
              <a:rPr lang="nl-NL" smtClean="0"/>
              <a:t>5 september 2023</a:t>
            </a:fld>
            <a:endParaRPr lang="nl-NL" dirty="0"/>
          </a:p>
        </p:txBody>
      </p:sp>
      <p:sp>
        <p:nvSpPr>
          <p:cNvPr id="5" name="Tijdelijke aanduiding voor voettekst 4">
            <a:extLst>
              <a:ext uri="{FF2B5EF4-FFF2-40B4-BE49-F238E27FC236}">
                <a16:creationId xmlns:a16="http://schemas.microsoft.com/office/drawing/2014/main" id="{747E97D0-4EAA-4B55-9410-C69EFF2C6FDE}"/>
              </a:ext>
            </a:extLst>
          </p:cNvPr>
          <p:cNvSpPr>
            <a:spLocks noGrp="1"/>
          </p:cNvSpPr>
          <p:nvPr>
            <p:ph type="ftr" sz="quarter" idx="3"/>
          </p:nvPr>
        </p:nvSpPr>
        <p:spPr>
          <a:xfrm>
            <a:off x="766764" y="6296477"/>
            <a:ext cx="8909080" cy="365125"/>
          </a:xfrm>
          <a:prstGeom prst="rect">
            <a:avLst/>
          </a:prstGeom>
        </p:spPr>
        <p:txBody>
          <a:bodyPr vert="horz" lIns="91440" tIns="45720" rIns="0" bIns="45720" rtlCol="0" anchor="ctr"/>
          <a:lstStyle>
            <a:lvl1pPr algn="r">
              <a:defRPr sz="900">
                <a:solidFill>
                  <a:schemeClr val="tx1"/>
                </a:solidFill>
                <a:latin typeface="Segoe UI Light" panose="020B0502040204020203" pitchFamily="34" charset="0"/>
                <a:cs typeface="Segoe UI Light" panose="020B0502040204020203" pitchFamily="34" charset="0"/>
              </a:defRPr>
            </a:lvl1pPr>
          </a:lstStyle>
          <a:p>
            <a:endParaRPr lang="nl-NL" dirty="0"/>
          </a:p>
        </p:txBody>
      </p:sp>
      <p:sp>
        <p:nvSpPr>
          <p:cNvPr id="6" name="Tijdelijke aanduiding voor dianummer 5">
            <a:extLst>
              <a:ext uri="{FF2B5EF4-FFF2-40B4-BE49-F238E27FC236}">
                <a16:creationId xmlns:a16="http://schemas.microsoft.com/office/drawing/2014/main" id="{5D8A997B-AB06-4709-9341-ECAB0934AB5F}"/>
              </a:ext>
            </a:extLst>
          </p:cNvPr>
          <p:cNvSpPr>
            <a:spLocks noGrp="1"/>
          </p:cNvSpPr>
          <p:nvPr>
            <p:ph type="sldNum" sz="quarter" idx="4"/>
          </p:nvPr>
        </p:nvSpPr>
        <p:spPr>
          <a:xfrm>
            <a:off x="11425238" y="6296477"/>
            <a:ext cx="766761" cy="365125"/>
          </a:xfrm>
          <a:prstGeom prst="rect">
            <a:avLst/>
          </a:prstGeom>
        </p:spPr>
        <p:txBody>
          <a:bodyPr vert="horz" lIns="91440" tIns="45720" rIns="144000" bIns="45720" rtlCol="0" anchor="ctr"/>
          <a:lstStyle>
            <a:lvl1pPr algn="r">
              <a:defRPr sz="900">
                <a:solidFill>
                  <a:schemeClr val="tx1"/>
                </a:solidFill>
                <a:latin typeface="Segoe UI Light" panose="020B0502040204020203" pitchFamily="34" charset="0"/>
                <a:cs typeface="Segoe UI Light" panose="020B0502040204020203" pitchFamily="34" charset="0"/>
              </a:defRPr>
            </a:lvl1pPr>
          </a:lstStyle>
          <a:p>
            <a:fld id="{30EB25C8-E9E3-4D25-B37F-35DF7D8D9C13}" type="slidenum">
              <a:rPr lang="nl-NL" smtClean="0"/>
              <a:pPr/>
              <a:t>‹nr.›</a:t>
            </a:fld>
            <a:endParaRPr lang="nl-NL" dirty="0"/>
          </a:p>
        </p:txBody>
      </p:sp>
      <p:sp>
        <p:nvSpPr>
          <p:cNvPr id="11" name="Tekstvak 10">
            <a:extLst>
              <a:ext uri="{FF2B5EF4-FFF2-40B4-BE49-F238E27FC236}">
                <a16:creationId xmlns:a16="http://schemas.microsoft.com/office/drawing/2014/main" id="{923D32FD-209E-473D-8057-58C9164B3FC9}"/>
              </a:ext>
            </a:extLst>
          </p:cNvPr>
          <p:cNvSpPr txBox="1"/>
          <p:nvPr userDrawn="1"/>
        </p:nvSpPr>
        <p:spPr>
          <a:xfrm>
            <a:off x="9675845" y="6296477"/>
            <a:ext cx="164842" cy="365125"/>
          </a:xfrm>
          <a:prstGeom prst="rect">
            <a:avLst/>
          </a:prstGeom>
          <a:noFill/>
        </p:spPr>
        <p:txBody>
          <a:bodyPr wrap="square" lIns="0" tIns="0" rIns="0" bIns="0" rtlCol="0" anchor="ctr">
            <a:noAutofit/>
          </a:bodyPr>
          <a:lstStyle/>
          <a:p>
            <a:pPr algn="ctr"/>
            <a:r>
              <a:rPr lang="nl-NL" sz="900" dirty="0">
                <a:solidFill>
                  <a:schemeClr val="tx1"/>
                </a:solidFill>
                <a:latin typeface="Segoe UI Light" panose="020B0502040204020203" pitchFamily="34" charset="0"/>
                <a:cs typeface="Segoe UI Light" panose="020B0502040204020203" pitchFamily="34" charset="0"/>
              </a:rPr>
              <a:t>-</a:t>
            </a:r>
          </a:p>
        </p:txBody>
      </p:sp>
      <p:pic>
        <p:nvPicPr>
          <p:cNvPr id="9" name="Graphic 8">
            <a:extLst>
              <a:ext uri="{FF2B5EF4-FFF2-40B4-BE49-F238E27FC236}">
                <a16:creationId xmlns:a16="http://schemas.microsoft.com/office/drawing/2014/main" id="{3BD69453-11C9-4330-800C-3404CB679109}"/>
              </a:ext>
            </a:extLst>
          </p:cNvPr>
          <p:cNvPicPr>
            <a:picLocks noChangeAspect="1"/>
          </p:cNvPicPr>
          <p:nvPr userDrawn="1"/>
        </p:nvPicPr>
        <p:blipFill>
          <a:blip r:embed="rId31">
            <a:extLst>
              <a:ext uri="{96DAC541-7B7A-43D3-8B79-37D633B846F1}">
                <asvg:svgBlip xmlns:asvg="http://schemas.microsoft.com/office/drawing/2016/SVG/main" r:embed="rId32"/>
              </a:ext>
            </a:extLst>
          </a:blip>
          <a:stretch>
            <a:fillRect/>
          </a:stretch>
        </p:blipFill>
        <p:spPr>
          <a:xfrm>
            <a:off x="11487600" y="6328800"/>
            <a:ext cx="320400" cy="320400"/>
          </a:xfrm>
          <a:prstGeom prst="rect">
            <a:avLst/>
          </a:prstGeom>
        </p:spPr>
      </p:pic>
    </p:spTree>
    <p:extLst>
      <p:ext uri="{BB962C8B-B14F-4D97-AF65-F5344CB8AC3E}">
        <p14:creationId xmlns:p14="http://schemas.microsoft.com/office/powerpoint/2010/main" val="2476703950"/>
      </p:ext>
    </p:extLst>
  </p:cSld>
  <p:clrMap bg1="lt1" tx1="dk1" bg2="lt2" tx2="dk2" accent1="accent1" accent2="accent2" accent3="accent3" accent4="accent4" accent5="accent5" accent6="accent6" hlink="hlink" folHlink="folHlink"/>
  <p:sldLayoutIdLst>
    <p:sldLayoutId id="2147483679" r:id="rId1"/>
    <p:sldLayoutId id="2147483650" r:id="rId2"/>
    <p:sldLayoutId id="2147483677" r:id="rId3"/>
    <p:sldLayoutId id="2147483665" r:id="rId4"/>
    <p:sldLayoutId id="2147483663" r:id="rId5"/>
    <p:sldLayoutId id="2147483682" r:id="rId6"/>
    <p:sldLayoutId id="2147483683" r:id="rId7"/>
    <p:sldLayoutId id="2147483660" r:id="rId8"/>
    <p:sldLayoutId id="2147483684" r:id="rId9"/>
    <p:sldLayoutId id="2147483685" r:id="rId10"/>
    <p:sldLayoutId id="2147483680" r:id="rId11"/>
    <p:sldLayoutId id="2147483667" r:id="rId12"/>
    <p:sldLayoutId id="2147483668" r:id="rId13"/>
    <p:sldLayoutId id="2147483669" r:id="rId14"/>
    <p:sldLayoutId id="2147483681" r:id="rId15"/>
    <p:sldLayoutId id="2147483678" r:id="rId16"/>
    <p:sldLayoutId id="2147483670" r:id="rId17"/>
    <p:sldLayoutId id="2147483671" r:id="rId18"/>
    <p:sldLayoutId id="2147483672" r:id="rId19"/>
    <p:sldLayoutId id="2147483673" r:id="rId20"/>
    <p:sldLayoutId id="2147483675" r:id="rId21"/>
    <p:sldLayoutId id="2147483674" r:id="rId22"/>
    <p:sldLayoutId id="2147483651" r:id="rId23"/>
    <p:sldLayoutId id="2147483654" r:id="rId24"/>
    <p:sldLayoutId id="2147483655" r:id="rId25"/>
    <p:sldLayoutId id="2147483676" r:id="rId26"/>
    <p:sldLayoutId id="2147483661" r:id="rId27"/>
    <p:sldLayoutId id="2147483686" r:id="rId28"/>
    <p:sldLayoutId id="2147483687" r:id="rId29"/>
  </p:sldLayoutIdLst>
  <p:hf hdr="0"/>
  <p:txStyles>
    <p:title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85" userDrawn="1">
          <p15:clr>
            <a:srgbClr val="F26B43"/>
          </p15:clr>
        </p15:guide>
        <p15:guide id="2" pos="3840" userDrawn="1">
          <p15:clr>
            <a:srgbClr val="F26B43"/>
          </p15:clr>
        </p15:guide>
        <p15:guide id="3" orient="horz" pos="3725" userDrawn="1">
          <p15:clr>
            <a:srgbClr val="F26B43"/>
          </p15:clr>
        </p15:guide>
        <p15:guide id="4" pos="483" userDrawn="1">
          <p15:clr>
            <a:srgbClr val="F26B43"/>
          </p15:clr>
        </p15:guide>
        <p15:guide id="5" pos="7197" userDrawn="1">
          <p15:clr>
            <a:srgbClr val="F26B43"/>
          </p15:clr>
        </p15:guide>
        <p15:guide id="6" orient="horz" pos="243" userDrawn="1">
          <p15:clr>
            <a:srgbClr val="F26B43"/>
          </p15:clr>
        </p15:guide>
        <p15:guide id="7" orient="horz" pos="4088" userDrawn="1">
          <p15:clr>
            <a:srgbClr val="F26B43"/>
          </p15:clr>
        </p15:guide>
        <p15:guide id="8" orient="horz" pos="1139" userDrawn="1">
          <p15:clr>
            <a:srgbClr val="F26B43"/>
          </p15:clr>
        </p15:guide>
        <p15:guide id="9" orient="horz" pos="586" userDrawn="1">
          <p15:clr>
            <a:srgbClr val="F26B43"/>
          </p15:clr>
        </p15:guide>
        <p15:guide id="10" orient="horz" pos="44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1230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44A561-E0CD-0198-EED1-437B21A2D210}"/>
              </a:ext>
            </a:extLst>
          </p:cNvPr>
          <p:cNvSpPr>
            <a:spLocks noGrp="1"/>
          </p:cNvSpPr>
          <p:nvPr>
            <p:ph type="title"/>
          </p:nvPr>
        </p:nvSpPr>
        <p:spPr/>
        <p:txBody>
          <a:bodyPr/>
          <a:lstStyle/>
          <a:p>
            <a:r>
              <a:rPr lang="en-US" dirty="0" err="1"/>
              <a:t>Invulling</a:t>
            </a:r>
            <a:r>
              <a:rPr lang="en-US" dirty="0"/>
              <a:t> – </a:t>
            </a:r>
            <a:r>
              <a:rPr lang="en-US" dirty="0" err="1"/>
              <a:t>geofencing_zones</a:t>
            </a:r>
            <a:endParaRPr lang="en-US" dirty="0"/>
          </a:p>
        </p:txBody>
      </p:sp>
      <p:sp>
        <p:nvSpPr>
          <p:cNvPr id="4" name="Tijdelijke aanduiding voor datum 3">
            <a:extLst>
              <a:ext uri="{FF2B5EF4-FFF2-40B4-BE49-F238E27FC236}">
                <a16:creationId xmlns:a16="http://schemas.microsoft.com/office/drawing/2014/main" id="{6E4E2012-9E8A-5E6A-F9A6-CB9CB5F95BDC}"/>
              </a:ext>
            </a:extLst>
          </p:cNvPr>
          <p:cNvSpPr>
            <a:spLocks noGrp="1"/>
          </p:cNvSpPr>
          <p:nvPr>
            <p:ph type="dt" sz="half" idx="10"/>
          </p:nvPr>
        </p:nvSpPr>
        <p:spPr/>
        <p:txBody>
          <a:bodyPr/>
          <a:lstStyle/>
          <a:p>
            <a:fld id="{A95D6D73-3C11-4B54-B1E9-C22611D7AE63}" type="datetime4">
              <a:rPr lang="nl-NL" smtClean="0"/>
              <a:t>5 september 2023</a:t>
            </a:fld>
            <a:endParaRPr lang="nl-NL" dirty="0"/>
          </a:p>
        </p:txBody>
      </p:sp>
      <p:sp>
        <p:nvSpPr>
          <p:cNvPr id="5" name="Tijdelijke aanduiding voor voettekst 4">
            <a:extLst>
              <a:ext uri="{FF2B5EF4-FFF2-40B4-BE49-F238E27FC236}">
                <a16:creationId xmlns:a16="http://schemas.microsoft.com/office/drawing/2014/main" id="{7F3155CB-329B-6159-9131-0A0C0F6E374B}"/>
              </a:ext>
            </a:extLst>
          </p:cNvPr>
          <p:cNvSpPr>
            <a:spLocks noGrp="1"/>
          </p:cNvSpPr>
          <p:nvPr>
            <p:ph type="ftr" sz="quarter" idx="11"/>
          </p:nvPr>
        </p:nvSpPr>
        <p:spPr>
          <a:xfrm>
            <a:off x="769786" y="6295104"/>
            <a:ext cx="8909080" cy="365125"/>
          </a:xfrm>
        </p:spPr>
        <p:txBody>
          <a:bodyPr/>
          <a:lstStyle/>
          <a:p>
            <a:endParaRPr lang="nl-NL" dirty="0"/>
          </a:p>
        </p:txBody>
      </p:sp>
      <p:sp>
        <p:nvSpPr>
          <p:cNvPr id="6" name="Tijdelijke aanduiding voor dianummer 5">
            <a:extLst>
              <a:ext uri="{FF2B5EF4-FFF2-40B4-BE49-F238E27FC236}">
                <a16:creationId xmlns:a16="http://schemas.microsoft.com/office/drawing/2014/main" id="{64686529-47C0-93D9-6A7E-5E2F41D76FFF}"/>
              </a:ext>
            </a:extLst>
          </p:cNvPr>
          <p:cNvSpPr>
            <a:spLocks noGrp="1"/>
          </p:cNvSpPr>
          <p:nvPr>
            <p:ph type="sldNum" sz="quarter" idx="4"/>
          </p:nvPr>
        </p:nvSpPr>
        <p:spPr/>
        <p:txBody>
          <a:bodyPr/>
          <a:lstStyle/>
          <a:p>
            <a:fld id="{30EB25C8-E9E3-4D25-B37F-35DF7D8D9C13}" type="slidenum">
              <a:rPr lang="nl-NL" smtClean="0"/>
              <a:pPr/>
              <a:t>10</a:t>
            </a:fld>
            <a:endParaRPr lang="nl-NL" dirty="0"/>
          </a:p>
        </p:txBody>
      </p:sp>
      <p:sp>
        <p:nvSpPr>
          <p:cNvPr id="8" name="Stroomdiagram: Document 7">
            <a:extLst>
              <a:ext uri="{FF2B5EF4-FFF2-40B4-BE49-F238E27FC236}">
                <a16:creationId xmlns:a16="http://schemas.microsoft.com/office/drawing/2014/main" id="{E1A67191-EB65-846B-F9F7-9A82A012DE01}"/>
              </a:ext>
            </a:extLst>
          </p:cNvPr>
          <p:cNvSpPr/>
          <p:nvPr/>
        </p:nvSpPr>
        <p:spPr>
          <a:xfrm>
            <a:off x="1062682" y="3040819"/>
            <a:ext cx="1355123" cy="904386"/>
          </a:xfrm>
          <a:prstGeom prst="flowChartDocumen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Handmatig</a:t>
            </a:r>
            <a:r>
              <a:rPr lang="en-US" dirty="0"/>
              <a:t> </a:t>
            </a:r>
            <a:r>
              <a:rPr lang="en-US" dirty="0" err="1"/>
              <a:t>geojson</a:t>
            </a:r>
            <a:endParaRPr lang="en-US" dirty="0"/>
          </a:p>
        </p:txBody>
      </p:sp>
      <p:sp>
        <p:nvSpPr>
          <p:cNvPr id="12" name="Rechthoek 11">
            <a:extLst>
              <a:ext uri="{FF2B5EF4-FFF2-40B4-BE49-F238E27FC236}">
                <a16:creationId xmlns:a16="http://schemas.microsoft.com/office/drawing/2014/main" id="{1BCF5018-CA4C-39ED-6272-37A6368A6DFA}"/>
              </a:ext>
            </a:extLst>
          </p:cNvPr>
          <p:cNvSpPr/>
          <p:nvPr/>
        </p:nvSpPr>
        <p:spPr>
          <a:xfrm>
            <a:off x="3966054" y="2834329"/>
            <a:ext cx="2059460" cy="13173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source web app</a:t>
            </a:r>
          </a:p>
        </p:txBody>
      </p:sp>
      <p:cxnSp>
        <p:nvCxnSpPr>
          <p:cNvPr id="14" name="Rechte verbindingslijn 13">
            <a:extLst>
              <a:ext uri="{FF2B5EF4-FFF2-40B4-BE49-F238E27FC236}">
                <a16:creationId xmlns:a16="http://schemas.microsoft.com/office/drawing/2014/main" id="{3CC82612-2DD0-05D0-AF54-BF9B99B5A213}"/>
              </a:ext>
            </a:extLst>
          </p:cNvPr>
          <p:cNvCxnSpPr>
            <a:cxnSpLocks/>
          </p:cNvCxnSpPr>
          <p:nvPr/>
        </p:nvCxnSpPr>
        <p:spPr>
          <a:xfrm>
            <a:off x="5961911" y="3034158"/>
            <a:ext cx="556558"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al 14">
            <a:extLst>
              <a:ext uri="{FF2B5EF4-FFF2-40B4-BE49-F238E27FC236}">
                <a16:creationId xmlns:a16="http://schemas.microsoft.com/office/drawing/2014/main" id="{74321C43-A893-E493-3243-0F0B6A850EB9}"/>
              </a:ext>
            </a:extLst>
          </p:cNvPr>
          <p:cNvSpPr/>
          <p:nvPr/>
        </p:nvSpPr>
        <p:spPr>
          <a:xfrm>
            <a:off x="6518468" y="2964136"/>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17" name="Rechte verbindingslijn met pijl 16">
            <a:extLst>
              <a:ext uri="{FF2B5EF4-FFF2-40B4-BE49-F238E27FC236}">
                <a16:creationId xmlns:a16="http://schemas.microsoft.com/office/drawing/2014/main" id="{E1A7470C-EA24-E799-3900-643EEE81363F}"/>
              </a:ext>
            </a:extLst>
          </p:cNvPr>
          <p:cNvCxnSpPr>
            <a:cxnSpLocks/>
            <a:stCxn id="12" idx="1"/>
            <a:endCxn id="8" idx="3"/>
          </p:cNvCxnSpPr>
          <p:nvPr/>
        </p:nvCxnSpPr>
        <p:spPr>
          <a:xfrm flipH="1" flipV="1">
            <a:off x="2417805" y="3493012"/>
            <a:ext cx="154824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EB137E97-40A8-4A98-ACB9-4B7BBC5DA4B7}"/>
              </a:ext>
            </a:extLst>
          </p:cNvPr>
          <p:cNvCxnSpPr>
            <a:cxnSpLocks/>
          </p:cNvCxnSpPr>
          <p:nvPr/>
        </p:nvCxnSpPr>
        <p:spPr>
          <a:xfrm flipV="1">
            <a:off x="4176915" y="4151696"/>
            <a:ext cx="0" cy="413006"/>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al 19">
            <a:extLst>
              <a:ext uri="{FF2B5EF4-FFF2-40B4-BE49-F238E27FC236}">
                <a16:creationId xmlns:a16="http://schemas.microsoft.com/office/drawing/2014/main" id="{AB89CFEA-BFED-7357-8D89-B4BC244CBA4C}"/>
              </a:ext>
            </a:extLst>
          </p:cNvPr>
          <p:cNvSpPr/>
          <p:nvPr/>
        </p:nvSpPr>
        <p:spPr>
          <a:xfrm>
            <a:off x="4094493" y="4564592"/>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21" name="Tekstvak 20">
            <a:extLst>
              <a:ext uri="{FF2B5EF4-FFF2-40B4-BE49-F238E27FC236}">
                <a16:creationId xmlns:a16="http://schemas.microsoft.com/office/drawing/2014/main" id="{EC8D958B-09B1-9F65-1226-588AAB713AD3}"/>
              </a:ext>
            </a:extLst>
          </p:cNvPr>
          <p:cNvSpPr txBox="1"/>
          <p:nvPr/>
        </p:nvSpPr>
        <p:spPr>
          <a:xfrm>
            <a:off x="3966054" y="4654554"/>
            <a:ext cx="1718997" cy="369332"/>
          </a:xfrm>
          <a:prstGeom prst="rect">
            <a:avLst/>
          </a:prstGeom>
          <a:noFill/>
        </p:spPr>
        <p:txBody>
          <a:bodyPr wrap="none" rtlCol="0">
            <a:spAutoFit/>
          </a:bodyPr>
          <a:lstStyle/>
          <a:p>
            <a:r>
              <a:rPr lang="nl-NL" sz="1800" b="1" dirty="0" err="1">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admin</a:t>
            </a:r>
            <a:r>
              <a:rPr lang="nl-NL" sz="1800" b="1" dirty="0">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/import</a:t>
            </a:r>
            <a:endParaRPr lang="en-US" dirty="0"/>
          </a:p>
        </p:txBody>
      </p:sp>
      <p:sp>
        <p:nvSpPr>
          <p:cNvPr id="31" name="Rechthoek 30">
            <a:extLst>
              <a:ext uri="{FF2B5EF4-FFF2-40B4-BE49-F238E27FC236}">
                <a16:creationId xmlns:a16="http://schemas.microsoft.com/office/drawing/2014/main" id="{5506D2CD-68E0-AF43-2DB1-68F8FA21FE93}"/>
              </a:ext>
            </a:extLst>
          </p:cNvPr>
          <p:cNvSpPr/>
          <p:nvPr/>
        </p:nvSpPr>
        <p:spPr>
          <a:xfrm>
            <a:off x="8141305" y="2834330"/>
            <a:ext cx="2059460" cy="13173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Webserver (Apache, NGINX, Tomcat, …)</a:t>
            </a:r>
          </a:p>
        </p:txBody>
      </p:sp>
      <p:cxnSp>
        <p:nvCxnSpPr>
          <p:cNvPr id="38" name="Rechte verbindingslijn 37">
            <a:extLst>
              <a:ext uri="{FF2B5EF4-FFF2-40B4-BE49-F238E27FC236}">
                <a16:creationId xmlns:a16="http://schemas.microsoft.com/office/drawing/2014/main" id="{A61FC286-39C9-1A9C-4259-773883128060}"/>
              </a:ext>
            </a:extLst>
          </p:cNvPr>
          <p:cNvCxnSpPr>
            <a:cxnSpLocks/>
            <a:stCxn id="31" idx="0"/>
          </p:cNvCxnSpPr>
          <p:nvPr/>
        </p:nvCxnSpPr>
        <p:spPr>
          <a:xfrm flipV="1">
            <a:off x="9171035" y="2381953"/>
            <a:ext cx="0" cy="452377"/>
          </a:xfrm>
          <a:prstGeom prst="line">
            <a:avLst/>
          </a:prstGeom>
        </p:spPr>
        <p:style>
          <a:lnRef idx="1">
            <a:schemeClr val="accent1"/>
          </a:lnRef>
          <a:fillRef idx="0">
            <a:schemeClr val="accent1"/>
          </a:fillRef>
          <a:effectRef idx="0">
            <a:schemeClr val="accent1"/>
          </a:effectRef>
          <a:fontRef idx="minor">
            <a:schemeClr val="tx1"/>
          </a:fontRef>
        </p:style>
      </p:cxnSp>
      <p:sp>
        <p:nvSpPr>
          <p:cNvPr id="39" name="Ovaal 38">
            <a:extLst>
              <a:ext uri="{FF2B5EF4-FFF2-40B4-BE49-F238E27FC236}">
                <a16:creationId xmlns:a16="http://schemas.microsoft.com/office/drawing/2014/main" id="{F4AE1125-6761-52D8-FEE6-C47724F5F270}"/>
              </a:ext>
            </a:extLst>
          </p:cNvPr>
          <p:cNvSpPr/>
          <p:nvPr/>
        </p:nvSpPr>
        <p:spPr>
          <a:xfrm>
            <a:off x="9083401" y="2241910"/>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43" name="Rechte verbindingslijn met pijl 42">
            <a:extLst>
              <a:ext uri="{FF2B5EF4-FFF2-40B4-BE49-F238E27FC236}">
                <a16:creationId xmlns:a16="http://schemas.microsoft.com/office/drawing/2014/main" id="{2D640A5C-A64B-1DF1-9D27-51936DAAA7A0}"/>
              </a:ext>
            </a:extLst>
          </p:cNvPr>
          <p:cNvCxnSpPr>
            <a:cxnSpLocks/>
          </p:cNvCxnSpPr>
          <p:nvPr/>
        </p:nvCxnSpPr>
        <p:spPr>
          <a:xfrm flipH="1">
            <a:off x="6804454" y="3018996"/>
            <a:ext cx="1336851" cy="13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86F56985-C141-A309-65E0-0860245E4C02}"/>
              </a:ext>
            </a:extLst>
          </p:cNvPr>
          <p:cNvCxnSpPr>
            <a:cxnSpLocks/>
          </p:cNvCxnSpPr>
          <p:nvPr/>
        </p:nvCxnSpPr>
        <p:spPr>
          <a:xfrm flipV="1">
            <a:off x="9479954" y="2381953"/>
            <a:ext cx="0" cy="452377"/>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al 17">
            <a:extLst>
              <a:ext uri="{FF2B5EF4-FFF2-40B4-BE49-F238E27FC236}">
                <a16:creationId xmlns:a16="http://schemas.microsoft.com/office/drawing/2014/main" id="{F1222A77-5363-E56D-546B-52884C5FBEAB}"/>
              </a:ext>
            </a:extLst>
          </p:cNvPr>
          <p:cNvSpPr/>
          <p:nvPr/>
        </p:nvSpPr>
        <p:spPr>
          <a:xfrm>
            <a:off x="9392320" y="2241910"/>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22" name="Rechte verbindingslijn 21">
            <a:extLst>
              <a:ext uri="{FF2B5EF4-FFF2-40B4-BE49-F238E27FC236}">
                <a16:creationId xmlns:a16="http://schemas.microsoft.com/office/drawing/2014/main" id="{7913444A-A251-FFF7-7A8D-9F2CED86FCE0}"/>
              </a:ext>
            </a:extLst>
          </p:cNvPr>
          <p:cNvCxnSpPr>
            <a:cxnSpLocks/>
          </p:cNvCxnSpPr>
          <p:nvPr/>
        </p:nvCxnSpPr>
        <p:spPr>
          <a:xfrm flipV="1">
            <a:off x="8865886" y="2381953"/>
            <a:ext cx="0" cy="452377"/>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al 22">
            <a:extLst>
              <a:ext uri="{FF2B5EF4-FFF2-40B4-BE49-F238E27FC236}">
                <a16:creationId xmlns:a16="http://schemas.microsoft.com/office/drawing/2014/main" id="{84A2C7D2-A7DF-AF8C-495B-2C69E9B8924B}"/>
              </a:ext>
            </a:extLst>
          </p:cNvPr>
          <p:cNvSpPr/>
          <p:nvPr/>
        </p:nvSpPr>
        <p:spPr>
          <a:xfrm>
            <a:off x="8778252" y="2241910"/>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24" name="Rechte verbindingslijn 23">
            <a:extLst>
              <a:ext uri="{FF2B5EF4-FFF2-40B4-BE49-F238E27FC236}">
                <a16:creationId xmlns:a16="http://schemas.microsoft.com/office/drawing/2014/main" id="{5BBED3C2-F83C-E2F1-953F-0624AF34A091}"/>
              </a:ext>
            </a:extLst>
          </p:cNvPr>
          <p:cNvCxnSpPr>
            <a:cxnSpLocks/>
          </p:cNvCxnSpPr>
          <p:nvPr/>
        </p:nvCxnSpPr>
        <p:spPr>
          <a:xfrm flipV="1">
            <a:off x="9818493" y="2381953"/>
            <a:ext cx="0" cy="452377"/>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al 24">
            <a:extLst>
              <a:ext uri="{FF2B5EF4-FFF2-40B4-BE49-F238E27FC236}">
                <a16:creationId xmlns:a16="http://schemas.microsoft.com/office/drawing/2014/main" id="{2AF35B01-E48F-14B1-6C59-EAE585C214FB}"/>
              </a:ext>
            </a:extLst>
          </p:cNvPr>
          <p:cNvSpPr/>
          <p:nvPr/>
        </p:nvSpPr>
        <p:spPr>
          <a:xfrm>
            <a:off x="9730859" y="2241910"/>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26" name="Rechte verbindingslijn 25">
            <a:extLst>
              <a:ext uri="{FF2B5EF4-FFF2-40B4-BE49-F238E27FC236}">
                <a16:creationId xmlns:a16="http://schemas.microsoft.com/office/drawing/2014/main" id="{E1C042BE-1AE4-EEAB-87A1-8D0869C3F080}"/>
              </a:ext>
            </a:extLst>
          </p:cNvPr>
          <p:cNvCxnSpPr>
            <a:cxnSpLocks/>
          </p:cNvCxnSpPr>
          <p:nvPr/>
        </p:nvCxnSpPr>
        <p:spPr>
          <a:xfrm>
            <a:off x="5961911" y="3249151"/>
            <a:ext cx="556558"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al 26">
            <a:extLst>
              <a:ext uri="{FF2B5EF4-FFF2-40B4-BE49-F238E27FC236}">
                <a16:creationId xmlns:a16="http://schemas.microsoft.com/office/drawing/2014/main" id="{A18CD2EE-2F32-823D-3010-3B916A27CDC0}"/>
              </a:ext>
            </a:extLst>
          </p:cNvPr>
          <p:cNvSpPr/>
          <p:nvPr/>
        </p:nvSpPr>
        <p:spPr>
          <a:xfrm>
            <a:off x="6518468" y="3179129"/>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28" name="Rechte verbindingslijn met pijl 27">
            <a:extLst>
              <a:ext uri="{FF2B5EF4-FFF2-40B4-BE49-F238E27FC236}">
                <a16:creationId xmlns:a16="http://schemas.microsoft.com/office/drawing/2014/main" id="{FDB46ABD-855D-53C4-7D08-DE4B7D98E3FC}"/>
              </a:ext>
            </a:extLst>
          </p:cNvPr>
          <p:cNvCxnSpPr>
            <a:cxnSpLocks/>
          </p:cNvCxnSpPr>
          <p:nvPr/>
        </p:nvCxnSpPr>
        <p:spPr>
          <a:xfrm flipH="1">
            <a:off x="6804454" y="3233989"/>
            <a:ext cx="1336851" cy="15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Rechte verbindingslijn 28">
            <a:extLst>
              <a:ext uri="{FF2B5EF4-FFF2-40B4-BE49-F238E27FC236}">
                <a16:creationId xmlns:a16="http://schemas.microsoft.com/office/drawing/2014/main" id="{C06DF782-AFE3-504B-55E0-C1A1946D1C5E}"/>
              </a:ext>
            </a:extLst>
          </p:cNvPr>
          <p:cNvCxnSpPr>
            <a:cxnSpLocks/>
          </p:cNvCxnSpPr>
          <p:nvPr/>
        </p:nvCxnSpPr>
        <p:spPr>
          <a:xfrm>
            <a:off x="5966349" y="3465857"/>
            <a:ext cx="556558"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al 29">
            <a:extLst>
              <a:ext uri="{FF2B5EF4-FFF2-40B4-BE49-F238E27FC236}">
                <a16:creationId xmlns:a16="http://schemas.microsoft.com/office/drawing/2014/main" id="{140F1C39-44C2-5B4A-E60E-D1C849E2F803}"/>
              </a:ext>
            </a:extLst>
          </p:cNvPr>
          <p:cNvSpPr/>
          <p:nvPr/>
        </p:nvSpPr>
        <p:spPr>
          <a:xfrm>
            <a:off x="6522906" y="3395835"/>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32" name="Rechte verbindingslijn met pijl 31">
            <a:extLst>
              <a:ext uri="{FF2B5EF4-FFF2-40B4-BE49-F238E27FC236}">
                <a16:creationId xmlns:a16="http://schemas.microsoft.com/office/drawing/2014/main" id="{B1C9FC00-8E17-BA11-73D6-03830A1052BD}"/>
              </a:ext>
            </a:extLst>
          </p:cNvPr>
          <p:cNvCxnSpPr>
            <a:cxnSpLocks/>
          </p:cNvCxnSpPr>
          <p:nvPr/>
        </p:nvCxnSpPr>
        <p:spPr>
          <a:xfrm flipH="1">
            <a:off x="6804454" y="3450695"/>
            <a:ext cx="13412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Rechte verbindingslijn 32">
            <a:extLst>
              <a:ext uri="{FF2B5EF4-FFF2-40B4-BE49-F238E27FC236}">
                <a16:creationId xmlns:a16="http://schemas.microsoft.com/office/drawing/2014/main" id="{658D694B-FC6B-5F3A-E6E3-7B21CB0EB0F3}"/>
              </a:ext>
            </a:extLst>
          </p:cNvPr>
          <p:cNvCxnSpPr>
            <a:cxnSpLocks/>
          </p:cNvCxnSpPr>
          <p:nvPr/>
        </p:nvCxnSpPr>
        <p:spPr>
          <a:xfrm>
            <a:off x="5961911" y="3681275"/>
            <a:ext cx="556558"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al 33">
            <a:extLst>
              <a:ext uri="{FF2B5EF4-FFF2-40B4-BE49-F238E27FC236}">
                <a16:creationId xmlns:a16="http://schemas.microsoft.com/office/drawing/2014/main" id="{7CA48D85-9E43-B289-F6F5-E05D9EB6CFBA}"/>
              </a:ext>
            </a:extLst>
          </p:cNvPr>
          <p:cNvSpPr/>
          <p:nvPr/>
        </p:nvSpPr>
        <p:spPr>
          <a:xfrm>
            <a:off x="6518468" y="3611253"/>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35" name="Rechte verbindingslijn met pijl 34">
            <a:extLst>
              <a:ext uri="{FF2B5EF4-FFF2-40B4-BE49-F238E27FC236}">
                <a16:creationId xmlns:a16="http://schemas.microsoft.com/office/drawing/2014/main" id="{EDC4F83F-4F29-E43D-4863-F5BB725564C8}"/>
              </a:ext>
            </a:extLst>
          </p:cNvPr>
          <p:cNvCxnSpPr>
            <a:cxnSpLocks/>
          </p:cNvCxnSpPr>
          <p:nvPr/>
        </p:nvCxnSpPr>
        <p:spPr>
          <a:xfrm flipH="1">
            <a:off x="6804454" y="3666113"/>
            <a:ext cx="1336851" cy="15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Rechte verbindingslijn 41">
            <a:extLst>
              <a:ext uri="{FF2B5EF4-FFF2-40B4-BE49-F238E27FC236}">
                <a16:creationId xmlns:a16="http://schemas.microsoft.com/office/drawing/2014/main" id="{6F72CAEB-F559-4F7A-2B96-D8A8B4EAB8FE}"/>
              </a:ext>
            </a:extLst>
          </p:cNvPr>
          <p:cNvCxnSpPr>
            <a:cxnSpLocks/>
          </p:cNvCxnSpPr>
          <p:nvPr/>
        </p:nvCxnSpPr>
        <p:spPr>
          <a:xfrm flipV="1">
            <a:off x="5813490" y="4159550"/>
            <a:ext cx="0" cy="413006"/>
          </a:xfrm>
          <a:prstGeom prst="line">
            <a:avLst/>
          </a:prstGeom>
        </p:spPr>
        <p:style>
          <a:lnRef idx="1">
            <a:schemeClr val="accent1"/>
          </a:lnRef>
          <a:fillRef idx="0">
            <a:schemeClr val="accent1"/>
          </a:fillRef>
          <a:effectRef idx="0">
            <a:schemeClr val="accent1"/>
          </a:effectRef>
          <a:fontRef idx="minor">
            <a:schemeClr val="tx1"/>
          </a:fontRef>
        </p:style>
      </p:cxnSp>
      <p:sp>
        <p:nvSpPr>
          <p:cNvPr id="44" name="Ovaal 43">
            <a:extLst>
              <a:ext uri="{FF2B5EF4-FFF2-40B4-BE49-F238E27FC236}">
                <a16:creationId xmlns:a16="http://schemas.microsoft.com/office/drawing/2014/main" id="{39DB4C15-7C1B-7408-A918-C06B084564CE}"/>
              </a:ext>
            </a:extLst>
          </p:cNvPr>
          <p:cNvSpPr/>
          <p:nvPr/>
        </p:nvSpPr>
        <p:spPr>
          <a:xfrm>
            <a:off x="5731068" y="4572446"/>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45" name="Tekstvak 44">
            <a:extLst>
              <a:ext uri="{FF2B5EF4-FFF2-40B4-BE49-F238E27FC236}">
                <a16:creationId xmlns:a16="http://schemas.microsoft.com/office/drawing/2014/main" id="{AEB342E6-2BBE-4E0A-2269-057211808F57}"/>
              </a:ext>
            </a:extLst>
          </p:cNvPr>
          <p:cNvSpPr txBox="1"/>
          <p:nvPr/>
        </p:nvSpPr>
        <p:spPr>
          <a:xfrm>
            <a:off x="5658969" y="4648477"/>
            <a:ext cx="1393330" cy="369332"/>
          </a:xfrm>
          <a:prstGeom prst="rect">
            <a:avLst/>
          </a:prstGeom>
          <a:noFill/>
        </p:spPr>
        <p:txBody>
          <a:bodyPr wrap="none" rtlCol="0">
            <a:spAutoFit/>
          </a:bodyPr>
          <a:lstStyle/>
          <a:p>
            <a:r>
              <a:rPr lang="nl-NL" sz="1800" strike="sngStrike" dirty="0" err="1">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admin</a:t>
            </a:r>
            <a:r>
              <a:rPr lang="nl-NL" sz="1800" strike="sngStrike" dirty="0">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a:t>
            </a:r>
            <a:r>
              <a:rPr lang="nl-NL" sz="1800" strike="sngStrike" dirty="0" err="1">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clear</a:t>
            </a:r>
            <a:endParaRPr lang="en-US" strike="sngStrike" dirty="0"/>
          </a:p>
        </p:txBody>
      </p:sp>
      <p:sp>
        <p:nvSpPr>
          <p:cNvPr id="46" name="Cilinder 45">
            <a:extLst>
              <a:ext uri="{FF2B5EF4-FFF2-40B4-BE49-F238E27FC236}">
                <a16:creationId xmlns:a16="http://schemas.microsoft.com/office/drawing/2014/main" id="{5EC7D2E2-087C-9527-0EFE-63F330774D51}"/>
              </a:ext>
            </a:extLst>
          </p:cNvPr>
          <p:cNvSpPr/>
          <p:nvPr/>
        </p:nvSpPr>
        <p:spPr>
          <a:xfrm>
            <a:off x="4644934" y="2300425"/>
            <a:ext cx="701700" cy="692632"/>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kstvak 63">
            <a:extLst>
              <a:ext uri="{FF2B5EF4-FFF2-40B4-BE49-F238E27FC236}">
                <a16:creationId xmlns:a16="http://schemas.microsoft.com/office/drawing/2014/main" id="{57868D76-1E19-73F4-5FE6-38770D73EAC8}"/>
              </a:ext>
            </a:extLst>
          </p:cNvPr>
          <p:cNvSpPr txBox="1"/>
          <p:nvPr/>
        </p:nvSpPr>
        <p:spPr>
          <a:xfrm>
            <a:off x="9557163" y="2382552"/>
            <a:ext cx="2209323" cy="369332"/>
          </a:xfrm>
          <a:prstGeom prst="rect">
            <a:avLst/>
          </a:prstGeom>
          <a:noFill/>
        </p:spPr>
        <p:txBody>
          <a:bodyPr wrap="none" rtlCol="0">
            <a:spAutoFit/>
          </a:bodyPr>
          <a:lstStyle/>
          <a:p>
            <a:r>
              <a:rPr lang="nl-NL" sz="1800" dirty="0">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Security - </a:t>
            </a:r>
            <a:r>
              <a:rPr lang="nl-NL" sz="1800" dirty="0" err="1">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certificate</a:t>
            </a:r>
            <a:endParaRPr lang="en-US" dirty="0"/>
          </a:p>
        </p:txBody>
      </p:sp>
      <p:sp>
        <p:nvSpPr>
          <p:cNvPr id="65" name="Rechthoek 64">
            <a:extLst>
              <a:ext uri="{FF2B5EF4-FFF2-40B4-BE49-F238E27FC236}">
                <a16:creationId xmlns:a16="http://schemas.microsoft.com/office/drawing/2014/main" id="{CCA8C5BE-5E8B-5723-B517-BBBAC9E117CD}"/>
              </a:ext>
            </a:extLst>
          </p:cNvPr>
          <p:cNvSpPr/>
          <p:nvPr/>
        </p:nvSpPr>
        <p:spPr>
          <a:xfrm>
            <a:off x="3772930" y="2042984"/>
            <a:ext cx="2494629" cy="2317081"/>
          </a:xfrm>
          <a:prstGeom prst="rect">
            <a:avLst/>
          </a:prstGeom>
          <a:noFill/>
          <a:ln>
            <a:solidFill>
              <a:srgbClr val="E6005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66" name="Tekstvak 65">
            <a:extLst>
              <a:ext uri="{FF2B5EF4-FFF2-40B4-BE49-F238E27FC236}">
                <a16:creationId xmlns:a16="http://schemas.microsoft.com/office/drawing/2014/main" id="{F2C4B7C6-268D-528D-9238-3D7E7F61E166}"/>
              </a:ext>
            </a:extLst>
          </p:cNvPr>
          <p:cNvSpPr txBox="1"/>
          <p:nvPr/>
        </p:nvSpPr>
        <p:spPr>
          <a:xfrm>
            <a:off x="5224326" y="1763996"/>
            <a:ext cx="1750607" cy="369332"/>
          </a:xfrm>
          <a:prstGeom prst="rect">
            <a:avLst/>
          </a:prstGeom>
          <a:noFill/>
        </p:spPr>
        <p:txBody>
          <a:bodyPr wrap="none" rtlCol="0">
            <a:spAutoFit/>
          </a:bodyPr>
          <a:lstStyle/>
          <a:p>
            <a:r>
              <a:rPr lang="nl-NL" sz="1800" dirty="0">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(Container, k8?)</a:t>
            </a:r>
            <a:endParaRPr lang="en-US" dirty="0"/>
          </a:p>
        </p:txBody>
      </p:sp>
      <p:sp>
        <p:nvSpPr>
          <p:cNvPr id="9" name="Rechthoek 8">
            <a:extLst>
              <a:ext uri="{FF2B5EF4-FFF2-40B4-BE49-F238E27FC236}">
                <a16:creationId xmlns:a16="http://schemas.microsoft.com/office/drawing/2014/main" id="{A222E740-A38E-926B-E9F7-1928FB5D456E}"/>
              </a:ext>
            </a:extLst>
          </p:cNvPr>
          <p:cNvSpPr/>
          <p:nvPr/>
        </p:nvSpPr>
        <p:spPr>
          <a:xfrm>
            <a:off x="3434549" y="5264295"/>
            <a:ext cx="2782008" cy="51188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err="1"/>
              <a:t>handmatige</a:t>
            </a:r>
            <a:r>
              <a:rPr lang="en-US" dirty="0"/>
              <a:t> </a:t>
            </a:r>
            <a:r>
              <a:rPr lang="en-US" dirty="0" err="1"/>
              <a:t>aanroep</a:t>
            </a:r>
            <a:endParaRPr lang="en-US" dirty="0"/>
          </a:p>
        </p:txBody>
      </p:sp>
      <p:cxnSp>
        <p:nvCxnSpPr>
          <p:cNvPr id="37" name="Rechte verbindingslijn met pijl 36">
            <a:extLst>
              <a:ext uri="{FF2B5EF4-FFF2-40B4-BE49-F238E27FC236}">
                <a16:creationId xmlns:a16="http://schemas.microsoft.com/office/drawing/2014/main" id="{3CCBEAC4-220F-869A-B840-E35800BAE277}"/>
              </a:ext>
            </a:extLst>
          </p:cNvPr>
          <p:cNvCxnSpPr>
            <a:cxnSpLocks/>
            <a:stCxn id="9" idx="0"/>
            <a:endCxn id="21" idx="2"/>
          </p:cNvCxnSpPr>
          <p:nvPr/>
        </p:nvCxnSpPr>
        <p:spPr>
          <a:xfrm flipV="1">
            <a:off x="4825553" y="5023886"/>
            <a:ext cx="0" cy="240409"/>
          </a:xfrm>
          <a:prstGeom prst="straightConnector1">
            <a:avLst/>
          </a:prstGeom>
          <a:ln>
            <a:tailEnd type="triangle"/>
          </a:ln>
        </p:spPr>
        <p:style>
          <a:lnRef idx="2">
            <a:schemeClr val="accent3"/>
          </a:lnRef>
          <a:fillRef idx="1">
            <a:schemeClr val="lt1"/>
          </a:fillRef>
          <a:effectRef idx="0">
            <a:schemeClr val="accent3"/>
          </a:effectRef>
          <a:fontRef idx="minor">
            <a:schemeClr val="dk1"/>
          </a:fontRef>
        </p:style>
      </p:cxnSp>
      <p:cxnSp>
        <p:nvCxnSpPr>
          <p:cNvPr id="48" name="Rechte verbindingslijn met pijl 47">
            <a:extLst>
              <a:ext uri="{FF2B5EF4-FFF2-40B4-BE49-F238E27FC236}">
                <a16:creationId xmlns:a16="http://schemas.microsoft.com/office/drawing/2014/main" id="{1C83B1CE-34F4-F9E1-5D4C-7FD3CD97834E}"/>
              </a:ext>
            </a:extLst>
          </p:cNvPr>
          <p:cNvCxnSpPr>
            <a:cxnSpLocks/>
            <a:stCxn id="9" idx="3"/>
            <a:endCxn id="45" idx="2"/>
          </p:cNvCxnSpPr>
          <p:nvPr/>
        </p:nvCxnSpPr>
        <p:spPr>
          <a:xfrm flipV="1">
            <a:off x="6216557" y="5017809"/>
            <a:ext cx="139077" cy="502431"/>
          </a:xfrm>
          <a:prstGeom prst="straightConnector1">
            <a:avLst/>
          </a:prstGeom>
          <a:ln>
            <a:tailEnd type="triangle"/>
          </a:ln>
        </p:spPr>
        <p:style>
          <a:lnRef idx="2">
            <a:schemeClr val="accent3"/>
          </a:lnRef>
          <a:fillRef idx="1">
            <a:schemeClr val="lt1"/>
          </a:fillRef>
          <a:effectRef idx="0">
            <a:schemeClr val="accent3"/>
          </a:effectRef>
          <a:fontRef idx="minor">
            <a:schemeClr val="dk1"/>
          </a:fontRef>
        </p:style>
      </p:cxnSp>
    </p:spTree>
    <p:extLst>
      <p:ext uri="{BB962C8B-B14F-4D97-AF65-F5344CB8AC3E}">
        <p14:creationId xmlns:p14="http://schemas.microsoft.com/office/powerpoint/2010/main" val="168221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24D731-80A1-CFE5-B41A-DE629088CCB7}"/>
              </a:ext>
            </a:extLst>
          </p:cNvPr>
          <p:cNvSpPr>
            <a:spLocks noGrp="1"/>
          </p:cNvSpPr>
          <p:nvPr>
            <p:ph type="title"/>
          </p:nvPr>
        </p:nvSpPr>
        <p:spPr/>
        <p:txBody>
          <a:bodyPr/>
          <a:lstStyle/>
          <a:p>
            <a:r>
              <a:rPr lang="en-US" dirty="0"/>
              <a:t>User stories</a:t>
            </a:r>
          </a:p>
        </p:txBody>
      </p:sp>
      <p:sp>
        <p:nvSpPr>
          <p:cNvPr id="3" name="Tijdelijke aanduiding voor inhoud 2">
            <a:extLst>
              <a:ext uri="{FF2B5EF4-FFF2-40B4-BE49-F238E27FC236}">
                <a16:creationId xmlns:a16="http://schemas.microsoft.com/office/drawing/2014/main" id="{77AB96CF-8A27-CD3E-4734-0F57F8022A03}"/>
              </a:ext>
            </a:extLst>
          </p:cNvPr>
          <p:cNvSpPr>
            <a:spLocks noGrp="1"/>
          </p:cNvSpPr>
          <p:nvPr>
            <p:ph idx="1"/>
          </p:nvPr>
        </p:nvSpPr>
        <p:spPr/>
        <p:txBody>
          <a:bodyPr/>
          <a:lstStyle/>
          <a:p>
            <a:pPr marL="342900" indent="-342900">
              <a:buFont typeface="Arial" panose="020B0604020202020204" pitchFamily="34" charset="0"/>
              <a:buChar char="•"/>
            </a:pPr>
            <a:r>
              <a:rPr lang="nl-NL" sz="1200" dirty="0" err="1"/>
              <a:t>Definieren</a:t>
            </a:r>
            <a:r>
              <a:rPr lang="nl-NL" sz="1200" dirty="0"/>
              <a:t> </a:t>
            </a:r>
            <a:r>
              <a:rPr lang="nl-NL" sz="1200" dirty="0" err="1"/>
              <a:t>CSVs</a:t>
            </a:r>
            <a:endParaRPr lang="nl-NL" sz="1200" dirty="0"/>
          </a:p>
          <a:p>
            <a:pPr marL="342900" indent="-342900">
              <a:buFont typeface="Arial" panose="020B0604020202020204" pitchFamily="34" charset="0"/>
              <a:buChar char="•"/>
            </a:pPr>
            <a:r>
              <a:rPr lang="nl-NL" sz="1200" dirty="0"/>
              <a:t>Genereren </a:t>
            </a:r>
            <a:r>
              <a:rPr lang="nl-NL" sz="1200" dirty="0" err="1"/>
              <a:t>webservices</a:t>
            </a:r>
            <a:r>
              <a:rPr lang="nl-NL" sz="1200" dirty="0"/>
              <a:t> </a:t>
            </a:r>
            <a:r>
              <a:rPr lang="nl-NL" sz="1200" dirty="0" err="1"/>
              <a:t>obv</a:t>
            </a:r>
            <a:r>
              <a:rPr lang="nl-NL" sz="1200" dirty="0"/>
              <a:t> </a:t>
            </a:r>
            <a:r>
              <a:rPr lang="nl-NL" sz="1200" dirty="0" err="1"/>
              <a:t>OpenAPI</a:t>
            </a:r>
            <a:endParaRPr lang="nl-NL" sz="1200" dirty="0"/>
          </a:p>
          <a:p>
            <a:pPr marL="342900" indent="-342900">
              <a:buFont typeface="Arial" panose="020B0604020202020204" pitchFamily="34" charset="0"/>
              <a:buChar char="•"/>
            </a:pPr>
            <a:r>
              <a:rPr lang="nl-NL" sz="1200" dirty="0"/>
              <a:t>Implementatie Inlees proces per end-point</a:t>
            </a:r>
          </a:p>
          <a:p>
            <a:pPr marL="342900" indent="-342900">
              <a:buFont typeface="Arial" panose="020B0604020202020204" pitchFamily="34" charset="0"/>
              <a:buChar char="•"/>
            </a:pPr>
            <a:r>
              <a:rPr lang="nl-NL" sz="1200" dirty="0"/>
              <a:t>Implementatie Clearing proces (per end-point?) – vaste periode (</a:t>
            </a:r>
            <a:r>
              <a:rPr lang="nl-NL" sz="1200" dirty="0" err="1"/>
              <a:t>config</a:t>
            </a:r>
            <a:r>
              <a:rPr lang="nl-NL" sz="1200" dirty="0"/>
              <a:t>) of in </a:t>
            </a:r>
            <a:r>
              <a:rPr lang="nl-NL" sz="1200" dirty="0" err="1"/>
              <a:t>endpoint</a:t>
            </a:r>
            <a:r>
              <a:rPr lang="nl-NL" sz="1200" dirty="0"/>
              <a:t> aanroep?</a:t>
            </a:r>
          </a:p>
          <a:p>
            <a:pPr marL="342900" indent="-342900">
              <a:buFont typeface="Arial" panose="020B0604020202020204" pitchFamily="34" charset="0"/>
              <a:buChar char="•"/>
            </a:pPr>
            <a:r>
              <a:rPr lang="nl-NL" sz="1200" dirty="0"/>
              <a:t>Implementatie Configuratie (bestandlocaties, clearing perioden)</a:t>
            </a:r>
          </a:p>
          <a:p>
            <a:pPr marL="342900" indent="-342900">
              <a:buFont typeface="Arial" panose="020B0604020202020204" pitchFamily="34" charset="0"/>
              <a:buChar char="•"/>
            </a:pPr>
            <a:r>
              <a:rPr lang="nl-NL" sz="1200"/>
              <a:t>Implementatie autorisatie</a:t>
            </a:r>
            <a:endParaRPr lang="nl-NL" sz="1200" dirty="0"/>
          </a:p>
          <a:p>
            <a:pPr marL="342900" indent="-342900">
              <a:buFont typeface="Arial" panose="020B0604020202020204" pitchFamily="34" charset="0"/>
              <a:buChar char="•"/>
            </a:pPr>
            <a:r>
              <a:rPr lang="nl-NL" sz="1200" dirty="0"/>
              <a:t>Implementatie Status </a:t>
            </a:r>
          </a:p>
          <a:p>
            <a:pPr marL="342900" indent="-342900">
              <a:buFont typeface="Arial" panose="020B0604020202020204" pitchFamily="34" charset="0"/>
              <a:buChar char="•"/>
            </a:pPr>
            <a:r>
              <a:rPr lang="nl-NL" sz="1200" dirty="0"/>
              <a:t>Implementatie </a:t>
            </a:r>
            <a:r>
              <a:rPr lang="nl-NL" sz="1200" dirty="0" err="1"/>
              <a:t>Vehicles</a:t>
            </a:r>
            <a:endParaRPr lang="nl-NL" sz="1200" dirty="0"/>
          </a:p>
          <a:p>
            <a:pPr marL="342900" indent="-342900">
              <a:buFont typeface="Arial" panose="020B0604020202020204" pitchFamily="34" charset="0"/>
              <a:buChar char="•"/>
            </a:pPr>
            <a:r>
              <a:rPr lang="nl-NL" sz="1200" dirty="0"/>
              <a:t>Implementatie Trips</a:t>
            </a:r>
          </a:p>
          <a:p>
            <a:pPr marL="342900" indent="-342900">
              <a:buFont typeface="Arial" panose="020B0604020202020204" pitchFamily="34" charset="0"/>
              <a:buChar char="•"/>
            </a:pPr>
            <a:r>
              <a:rPr lang="nl-NL" sz="1200" dirty="0"/>
              <a:t>Implementatie </a:t>
            </a:r>
            <a:r>
              <a:rPr lang="nl-NL" sz="1200" dirty="0" err="1"/>
              <a:t>Geofencing</a:t>
            </a:r>
            <a:endParaRPr lang="nl-NL" sz="1200" dirty="0"/>
          </a:p>
          <a:p>
            <a:pPr marL="342900" indent="-342900">
              <a:buFont typeface="Arial" panose="020B0604020202020204" pitchFamily="34" charset="0"/>
              <a:buChar char="•"/>
            </a:pPr>
            <a:r>
              <a:rPr lang="nl-NL" sz="1200" dirty="0"/>
              <a:t>(optioneel) Voorbeeld batch (SQL export) scripts Windows &amp; Linux</a:t>
            </a:r>
          </a:p>
          <a:p>
            <a:pPr marL="342900" indent="-342900">
              <a:buFont typeface="Arial" panose="020B0604020202020204" pitchFamily="34" charset="0"/>
              <a:buChar char="•"/>
            </a:pPr>
            <a:r>
              <a:rPr lang="nl-NL" sz="1200" dirty="0"/>
              <a:t>(optioneel) </a:t>
            </a:r>
            <a:r>
              <a:rPr lang="nl-NL" sz="1200" dirty="0" err="1"/>
              <a:t>Containerize</a:t>
            </a:r>
            <a:endParaRPr lang="nl-NL" sz="1200" dirty="0"/>
          </a:p>
          <a:p>
            <a:endParaRPr lang="nl-NL" sz="1200" dirty="0"/>
          </a:p>
        </p:txBody>
      </p:sp>
      <p:sp>
        <p:nvSpPr>
          <p:cNvPr id="4" name="Tijdelijke aanduiding voor datum 3">
            <a:extLst>
              <a:ext uri="{FF2B5EF4-FFF2-40B4-BE49-F238E27FC236}">
                <a16:creationId xmlns:a16="http://schemas.microsoft.com/office/drawing/2014/main" id="{49429B6C-7EF9-D35C-9477-0176F2CED7DC}"/>
              </a:ext>
            </a:extLst>
          </p:cNvPr>
          <p:cNvSpPr>
            <a:spLocks noGrp="1"/>
          </p:cNvSpPr>
          <p:nvPr>
            <p:ph type="dt" sz="half" idx="10"/>
          </p:nvPr>
        </p:nvSpPr>
        <p:spPr/>
        <p:txBody>
          <a:bodyPr/>
          <a:lstStyle/>
          <a:p>
            <a:fld id="{A95D6D73-3C11-4B54-B1E9-C22611D7AE63}" type="datetime4">
              <a:rPr lang="nl-NL" smtClean="0"/>
              <a:t>5 september 2023</a:t>
            </a:fld>
            <a:endParaRPr lang="nl-NL" dirty="0"/>
          </a:p>
        </p:txBody>
      </p:sp>
      <p:sp>
        <p:nvSpPr>
          <p:cNvPr id="5" name="Tijdelijke aanduiding voor voettekst 4">
            <a:extLst>
              <a:ext uri="{FF2B5EF4-FFF2-40B4-BE49-F238E27FC236}">
                <a16:creationId xmlns:a16="http://schemas.microsoft.com/office/drawing/2014/main" id="{85DF1B97-8372-3B18-4077-530A30E3509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7E0AFECA-929F-3EA4-8A91-E5A8286FFAD8}"/>
              </a:ext>
            </a:extLst>
          </p:cNvPr>
          <p:cNvSpPr>
            <a:spLocks noGrp="1"/>
          </p:cNvSpPr>
          <p:nvPr>
            <p:ph type="sldNum" sz="quarter" idx="4"/>
          </p:nvPr>
        </p:nvSpPr>
        <p:spPr/>
        <p:txBody>
          <a:bodyPr/>
          <a:lstStyle/>
          <a:p>
            <a:fld id="{30EB25C8-E9E3-4D25-B37F-35DF7D8D9C13}" type="slidenum">
              <a:rPr lang="nl-NL" smtClean="0"/>
              <a:pPr/>
              <a:t>11</a:t>
            </a:fld>
            <a:endParaRPr lang="nl-NL" dirty="0"/>
          </a:p>
        </p:txBody>
      </p:sp>
    </p:spTree>
    <p:extLst>
      <p:ext uri="{BB962C8B-B14F-4D97-AF65-F5344CB8AC3E}">
        <p14:creationId xmlns:p14="http://schemas.microsoft.com/office/powerpoint/2010/main" val="430469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8CFAF13F-83EF-4B9F-BC53-31EF4EDB0F47}"/>
              </a:ext>
            </a:extLst>
          </p:cNvPr>
          <p:cNvSpPr/>
          <p:nvPr/>
        </p:nvSpPr>
        <p:spPr>
          <a:xfrm>
            <a:off x="5333998" y="0"/>
            <a:ext cx="6858000" cy="6867168"/>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err="1"/>
          </a:p>
        </p:txBody>
      </p:sp>
      <p:pic>
        <p:nvPicPr>
          <p:cNvPr id="5" name="Tijdelijke aanduiding voor afbeelding 4" descr="Afbeelding met tekst, buitenshuis, raam, Landvoertuig&#10;&#10;Automatisch gegenereerde beschrijving">
            <a:extLst>
              <a:ext uri="{FF2B5EF4-FFF2-40B4-BE49-F238E27FC236}">
                <a16:creationId xmlns:a16="http://schemas.microsoft.com/office/drawing/2014/main" id="{FBDC309F-7608-EBC5-CE2D-DFC4DA5F3D58}"/>
              </a:ext>
            </a:extLst>
          </p:cNvPr>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a:stretch>
            <a:fillRect/>
          </a:stretch>
        </p:blipFill>
        <p:spPr>
          <a:xfrm>
            <a:off x="5334000" y="0"/>
            <a:ext cx="6858000" cy="6858000"/>
          </a:xfrm>
        </p:spPr>
      </p:pic>
      <p:sp>
        <p:nvSpPr>
          <p:cNvPr id="2" name="Titel 1">
            <a:extLst>
              <a:ext uri="{FF2B5EF4-FFF2-40B4-BE49-F238E27FC236}">
                <a16:creationId xmlns:a16="http://schemas.microsoft.com/office/drawing/2014/main" id="{AC02197F-0F16-4BE8-A67C-EBC07BD6560E}"/>
              </a:ext>
            </a:extLst>
          </p:cNvPr>
          <p:cNvSpPr>
            <a:spLocks noGrp="1"/>
          </p:cNvSpPr>
          <p:nvPr>
            <p:ph type="ctrTitle"/>
          </p:nvPr>
        </p:nvSpPr>
        <p:spPr>
          <a:xfrm>
            <a:off x="766764" y="2725751"/>
            <a:ext cx="3769180" cy="553998"/>
          </a:xfrm>
        </p:spPr>
        <p:txBody>
          <a:bodyPr/>
          <a:lstStyle/>
          <a:p>
            <a:r>
              <a:rPr lang="nl-NL" dirty="0"/>
              <a:t>NL Profiel</a:t>
            </a:r>
          </a:p>
        </p:txBody>
      </p:sp>
      <p:sp>
        <p:nvSpPr>
          <p:cNvPr id="3" name="Ondertitel 2">
            <a:extLst>
              <a:ext uri="{FF2B5EF4-FFF2-40B4-BE49-F238E27FC236}">
                <a16:creationId xmlns:a16="http://schemas.microsoft.com/office/drawing/2014/main" id="{02A32A83-E5F6-453A-9705-333E7797DB83}"/>
              </a:ext>
            </a:extLst>
          </p:cNvPr>
          <p:cNvSpPr>
            <a:spLocks noGrp="1"/>
          </p:cNvSpPr>
          <p:nvPr>
            <p:ph type="subTitle" idx="1"/>
          </p:nvPr>
        </p:nvSpPr>
        <p:spPr>
          <a:xfrm>
            <a:off x="766763" y="3615099"/>
            <a:ext cx="3769181" cy="2298335"/>
          </a:xfrm>
        </p:spPr>
        <p:txBody>
          <a:bodyPr/>
          <a:lstStyle/>
          <a:p>
            <a:r>
              <a:rPr lang="nl-NL" dirty="0"/>
              <a:t>Idee voor implementatie – deelauto</a:t>
            </a:r>
          </a:p>
        </p:txBody>
      </p:sp>
      <p:sp>
        <p:nvSpPr>
          <p:cNvPr id="9" name="Tijdelijke aanduiding voor dianummer 8">
            <a:extLst>
              <a:ext uri="{FF2B5EF4-FFF2-40B4-BE49-F238E27FC236}">
                <a16:creationId xmlns:a16="http://schemas.microsoft.com/office/drawing/2014/main" id="{5A9E77AE-574F-4324-9C08-DB95F58F4ADF}"/>
              </a:ext>
            </a:extLst>
          </p:cNvPr>
          <p:cNvSpPr>
            <a:spLocks noGrp="1"/>
          </p:cNvSpPr>
          <p:nvPr>
            <p:ph type="sldNum" sz="quarter" idx="4"/>
          </p:nvPr>
        </p:nvSpPr>
        <p:spPr>
          <a:xfrm>
            <a:off x="11425238" y="6296477"/>
            <a:ext cx="766761" cy="365125"/>
          </a:xfrm>
        </p:spPr>
        <p:txBody>
          <a:bodyPr/>
          <a:lstStyle/>
          <a:p>
            <a:fld id="{30EB25C8-E9E3-4D25-B37F-35DF7D8D9C13}" type="slidenum">
              <a:rPr lang="nl-NL" smtClean="0"/>
              <a:pPr/>
              <a:t>2</a:t>
            </a:fld>
            <a:endParaRPr lang="nl-NL" dirty="0"/>
          </a:p>
        </p:txBody>
      </p:sp>
      <p:sp>
        <p:nvSpPr>
          <p:cNvPr id="15" name="Tijdelijke aanduiding voor tekst 14">
            <a:extLst>
              <a:ext uri="{FF2B5EF4-FFF2-40B4-BE49-F238E27FC236}">
                <a16:creationId xmlns:a16="http://schemas.microsoft.com/office/drawing/2014/main" id="{E0E3F661-34D9-4E60-9AB0-A21287EB962F}"/>
              </a:ext>
            </a:extLst>
          </p:cNvPr>
          <p:cNvSpPr>
            <a:spLocks noGrp="1"/>
          </p:cNvSpPr>
          <p:nvPr>
            <p:ph type="body" sz="quarter" idx="11"/>
          </p:nvPr>
        </p:nvSpPr>
        <p:spPr/>
        <p:txBody>
          <a:bodyPr/>
          <a:lstStyle/>
          <a:p>
            <a:endParaRPr lang="nl-NL"/>
          </a:p>
        </p:txBody>
      </p:sp>
      <p:sp>
        <p:nvSpPr>
          <p:cNvPr id="7" name="Tijdelijke aanduiding voor datum 6">
            <a:extLst>
              <a:ext uri="{FF2B5EF4-FFF2-40B4-BE49-F238E27FC236}">
                <a16:creationId xmlns:a16="http://schemas.microsoft.com/office/drawing/2014/main" id="{E73AC788-6A32-4C7A-901B-EEC5465C3BFD}"/>
              </a:ext>
            </a:extLst>
          </p:cNvPr>
          <p:cNvSpPr>
            <a:spLocks noGrp="1"/>
          </p:cNvSpPr>
          <p:nvPr>
            <p:ph type="dt" sz="half" idx="2"/>
          </p:nvPr>
        </p:nvSpPr>
        <p:spPr>
          <a:xfrm>
            <a:off x="1447799" y="6115917"/>
            <a:ext cx="3088145" cy="180000"/>
          </a:xfrm>
        </p:spPr>
        <p:txBody>
          <a:bodyPr/>
          <a:lstStyle/>
          <a:p>
            <a:fld id="{3AFF2F93-0996-4831-910D-107BC8F636AB}" type="datetime4">
              <a:rPr lang="nl-NL" smtClean="0"/>
              <a:t>5 september 2023</a:t>
            </a:fld>
            <a:endParaRPr lang="nl-NL" dirty="0"/>
          </a:p>
        </p:txBody>
      </p:sp>
      <p:sp>
        <p:nvSpPr>
          <p:cNvPr id="8" name="Tijdelijke aanduiding voor voettekst 7">
            <a:extLst>
              <a:ext uri="{FF2B5EF4-FFF2-40B4-BE49-F238E27FC236}">
                <a16:creationId xmlns:a16="http://schemas.microsoft.com/office/drawing/2014/main" id="{707D7A0A-57DE-41FC-8BA2-21351CAD1969}"/>
              </a:ext>
            </a:extLst>
          </p:cNvPr>
          <p:cNvSpPr>
            <a:spLocks noGrp="1"/>
          </p:cNvSpPr>
          <p:nvPr>
            <p:ph type="ftr" sz="quarter" idx="3"/>
          </p:nvPr>
        </p:nvSpPr>
        <p:spPr>
          <a:xfrm>
            <a:off x="1447799" y="5931352"/>
            <a:ext cx="3088145" cy="180000"/>
          </a:xfrm>
        </p:spPr>
        <p:txBody>
          <a:bodyPr/>
          <a:lstStyle/>
          <a:p>
            <a:pPr algn="l"/>
            <a:endParaRPr lang="nl-NL" dirty="0"/>
          </a:p>
        </p:txBody>
      </p:sp>
    </p:spTree>
    <p:extLst>
      <p:ext uri="{BB962C8B-B14F-4D97-AF65-F5344CB8AC3E}">
        <p14:creationId xmlns:p14="http://schemas.microsoft.com/office/powerpoint/2010/main" val="2582414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13FC8F-9579-46B3-8E99-CCF0F4EBDF7A}"/>
              </a:ext>
            </a:extLst>
          </p:cNvPr>
          <p:cNvSpPr>
            <a:spLocks noGrp="1"/>
          </p:cNvSpPr>
          <p:nvPr>
            <p:ph type="title"/>
          </p:nvPr>
        </p:nvSpPr>
        <p:spPr/>
        <p:txBody>
          <a:bodyPr/>
          <a:lstStyle/>
          <a:p>
            <a:r>
              <a:rPr lang="nl-NL" dirty="0"/>
              <a:t>Uitgangspunten</a:t>
            </a:r>
          </a:p>
        </p:txBody>
      </p:sp>
      <p:sp>
        <p:nvSpPr>
          <p:cNvPr id="3" name="Tijdelijke aanduiding voor inhoud 2">
            <a:extLst>
              <a:ext uri="{FF2B5EF4-FFF2-40B4-BE49-F238E27FC236}">
                <a16:creationId xmlns:a16="http://schemas.microsoft.com/office/drawing/2014/main" id="{4EBD1D55-FCBE-4BC5-B33A-059064C623D6}"/>
              </a:ext>
            </a:extLst>
          </p:cNvPr>
          <p:cNvSpPr>
            <a:spLocks noGrp="1"/>
          </p:cNvSpPr>
          <p:nvPr>
            <p:ph idx="1"/>
          </p:nvPr>
        </p:nvSpPr>
        <p:spPr/>
        <p:txBody>
          <a:bodyPr/>
          <a:lstStyle/>
          <a:p>
            <a:pPr marL="342900" indent="-342900">
              <a:buFont typeface="Arial" panose="020B0604020202020204" pitchFamily="34" charset="0"/>
              <a:buChar char="•"/>
            </a:pPr>
            <a:r>
              <a:rPr lang="nl-NL" dirty="0"/>
              <a:t>Minimale impact</a:t>
            </a:r>
          </a:p>
          <a:p>
            <a:pPr marL="800100" lvl="1" indent="-342900">
              <a:buFont typeface="Arial" panose="020B0604020202020204" pitchFamily="34" charset="0"/>
              <a:buChar char="•"/>
            </a:pPr>
            <a:r>
              <a:rPr lang="nl-NL" dirty="0"/>
              <a:t>Productiesystemen</a:t>
            </a:r>
          </a:p>
          <a:p>
            <a:pPr marL="800100" lvl="1" indent="-342900">
              <a:buFont typeface="Arial" panose="020B0604020202020204" pitchFamily="34" charset="0"/>
              <a:buChar char="•"/>
            </a:pPr>
            <a:r>
              <a:rPr lang="nl-NL" dirty="0"/>
              <a:t>Bestaande implementatie trajecten</a:t>
            </a:r>
          </a:p>
          <a:p>
            <a:pPr marL="342900" indent="-342900">
              <a:buFont typeface="Arial" panose="020B0604020202020204" pitchFamily="34" charset="0"/>
              <a:buChar char="•"/>
            </a:pPr>
            <a:r>
              <a:rPr lang="nl-NL" dirty="0"/>
              <a:t>Kosten efficiënt, kosten delen</a:t>
            </a:r>
          </a:p>
          <a:p>
            <a:pPr marL="342900" indent="-342900">
              <a:buFont typeface="Arial" panose="020B0604020202020204" pitchFamily="34" charset="0"/>
              <a:buChar char="•"/>
            </a:pPr>
            <a:r>
              <a:rPr lang="nl-NL" dirty="0" err="1"/>
              <a:t>Toekomstvast</a:t>
            </a:r>
            <a:endParaRPr lang="nl-NL" dirty="0"/>
          </a:p>
          <a:p>
            <a:pPr marL="342900" indent="-342900">
              <a:buFont typeface="Arial" panose="020B0604020202020204" pitchFamily="34" charset="0"/>
              <a:buChar char="•"/>
            </a:pPr>
            <a:endParaRPr lang="nl-NL" dirty="0"/>
          </a:p>
        </p:txBody>
      </p:sp>
      <p:sp>
        <p:nvSpPr>
          <p:cNvPr id="4" name="Tijdelijke aanduiding voor datum 3">
            <a:extLst>
              <a:ext uri="{FF2B5EF4-FFF2-40B4-BE49-F238E27FC236}">
                <a16:creationId xmlns:a16="http://schemas.microsoft.com/office/drawing/2014/main" id="{76940479-B42C-4B6A-B831-7FF657C19838}"/>
              </a:ext>
            </a:extLst>
          </p:cNvPr>
          <p:cNvSpPr>
            <a:spLocks noGrp="1"/>
          </p:cNvSpPr>
          <p:nvPr>
            <p:ph type="dt" sz="half" idx="10"/>
          </p:nvPr>
        </p:nvSpPr>
        <p:spPr/>
        <p:txBody>
          <a:bodyPr/>
          <a:lstStyle/>
          <a:p>
            <a:fld id="{B59B3FC3-03E9-4A3C-8C85-190BE3756FFF}" type="datetime4">
              <a:rPr lang="nl-NL" smtClean="0"/>
              <a:t>5 september 2023</a:t>
            </a:fld>
            <a:endParaRPr lang="nl-NL" dirty="0"/>
          </a:p>
        </p:txBody>
      </p:sp>
      <p:sp>
        <p:nvSpPr>
          <p:cNvPr id="5" name="Tijdelijke aanduiding voor voettekst 4">
            <a:extLst>
              <a:ext uri="{FF2B5EF4-FFF2-40B4-BE49-F238E27FC236}">
                <a16:creationId xmlns:a16="http://schemas.microsoft.com/office/drawing/2014/main" id="{1897BDD5-DFDA-4A76-B217-2F59F2F00BA8}"/>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7E8DA4D8-3F50-45FE-884A-79D6DD0E2EE7}"/>
              </a:ext>
            </a:extLst>
          </p:cNvPr>
          <p:cNvSpPr>
            <a:spLocks noGrp="1"/>
          </p:cNvSpPr>
          <p:nvPr>
            <p:ph type="sldNum" sz="quarter" idx="4"/>
          </p:nvPr>
        </p:nvSpPr>
        <p:spPr/>
        <p:txBody>
          <a:bodyPr/>
          <a:lstStyle/>
          <a:p>
            <a:fld id="{30EB25C8-E9E3-4D25-B37F-35DF7D8D9C13}" type="slidenum">
              <a:rPr lang="nl-NL" smtClean="0"/>
              <a:pPr/>
              <a:t>3</a:t>
            </a:fld>
            <a:endParaRPr lang="nl-NL" dirty="0"/>
          </a:p>
        </p:txBody>
      </p:sp>
    </p:spTree>
    <p:extLst>
      <p:ext uri="{BB962C8B-B14F-4D97-AF65-F5344CB8AC3E}">
        <p14:creationId xmlns:p14="http://schemas.microsoft.com/office/powerpoint/2010/main" val="1376792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61B62C-F022-AA32-0584-ADE9A23C48D0}"/>
              </a:ext>
            </a:extLst>
          </p:cNvPr>
          <p:cNvSpPr>
            <a:spLocks noGrp="1"/>
          </p:cNvSpPr>
          <p:nvPr>
            <p:ph type="title"/>
          </p:nvPr>
        </p:nvSpPr>
        <p:spPr/>
        <p:txBody>
          <a:bodyPr/>
          <a:lstStyle/>
          <a:p>
            <a:r>
              <a:rPr lang="en-US" dirty="0"/>
              <a:t>Requirement: NL </a:t>
            </a:r>
            <a:r>
              <a:rPr lang="en-US" dirty="0" err="1"/>
              <a:t>Profiel</a:t>
            </a:r>
            <a:r>
              <a:rPr lang="en-US" dirty="0"/>
              <a:t> (</a:t>
            </a:r>
            <a:r>
              <a:rPr lang="en-US" dirty="0" err="1"/>
              <a:t>techniek</a:t>
            </a:r>
            <a:r>
              <a:rPr lang="en-US" dirty="0"/>
              <a:t>)</a:t>
            </a:r>
          </a:p>
        </p:txBody>
      </p:sp>
      <p:sp>
        <p:nvSpPr>
          <p:cNvPr id="3" name="Tijdelijke aanduiding voor inhoud 2">
            <a:extLst>
              <a:ext uri="{FF2B5EF4-FFF2-40B4-BE49-F238E27FC236}">
                <a16:creationId xmlns:a16="http://schemas.microsoft.com/office/drawing/2014/main" id="{769CC895-4428-BB9C-453F-A7B203ABDE7A}"/>
              </a:ext>
            </a:extLst>
          </p:cNvPr>
          <p:cNvSpPr>
            <a:spLocks noGrp="1"/>
          </p:cNvSpPr>
          <p:nvPr>
            <p:ph idx="1"/>
          </p:nvPr>
        </p:nvSpPr>
        <p:spPr/>
        <p:txBody>
          <a:bodyPr/>
          <a:lstStyle/>
          <a:p>
            <a:r>
              <a:rPr lang="en-US" dirty="0"/>
              <a:t>Er </a:t>
            </a:r>
            <a:r>
              <a:rPr lang="en-US" dirty="0" err="1"/>
              <a:t>wordt</a:t>
            </a:r>
            <a:r>
              <a:rPr lang="en-US" dirty="0"/>
              <a:t> </a:t>
            </a:r>
            <a:r>
              <a:rPr lang="en-US" dirty="0" err="1"/>
              <a:t>verwacht</a:t>
            </a:r>
            <a:r>
              <a:rPr lang="en-US" dirty="0"/>
              <a:t> </a:t>
            </a:r>
            <a:r>
              <a:rPr lang="en-US" dirty="0" err="1"/>
              <a:t>dat</a:t>
            </a:r>
            <a:r>
              <a:rPr lang="en-US" dirty="0"/>
              <a:t> we 4 endpoints </a:t>
            </a:r>
            <a:r>
              <a:rPr lang="en-US" dirty="0" err="1"/>
              <a:t>implementeren</a:t>
            </a:r>
            <a:r>
              <a:rPr lang="en-US" dirty="0"/>
              <a:t>:</a:t>
            </a:r>
          </a:p>
          <a:p>
            <a:pPr marL="285750" indent="-285750">
              <a:lnSpc>
                <a:spcPct val="120000"/>
              </a:lnSpc>
              <a:buFont typeface="Arial" panose="020B0604020202020204" pitchFamily="34" charset="0"/>
              <a:buChar char="•"/>
            </a:pPr>
            <a:r>
              <a:rPr lang="nl-NL" sz="1800" b="1" dirty="0">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MDS 2.0 – provider – </a:t>
            </a:r>
            <a:r>
              <a:rPr lang="nl-NL" sz="1800" b="1" dirty="0" err="1">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vehicles</a:t>
            </a:r>
            <a:r>
              <a:rPr lang="nl-NL" sz="1800" b="1" dirty="0">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/status end-point</a:t>
            </a:r>
            <a:endParaRPr lang="nl-NL" sz="1800" dirty="0">
              <a:solidFill>
                <a:srgbClr val="1D1D1D"/>
              </a:solidFill>
              <a:effectLst/>
              <a:latin typeface="Segoe UI" panose="020B0502040204020203" pitchFamily="34" charset="0"/>
              <a:ea typeface="Segoe UI" panose="020B0502040204020203" pitchFamily="34" charset="0"/>
              <a:cs typeface="Myanmar Text" panose="020B0502040204020203" pitchFamily="34" charset="0"/>
            </a:endParaRPr>
          </a:p>
          <a:p>
            <a:pPr marL="285750" indent="-285750">
              <a:lnSpc>
                <a:spcPct val="120000"/>
              </a:lnSpc>
              <a:buFont typeface="Arial" panose="020B0604020202020204" pitchFamily="34" charset="0"/>
              <a:buChar char="•"/>
            </a:pPr>
            <a:r>
              <a:rPr lang="nl-NL" sz="1800" b="1" dirty="0">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MDS 2.0 – provider – </a:t>
            </a:r>
            <a:r>
              <a:rPr lang="nl-NL" sz="1800" b="1" dirty="0" err="1">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vehicles</a:t>
            </a:r>
            <a:r>
              <a:rPr lang="nl-NL" sz="1800" b="1" dirty="0">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 end-point</a:t>
            </a:r>
            <a:endParaRPr lang="nl-NL" sz="1800" dirty="0">
              <a:solidFill>
                <a:srgbClr val="1D1D1D"/>
              </a:solidFill>
              <a:effectLst/>
              <a:latin typeface="Segoe UI" panose="020B0502040204020203" pitchFamily="34" charset="0"/>
              <a:ea typeface="Segoe UI" panose="020B0502040204020203" pitchFamily="34" charset="0"/>
              <a:cs typeface="Myanmar Text" panose="020B0502040204020203" pitchFamily="34" charset="0"/>
            </a:endParaRPr>
          </a:p>
          <a:p>
            <a:pPr marL="285750" indent="-285750">
              <a:lnSpc>
                <a:spcPct val="120000"/>
              </a:lnSpc>
              <a:buFont typeface="Arial" panose="020B0604020202020204" pitchFamily="34" charset="0"/>
              <a:buChar char="•"/>
            </a:pPr>
            <a:r>
              <a:rPr lang="nl-NL" sz="1800" b="1" dirty="0">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MDS 2.0 – provider – trips end-point</a:t>
            </a:r>
            <a:endParaRPr lang="nl-NL" sz="1800" dirty="0">
              <a:solidFill>
                <a:srgbClr val="1D1D1D"/>
              </a:solidFill>
              <a:effectLst/>
              <a:latin typeface="Segoe UI" panose="020B0502040204020203" pitchFamily="34" charset="0"/>
              <a:ea typeface="Segoe UI" panose="020B0502040204020203" pitchFamily="34" charset="0"/>
              <a:cs typeface="Myanmar Text" panose="020B0502040204020203" pitchFamily="34" charset="0"/>
            </a:endParaRPr>
          </a:p>
          <a:p>
            <a:pPr marL="285750" indent="-285750">
              <a:lnSpc>
                <a:spcPct val="120000"/>
              </a:lnSpc>
              <a:buFont typeface="Arial" panose="020B0604020202020204" pitchFamily="34" charset="0"/>
              <a:buChar char="•"/>
            </a:pPr>
            <a:r>
              <a:rPr lang="nl-NL" sz="1800" b="1" dirty="0">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GBFS – </a:t>
            </a:r>
            <a:r>
              <a:rPr lang="nl-NL" sz="1800" b="1" dirty="0" err="1">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geofencing_zones.json</a:t>
            </a:r>
            <a:endParaRPr lang="nl-NL" sz="1800" dirty="0">
              <a:solidFill>
                <a:srgbClr val="1D1D1D"/>
              </a:solidFill>
              <a:effectLst/>
              <a:latin typeface="Segoe UI" panose="020B0502040204020203" pitchFamily="34" charset="0"/>
              <a:ea typeface="Segoe UI" panose="020B0502040204020203" pitchFamily="34" charset="0"/>
              <a:cs typeface="Myanmar Text" panose="020B0502040204020203" pitchFamily="34" charset="0"/>
            </a:endParaRPr>
          </a:p>
          <a:p>
            <a:endParaRPr lang="en-US" dirty="0"/>
          </a:p>
        </p:txBody>
      </p:sp>
      <p:sp>
        <p:nvSpPr>
          <p:cNvPr id="4" name="Tijdelijke aanduiding voor datum 3">
            <a:extLst>
              <a:ext uri="{FF2B5EF4-FFF2-40B4-BE49-F238E27FC236}">
                <a16:creationId xmlns:a16="http://schemas.microsoft.com/office/drawing/2014/main" id="{B6A09F6B-D2CC-1BC9-B44C-5FCC1F7C9C17}"/>
              </a:ext>
            </a:extLst>
          </p:cNvPr>
          <p:cNvSpPr>
            <a:spLocks noGrp="1"/>
          </p:cNvSpPr>
          <p:nvPr>
            <p:ph type="dt" sz="half" idx="10"/>
          </p:nvPr>
        </p:nvSpPr>
        <p:spPr/>
        <p:txBody>
          <a:bodyPr/>
          <a:lstStyle/>
          <a:p>
            <a:fld id="{A95D6D73-3C11-4B54-B1E9-C22611D7AE63}" type="datetime4">
              <a:rPr lang="nl-NL" smtClean="0"/>
              <a:t>5 september 2023</a:t>
            </a:fld>
            <a:endParaRPr lang="nl-NL" dirty="0"/>
          </a:p>
        </p:txBody>
      </p:sp>
      <p:sp>
        <p:nvSpPr>
          <p:cNvPr id="5" name="Tijdelijke aanduiding voor voettekst 4">
            <a:extLst>
              <a:ext uri="{FF2B5EF4-FFF2-40B4-BE49-F238E27FC236}">
                <a16:creationId xmlns:a16="http://schemas.microsoft.com/office/drawing/2014/main" id="{8D558792-74B7-38BC-0951-0DDDD048C9A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4417DCC0-4980-67A3-C898-7D3C5197DA16}"/>
              </a:ext>
            </a:extLst>
          </p:cNvPr>
          <p:cNvSpPr>
            <a:spLocks noGrp="1"/>
          </p:cNvSpPr>
          <p:nvPr>
            <p:ph type="sldNum" sz="quarter" idx="4"/>
          </p:nvPr>
        </p:nvSpPr>
        <p:spPr/>
        <p:txBody>
          <a:bodyPr/>
          <a:lstStyle/>
          <a:p>
            <a:fld id="{30EB25C8-E9E3-4D25-B37F-35DF7D8D9C13}" type="slidenum">
              <a:rPr lang="nl-NL" smtClean="0"/>
              <a:pPr/>
              <a:t>4</a:t>
            </a:fld>
            <a:endParaRPr lang="nl-NL" dirty="0"/>
          </a:p>
        </p:txBody>
      </p:sp>
    </p:spTree>
    <p:extLst>
      <p:ext uri="{BB962C8B-B14F-4D97-AF65-F5344CB8AC3E}">
        <p14:creationId xmlns:p14="http://schemas.microsoft.com/office/powerpoint/2010/main" val="3027388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F24C02-6C52-08F9-A58B-5E0D7F6D0F49}"/>
              </a:ext>
            </a:extLst>
          </p:cNvPr>
          <p:cNvSpPr>
            <a:spLocks noGrp="1"/>
          </p:cNvSpPr>
          <p:nvPr>
            <p:ph type="title"/>
          </p:nvPr>
        </p:nvSpPr>
        <p:spPr/>
        <p:txBody>
          <a:bodyPr/>
          <a:lstStyle/>
          <a:p>
            <a:r>
              <a:rPr lang="en-US" dirty="0" err="1"/>
              <a:t>Voorstel</a:t>
            </a:r>
            <a:r>
              <a:rPr lang="en-US" dirty="0"/>
              <a:t> – </a:t>
            </a:r>
            <a:r>
              <a:rPr lang="en-US" dirty="0" err="1"/>
              <a:t>invulling</a:t>
            </a:r>
            <a:r>
              <a:rPr lang="en-US" dirty="0"/>
              <a:t> </a:t>
            </a:r>
            <a:r>
              <a:rPr lang="en-US" dirty="0" err="1"/>
              <a:t>uitgangspunten</a:t>
            </a:r>
            <a:endParaRPr lang="en-US" dirty="0"/>
          </a:p>
        </p:txBody>
      </p:sp>
      <p:sp>
        <p:nvSpPr>
          <p:cNvPr id="3" name="Tijdelijke aanduiding voor inhoud 2">
            <a:extLst>
              <a:ext uri="{FF2B5EF4-FFF2-40B4-BE49-F238E27FC236}">
                <a16:creationId xmlns:a16="http://schemas.microsoft.com/office/drawing/2014/main" id="{AA74FF1A-DBCC-D207-3D92-9120E054DA7A}"/>
              </a:ext>
            </a:extLst>
          </p:cNvPr>
          <p:cNvSpPr>
            <a:spLocks noGrp="1"/>
          </p:cNvSpPr>
          <p:nvPr>
            <p:ph idx="1"/>
          </p:nvPr>
        </p:nvSpPr>
        <p:spPr/>
        <p:txBody>
          <a:bodyPr/>
          <a:lstStyle/>
          <a:p>
            <a:pPr marL="342900" indent="-342900">
              <a:buFont typeface="Arial" panose="020B0604020202020204" pitchFamily="34" charset="0"/>
              <a:buChar char="•"/>
            </a:pPr>
            <a:r>
              <a:rPr lang="nl-NL" dirty="0"/>
              <a:t>Minimale impact</a:t>
            </a:r>
          </a:p>
          <a:p>
            <a:pPr marL="800100" lvl="1" indent="-342900">
              <a:buFont typeface="Arial" panose="020B0604020202020204" pitchFamily="34" charset="0"/>
              <a:buChar char="•"/>
            </a:pPr>
            <a:r>
              <a:rPr lang="nl-NL" dirty="0"/>
              <a:t>Productiesystemen =&gt; losse applicatie met de </a:t>
            </a:r>
            <a:r>
              <a:rPr lang="nl-NL" dirty="0" err="1"/>
              <a:t>endpoints</a:t>
            </a:r>
            <a:r>
              <a:rPr lang="nl-NL" dirty="0"/>
              <a:t> ( ‘</a:t>
            </a:r>
            <a:r>
              <a:rPr lang="nl-NL" dirty="0" err="1"/>
              <a:t>loosely-coupled</a:t>
            </a:r>
            <a:r>
              <a:rPr lang="nl-NL" dirty="0"/>
              <a:t>’ )</a:t>
            </a:r>
          </a:p>
          <a:p>
            <a:pPr marL="800100" lvl="1" indent="-342900">
              <a:buFont typeface="Arial" panose="020B0604020202020204" pitchFamily="34" charset="0"/>
              <a:buChar char="•"/>
            </a:pPr>
            <a:r>
              <a:rPr lang="nl-NL" dirty="0"/>
              <a:t>Bestaande implementatie trajecten =&gt; duidelijk interface van de applicatie, dus ook door anderen te ontwikkelen zonder kennis te hebben van bestaande systemen</a:t>
            </a:r>
          </a:p>
          <a:p>
            <a:pPr marL="342900" indent="-342900">
              <a:buFont typeface="Arial" panose="020B0604020202020204" pitchFamily="34" charset="0"/>
              <a:buChar char="•"/>
            </a:pPr>
            <a:r>
              <a:rPr lang="nl-NL" dirty="0"/>
              <a:t>Kosten efficiënt, kosten delen</a:t>
            </a:r>
          </a:p>
          <a:p>
            <a:pPr marL="800100" lvl="1" indent="-342900">
              <a:buFont typeface="Arial" panose="020B0604020202020204" pitchFamily="34" charset="0"/>
              <a:buChar char="•"/>
            </a:pPr>
            <a:r>
              <a:rPr lang="nl-NL" dirty="0"/>
              <a:t>=&gt; open source maken, door anderen ook mede/verder te ontwikkelen</a:t>
            </a:r>
          </a:p>
          <a:p>
            <a:pPr marL="342900" indent="-342900">
              <a:buFont typeface="Arial" panose="020B0604020202020204" pitchFamily="34" charset="0"/>
              <a:buChar char="•"/>
            </a:pPr>
            <a:r>
              <a:rPr lang="nl-NL" dirty="0" err="1"/>
              <a:t>Toekomstvast</a:t>
            </a:r>
            <a:endParaRPr lang="nl-NL" dirty="0"/>
          </a:p>
          <a:p>
            <a:pPr marL="800100" lvl="1" indent="-342900">
              <a:buFont typeface="Arial" panose="020B0604020202020204" pitchFamily="34" charset="0"/>
              <a:buChar char="•"/>
            </a:pPr>
            <a:r>
              <a:rPr lang="nl-NL" dirty="0"/>
              <a:t>=&gt; door open source te maken, kunnen de kosten voor toekomstige ontwikkelingen (b.v. aansluiten op </a:t>
            </a:r>
            <a:r>
              <a:rPr lang="nl-NL" dirty="0" err="1"/>
              <a:t>dataspaces</a:t>
            </a:r>
            <a:r>
              <a:rPr lang="nl-NL" dirty="0"/>
              <a:t> voor wederverkoop) ook gedeeld worden.</a:t>
            </a:r>
            <a:endParaRPr lang="en-US" dirty="0"/>
          </a:p>
        </p:txBody>
      </p:sp>
      <p:sp>
        <p:nvSpPr>
          <p:cNvPr id="4" name="Tijdelijke aanduiding voor datum 3">
            <a:extLst>
              <a:ext uri="{FF2B5EF4-FFF2-40B4-BE49-F238E27FC236}">
                <a16:creationId xmlns:a16="http://schemas.microsoft.com/office/drawing/2014/main" id="{1C0F5E35-0E5C-169E-675B-EBC96465C258}"/>
              </a:ext>
            </a:extLst>
          </p:cNvPr>
          <p:cNvSpPr>
            <a:spLocks noGrp="1"/>
          </p:cNvSpPr>
          <p:nvPr>
            <p:ph type="dt" sz="half" idx="10"/>
          </p:nvPr>
        </p:nvSpPr>
        <p:spPr/>
        <p:txBody>
          <a:bodyPr/>
          <a:lstStyle/>
          <a:p>
            <a:fld id="{A95D6D73-3C11-4B54-B1E9-C22611D7AE63}" type="datetime4">
              <a:rPr lang="nl-NL" smtClean="0"/>
              <a:t>5 september 2023</a:t>
            </a:fld>
            <a:endParaRPr lang="nl-NL" dirty="0"/>
          </a:p>
        </p:txBody>
      </p:sp>
      <p:sp>
        <p:nvSpPr>
          <p:cNvPr id="5" name="Tijdelijke aanduiding voor voettekst 4">
            <a:extLst>
              <a:ext uri="{FF2B5EF4-FFF2-40B4-BE49-F238E27FC236}">
                <a16:creationId xmlns:a16="http://schemas.microsoft.com/office/drawing/2014/main" id="{2DD1D805-18FF-58DA-109C-33F6BB3AF916}"/>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13A36F42-D4FE-6177-10F2-1C7500A8C7A6}"/>
              </a:ext>
            </a:extLst>
          </p:cNvPr>
          <p:cNvSpPr>
            <a:spLocks noGrp="1"/>
          </p:cNvSpPr>
          <p:nvPr>
            <p:ph type="sldNum" sz="quarter" idx="4"/>
          </p:nvPr>
        </p:nvSpPr>
        <p:spPr/>
        <p:txBody>
          <a:bodyPr/>
          <a:lstStyle/>
          <a:p>
            <a:fld id="{30EB25C8-E9E3-4D25-B37F-35DF7D8D9C13}" type="slidenum">
              <a:rPr lang="nl-NL" smtClean="0"/>
              <a:pPr/>
              <a:t>5</a:t>
            </a:fld>
            <a:endParaRPr lang="nl-NL" dirty="0"/>
          </a:p>
        </p:txBody>
      </p:sp>
    </p:spTree>
    <p:extLst>
      <p:ext uri="{BB962C8B-B14F-4D97-AF65-F5344CB8AC3E}">
        <p14:creationId xmlns:p14="http://schemas.microsoft.com/office/powerpoint/2010/main" val="2628327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44A561-E0CD-0198-EED1-437B21A2D210}"/>
              </a:ext>
            </a:extLst>
          </p:cNvPr>
          <p:cNvSpPr>
            <a:spLocks noGrp="1"/>
          </p:cNvSpPr>
          <p:nvPr>
            <p:ph type="title"/>
          </p:nvPr>
        </p:nvSpPr>
        <p:spPr/>
        <p:txBody>
          <a:bodyPr/>
          <a:lstStyle/>
          <a:p>
            <a:r>
              <a:rPr lang="en-US" dirty="0" err="1"/>
              <a:t>Invulling</a:t>
            </a:r>
            <a:r>
              <a:rPr lang="en-US" dirty="0"/>
              <a:t> – </a:t>
            </a:r>
            <a:r>
              <a:rPr lang="en-US" dirty="0" err="1"/>
              <a:t>alg</a:t>
            </a:r>
            <a:r>
              <a:rPr lang="en-US" dirty="0"/>
              <a:t> </a:t>
            </a:r>
            <a:r>
              <a:rPr lang="en-US" dirty="0" err="1"/>
              <a:t>architectuur</a:t>
            </a:r>
            <a:endParaRPr lang="en-US" dirty="0"/>
          </a:p>
        </p:txBody>
      </p:sp>
      <p:sp>
        <p:nvSpPr>
          <p:cNvPr id="4" name="Tijdelijke aanduiding voor datum 3">
            <a:extLst>
              <a:ext uri="{FF2B5EF4-FFF2-40B4-BE49-F238E27FC236}">
                <a16:creationId xmlns:a16="http://schemas.microsoft.com/office/drawing/2014/main" id="{6E4E2012-9E8A-5E6A-F9A6-CB9CB5F95BDC}"/>
              </a:ext>
            </a:extLst>
          </p:cNvPr>
          <p:cNvSpPr>
            <a:spLocks noGrp="1"/>
          </p:cNvSpPr>
          <p:nvPr>
            <p:ph type="dt" sz="half" idx="10"/>
          </p:nvPr>
        </p:nvSpPr>
        <p:spPr/>
        <p:txBody>
          <a:bodyPr/>
          <a:lstStyle/>
          <a:p>
            <a:fld id="{A95D6D73-3C11-4B54-B1E9-C22611D7AE63}" type="datetime4">
              <a:rPr lang="nl-NL" smtClean="0"/>
              <a:t>5 september 2023</a:t>
            </a:fld>
            <a:endParaRPr lang="nl-NL" dirty="0"/>
          </a:p>
        </p:txBody>
      </p:sp>
      <p:sp>
        <p:nvSpPr>
          <p:cNvPr id="5" name="Tijdelijke aanduiding voor voettekst 4">
            <a:extLst>
              <a:ext uri="{FF2B5EF4-FFF2-40B4-BE49-F238E27FC236}">
                <a16:creationId xmlns:a16="http://schemas.microsoft.com/office/drawing/2014/main" id="{7F3155CB-329B-6159-9131-0A0C0F6E374B}"/>
              </a:ext>
            </a:extLst>
          </p:cNvPr>
          <p:cNvSpPr>
            <a:spLocks noGrp="1"/>
          </p:cNvSpPr>
          <p:nvPr>
            <p:ph type="ftr" sz="quarter" idx="11"/>
          </p:nvPr>
        </p:nvSpPr>
        <p:spPr>
          <a:xfrm>
            <a:off x="769786" y="6295104"/>
            <a:ext cx="8909080" cy="365125"/>
          </a:xfrm>
        </p:spPr>
        <p:txBody>
          <a:bodyPr/>
          <a:lstStyle/>
          <a:p>
            <a:endParaRPr lang="nl-NL" dirty="0"/>
          </a:p>
        </p:txBody>
      </p:sp>
      <p:sp>
        <p:nvSpPr>
          <p:cNvPr id="6" name="Tijdelijke aanduiding voor dianummer 5">
            <a:extLst>
              <a:ext uri="{FF2B5EF4-FFF2-40B4-BE49-F238E27FC236}">
                <a16:creationId xmlns:a16="http://schemas.microsoft.com/office/drawing/2014/main" id="{64686529-47C0-93D9-6A7E-5E2F41D76FFF}"/>
              </a:ext>
            </a:extLst>
          </p:cNvPr>
          <p:cNvSpPr>
            <a:spLocks noGrp="1"/>
          </p:cNvSpPr>
          <p:nvPr>
            <p:ph type="sldNum" sz="quarter" idx="4"/>
          </p:nvPr>
        </p:nvSpPr>
        <p:spPr/>
        <p:txBody>
          <a:bodyPr/>
          <a:lstStyle/>
          <a:p>
            <a:fld id="{30EB25C8-E9E3-4D25-B37F-35DF7D8D9C13}" type="slidenum">
              <a:rPr lang="nl-NL" smtClean="0"/>
              <a:pPr/>
              <a:t>6</a:t>
            </a:fld>
            <a:endParaRPr lang="nl-NL" dirty="0"/>
          </a:p>
        </p:txBody>
      </p:sp>
      <p:sp>
        <p:nvSpPr>
          <p:cNvPr id="7" name="Cilinder 6">
            <a:extLst>
              <a:ext uri="{FF2B5EF4-FFF2-40B4-BE49-F238E27FC236}">
                <a16:creationId xmlns:a16="http://schemas.microsoft.com/office/drawing/2014/main" id="{FC6308D4-60B6-73CE-8B2B-6F48102DA061}"/>
              </a:ext>
            </a:extLst>
          </p:cNvPr>
          <p:cNvSpPr/>
          <p:nvPr/>
        </p:nvSpPr>
        <p:spPr>
          <a:xfrm>
            <a:off x="889036" y="2121916"/>
            <a:ext cx="1622854" cy="1606378"/>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productie</a:t>
            </a:r>
            <a:endParaRPr lang="en-US" dirty="0"/>
          </a:p>
        </p:txBody>
      </p:sp>
      <p:sp>
        <p:nvSpPr>
          <p:cNvPr id="8" name="Stroomdiagram: Document 7">
            <a:extLst>
              <a:ext uri="{FF2B5EF4-FFF2-40B4-BE49-F238E27FC236}">
                <a16:creationId xmlns:a16="http://schemas.microsoft.com/office/drawing/2014/main" id="{E1A67191-EB65-846B-F9F7-9A82A012DE01}"/>
              </a:ext>
            </a:extLst>
          </p:cNvPr>
          <p:cNvSpPr/>
          <p:nvPr/>
        </p:nvSpPr>
        <p:spPr>
          <a:xfrm>
            <a:off x="1148528" y="4313607"/>
            <a:ext cx="1103870" cy="904386"/>
          </a:xfrm>
          <a:prstGeom prst="flowChartDocumen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export</a:t>
            </a:r>
          </a:p>
        </p:txBody>
      </p:sp>
      <p:cxnSp>
        <p:nvCxnSpPr>
          <p:cNvPr id="10" name="Rechte verbindingslijn met pijl 9">
            <a:extLst>
              <a:ext uri="{FF2B5EF4-FFF2-40B4-BE49-F238E27FC236}">
                <a16:creationId xmlns:a16="http://schemas.microsoft.com/office/drawing/2014/main" id="{51E9775C-4599-0930-C982-46F3331A793B}"/>
              </a:ext>
            </a:extLst>
          </p:cNvPr>
          <p:cNvCxnSpPr>
            <a:cxnSpLocks/>
            <a:stCxn id="7" idx="3"/>
            <a:endCxn id="8" idx="0"/>
          </p:cNvCxnSpPr>
          <p:nvPr/>
        </p:nvCxnSpPr>
        <p:spPr>
          <a:xfrm>
            <a:off x="1700463" y="3728294"/>
            <a:ext cx="0" cy="585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hthoek 11">
            <a:extLst>
              <a:ext uri="{FF2B5EF4-FFF2-40B4-BE49-F238E27FC236}">
                <a16:creationId xmlns:a16="http://schemas.microsoft.com/office/drawing/2014/main" id="{1BCF5018-CA4C-39ED-6272-37A6368A6DFA}"/>
              </a:ext>
            </a:extLst>
          </p:cNvPr>
          <p:cNvSpPr/>
          <p:nvPr/>
        </p:nvSpPr>
        <p:spPr>
          <a:xfrm>
            <a:off x="3966054" y="2834329"/>
            <a:ext cx="2059460" cy="13173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source web app</a:t>
            </a:r>
          </a:p>
        </p:txBody>
      </p:sp>
      <p:cxnSp>
        <p:nvCxnSpPr>
          <p:cNvPr id="14" name="Rechte verbindingslijn 13">
            <a:extLst>
              <a:ext uri="{FF2B5EF4-FFF2-40B4-BE49-F238E27FC236}">
                <a16:creationId xmlns:a16="http://schemas.microsoft.com/office/drawing/2014/main" id="{3CC82612-2DD0-05D0-AF54-BF9B99B5A213}"/>
              </a:ext>
            </a:extLst>
          </p:cNvPr>
          <p:cNvCxnSpPr>
            <a:cxnSpLocks/>
          </p:cNvCxnSpPr>
          <p:nvPr/>
        </p:nvCxnSpPr>
        <p:spPr>
          <a:xfrm>
            <a:off x="5961911" y="3034158"/>
            <a:ext cx="556558"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al 14">
            <a:extLst>
              <a:ext uri="{FF2B5EF4-FFF2-40B4-BE49-F238E27FC236}">
                <a16:creationId xmlns:a16="http://schemas.microsoft.com/office/drawing/2014/main" id="{74321C43-A893-E493-3243-0F0B6A850EB9}"/>
              </a:ext>
            </a:extLst>
          </p:cNvPr>
          <p:cNvSpPr/>
          <p:nvPr/>
        </p:nvSpPr>
        <p:spPr>
          <a:xfrm>
            <a:off x="6518468" y="2964136"/>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17" name="Rechte verbindingslijn met pijl 16">
            <a:extLst>
              <a:ext uri="{FF2B5EF4-FFF2-40B4-BE49-F238E27FC236}">
                <a16:creationId xmlns:a16="http://schemas.microsoft.com/office/drawing/2014/main" id="{E1A7470C-EA24-E799-3900-643EEE81363F}"/>
              </a:ext>
            </a:extLst>
          </p:cNvPr>
          <p:cNvCxnSpPr>
            <a:cxnSpLocks/>
            <a:stCxn id="12" idx="1"/>
          </p:cNvCxnSpPr>
          <p:nvPr/>
        </p:nvCxnSpPr>
        <p:spPr>
          <a:xfrm flipH="1">
            <a:off x="2574913" y="3493013"/>
            <a:ext cx="1391141" cy="1079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EB137E97-40A8-4A98-ACB9-4B7BBC5DA4B7}"/>
              </a:ext>
            </a:extLst>
          </p:cNvPr>
          <p:cNvCxnSpPr>
            <a:cxnSpLocks/>
          </p:cNvCxnSpPr>
          <p:nvPr/>
        </p:nvCxnSpPr>
        <p:spPr>
          <a:xfrm flipV="1">
            <a:off x="4176915" y="4151696"/>
            <a:ext cx="0" cy="413006"/>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al 19">
            <a:extLst>
              <a:ext uri="{FF2B5EF4-FFF2-40B4-BE49-F238E27FC236}">
                <a16:creationId xmlns:a16="http://schemas.microsoft.com/office/drawing/2014/main" id="{AB89CFEA-BFED-7357-8D89-B4BC244CBA4C}"/>
              </a:ext>
            </a:extLst>
          </p:cNvPr>
          <p:cNvSpPr/>
          <p:nvPr/>
        </p:nvSpPr>
        <p:spPr>
          <a:xfrm>
            <a:off x="4094493" y="4564592"/>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21" name="Tekstvak 20">
            <a:extLst>
              <a:ext uri="{FF2B5EF4-FFF2-40B4-BE49-F238E27FC236}">
                <a16:creationId xmlns:a16="http://schemas.microsoft.com/office/drawing/2014/main" id="{EC8D958B-09B1-9F65-1226-588AAB713AD3}"/>
              </a:ext>
            </a:extLst>
          </p:cNvPr>
          <p:cNvSpPr txBox="1"/>
          <p:nvPr/>
        </p:nvSpPr>
        <p:spPr>
          <a:xfrm rot="2629463">
            <a:off x="3966671" y="5131831"/>
            <a:ext cx="1718997" cy="369332"/>
          </a:xfrm>
          <a:prstGeom prst="rect">
            <a:avLst/>
          </a:prstGeom>
          <a:noFill/>
        </p:spPr>
        <p:txBody>
          <a:bodyPr wrap="none" rtlCol="0">
            <a:spAutoFit/>
          </a:bodyPr>
          <a:lstStyle/>
          <a:p>
            <a:r>
              <a:rPr lang="nl-NL" sz="1800" b="1" dirty="0" err="1">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admin</a:t>
            </a:r>
            <a:r>
              <a:rPr lang="nl-NL" sz="1800" b="1" dirty="0">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/import</a:t>
            </a:r>
            <a:endParaRPr lang="en-US" dirty="0"/>
          </a:p>
        </p:txBody>
      </p:sp>
      <p:sp>
        <p:nvSpPr>
          <p:cNvPr id="31" name="Rechthoek 30">
            <a:extLst>
              <a:ext uri="{FF2B5EF4-FFF2-40B4-BE49-F238E27FC236}">
                <a16:creationId xmlns:a16="http://schemas.microsoft.com/office/drawing/2014/main" id="{5506D2CD-68E0-AF43-2DB1-68F8FA21FE93}"/>
              </a:ext>
            </a:extLst>
          </p:cNvPr>
          <p:cNvSpPr/>
          <p:nvPr/>
        </p:nvSpPr>
        <p:spPr>
          <a:xfrm>
            <a:off x="8141305" y="2834330"/>
            <a:ext cx="2059460" cy="13173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Webserver (Apache, NGINX, Tomcat, …)</a:t>
            </a:r>
          </a:p>
        </p:txBody>
      </p:sp>
      <p:cxnSp>
        <p:nvCxnSpPr>
          <p:cNvPr id="38" name="Rechte verbindingslijn 37">
            <a:extLst>
              <a:ext uri="{FF2B5EF4-FFF2-40B4-BE49-F238E27FC236}">
                <a16:creationId xmlns:a16="http://schemas.microsoft.com/office/drawing/2014/main" id="{A61FC286-39C9-1A9C-4259-773883128060}"/>
              </a:ext>
            </a:extLst>
          </p:cNvPr>
          <p:cNvCxnSpPr>
            <a:cxnSpLocks/>
            <a:stCxn id="31" idx="0"/>
          </p:cNvCxnSpPr>
          <p:nvPr/>
        </p:nvCxnSpPr>
        <p:spPr>
          <a:xfrm flipV="1">
            <a:off x="9171035" y="2381953"/>
            <a:ext cx="0" cy="452377"/>
          </a:xfrm>
          <a:prstGeom prst="line">
            <a:avLst/>
          </a:prstGeom>
        </p:spPr>
        <p:style>
          <a:lnRef idx="1">
            <a:schemeClr val="accent1"/>
          </a:lnRef>
          <a:fillRef idx="0">
            <a:schemeClr val="accent1"/>
          </a:fillRef>
          <a:effectRef idx="0">
            <a:schemeClr val="accent1"/>
          </a:effectRef>
          <a:fontRef idx="minor">
            <a:schemeClr val="tx1"/>
          </a:fontRef>
        </p:style>
      </p:cxnSp>
      <p:sp>
        <p:nvSpPr>
          <p:cNvPr id="39" name="Ovaal 38">
            <a:extLst>
              <a:ext uri="{FF2B5EF4-FFF2-40B4-BE49-F238E27FC236}">
                <a16:creationId xmlns:a16="http://schemas.microsoft.com/office/drawing/2014/main" id="{F4AE1125-6761-52D8-FEE6-C47724F5F270}"/>
              </a:ext>
            </a:extLst>
          </p:cNvPr>
          <p:cNvSpPr/>
          <p:nvPr/>
        </p:nvSpPr>
        <p:spPr>
          <a:xfrm>
            <a:off x="9083401" y="2241910"/>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43" name="Rechte verbindingslijn met pijl 42">
            <a:extLst>
              <a:ext uri="{FF2B5EF4-FFF2-40B4-BE49-F238E27FC236}">
                <a16:creationId xmlns:a16="http://schemas.microsoft.com/office/drawing/2014/main" id="{2D640A5C-A64B-1DF1-9D27-51936DAAA7A0}"/>
              </a:ext>
            </a:extLst>
          </p:cNvPr>
          <p:cNvCxnSpPr>
            <a:cxnSpLocks/>
          </p:cNvCxnSpPr>
          <p:nvPr/>
        </p:nvCxnSpPr>
        <p:spPr>
          <a:xfrm flipH="1">
            <a:off x="6804454" y="3018996"/>
            <a:ext cx="1336851" cy="13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Stroomdiagram: Samenvoeging 46">
            <a:extLst>
              <a:ext uri="{FF2B5EF4-FFF2-40B4-BE49-F238E27FC236}">
                <a16:creationId xmlns:a16="http://schemas.microsoft.com/office/drawing/2014/main" id="{E896330C-4D37-4433-058C-EAEFBFA5EB54}"/>
              </a:ext>
            </a:extLst>
          </p:cNvPr>
          <p:cNvSpPr/>
          <p:nvPr/>
        </p:nvSpPr>
        <p:spPr>
          <a:xfrm>
            <a:off x="1535708" y="3851507"/>
            <a:ext cx="329510" cy="290696"/>
          </a:xfrm>
          <a:prstGeom prst="flowChartSummingJunction">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13" name="Rechte verbindingslijn 12">
            <a:extLst>
              <a:ext uri="{FF2B5EF4-FFF2-40B4-BE49-F238E27FC236}">
                <a16:creationId xmlns:a16="http://schemas.microsoft.com/office/drawing/2014/main" id="{86F56985-C141-A309-65E0-0860245E4C02}"/>
              </a:ext>
            </a:extLst>
          </p:cNvPr>
          <p:cNvCxnSpPr>
            <a:cxnSpLocks/>
          </p:cNvCxnSpPr>
          <p:nvPr/>
        </p:nvCxnSpPr>
        <p:spPr>
          <a:xfrm flipV="1">
            <a:off x="9479954" y="2381953"/>
            <a:ext cx="0" cy="452377"/>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al 17">
            <a:extLst>
              <a:ext uri="{FF2B5EF4-FFF2-40B4-BE49-F238E27FC236}">
                <a16:creationId xmlns:a16="http://schemas.microsoft.com/office/drawing/2014/main" id="{F1222A77-5363-E56D-546B-52884C5FBEAB}"/>
              </a:ext>
            </a:extLst>
          </p:cNvPr>
          <p:cNvSpPr/>
          <p:nvPr/>
        </p:nvSpPr>
        <p:spPr>
          <a:xfrm>
            <a:off x="9392320" y="2241910"/>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22" name="Rechte verbindingslijn 21">
            <a:extLst>
              <a:ext uri="{FF2B5EF4-FFF2-40B4-BE49-F238E27FC236}">
                <a16:creationId xmlns:a16="http://schemas.microsoft.com/office/drawing/2014/main" id="{7913444A-A251-FFF7-7A8D-9F2CED86FCE0}"/>
              </a:ext>
            </a:extLst>
          </p:cNvPr>
          <p:cNvCxnSpPr>
            <a:cxnSpLocks/>
          </p:cNvCxnSpPr>
          <p:nvPr/>
        </p:nvCxnSpPr>
        <p:spPr>
          <a:xfrm flipV="1">
            <a:off x="8865886" y="2381953"/>
            <a:ext cx="0" cy="452377"/>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al 22">
            <a:extLst>
              <a:ext uri="{FF2B5EF4-FFF2-40B4-BE49-F238E27FC236}">
                <a16:creationId xmlns:a16="http://schemas.microsoft.com/office/drawing/2014/main" id="{84A2C7D2-A7DF-AF8C-495B-2C69E9B8924B}"/>
              </a:ext>
            </a:extLst>
          </p:cNvPr>
          <p:cNvSpPr/>
          <p:nvPr/>
        </p:nvSpPr>
        <p:spPr>
          <a:xfrm>
            <a:off x="8778252" y="2241910"/>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24" name="Rechte verbindingslijn 23">
            <a:extLst>
              <a:ext uri="{FF2B5EF4-FFF2-40B4-BE49-F238E27FC236}">
                <a16:creationId xmlns:a16="http://schemas.microsoft.com/office/drawing/2014/main" id="{5BBED3C2-F83C-E2F1-953F-0624AF34A091}"/>
              </a:ext>
            </a:extLst>
          </p:cNvPr>
          <p:cNvCxnSpPr>
            <a:cxnSpLocks/>
          </p:cNvCxnSpPr>
          <p:nvPr/>
        </p:nvCxnSpPr>
        <p:spPr>
          <a:xfrm flipV="1">
            <a:off x="9818493" y="2381953"/>
            <a:ext cx="0" cy="452377"/>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al 24">
            <a:extLst>
              <a:ext uri="{FF2B5EF4-FFF2-40B4-BE49-F238E27FC236}">
                <a16:creationId xmlns:a16="http://schemas.microsoft.com/office/drawing/2014/main" id="{2AF35B01-E48F-14B1-6C59-EAE585C214FB}"/>
              </a:ext>
            </a:extLst>
          </p:cNvPr>
          <p:cNvSpPr/>
          <p:nvPr/>
        </p:nvSpPr>
        <p:spPr>
          <a:xfrm>
            <a:off x="9730859" y="2241910"/>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26" name="Rechte verbindingslijn 25">
            <a:extLst>
              <a:ext uri="{FF2B5EF4-FFF2-40B4-BE49-F238E27FC236}">
                <a16:creationId xmlns:a16="http://schemas.microsoft.com/office/drawing/2014/main" id="{E1C042BE-1AE4-EEAB-87A1-8D0869C3F080}"/>
              </a:ext>
            </a:extLst>
          </p:cNvPr>
          <p:cNvCxnSpPr>
            <a:cxnSpLocks/>
          </p:cNvCxnSpPr>
          <p:nvPr/>
        </p:nvCxnSpPr>
        <p:spPr>
          <a:xfrm>
            <a:off x="5961911" y="3249151"/>
            <a:ext cx="556558"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al 26">
            <a:extLst>
              <a:ext uri="{FF2B5EF4-FFF2-40B4-BE49-F238E27FC236}">
                <a16:creationId xmlns:a16="http://schemas.microsoft.com/office/drawing/2014/main" id="{A18CD2EE-2F32-823D-3010-3B916A27CDC0}"/>
              </a:ext>
            </a:extLst>
          </p:cNvPr>
          <p:cNvSpPr/>
          <p:nvPr/>
        </p:nvSpPr>
        <p:spPr>
          <a:xfrm>
            <a:off x="6518468" y="3179129"/>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28" name="Rechte verbindingslijn met pijl 27">
            <a:extLst>
              <a:ext uri="{FF2B5EF4-FFF2-40B4-BE49-F238E27FC236}">
                <a16:creationId xmlns:a16="http://schemas.microsoft.com/office/drawing/2014/main" id="{FDB46ABD-855D-53C4-7D08-DE4B7D98E3FC}"/>
              </a:ext>
            </a:extLst>
          </p:cNvPr>
          <p:cNvCxnSpPr>
            <a:cxnSpLocks/>
          </p:cNvCxnSpPr>
          <p:nvPr/>
        </p:nvCxnSpPr>
        <p:spPr>
          <a:xfrm flipH="1">
            <a:off x="6804454" y="3233989"/>
            <a:ext cx="1336851" cy="15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Rechte verbindingslijn 28">
            <a:extLst>
              <a:ext uri="{FF2B5EF4-FFF2-40B4-BE49-F238E27FC236}">
                <a16:creationId xmlns:a16="http://schemas.microsoft.com/office/drawing/2014/main" id="{C06DF782-AFE3-504B-55E0-C1A1946D1C5E}"/>
              </a:ext>
            </a:extLst>
          </p:cNvPr>
          <p:cNvCxnSpPr>
            <a:cxnSpLocks/>
          </p:cNvCxnSpPr>
          <p:nvPr/>
        </p:nvCxnSpPr>
        <p:spPr>
          <a:xfrm>
            <a:off x="5966349" y="3465857"/>
            <a:ext cx="556558"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al 29">
            <a:extLst>
              <a:ext uri="{FF2B5EF4-FFF2-40B4-BE49-F238E27FC236}">
                <a16:creationId xmlns:a16="http://schemas.microsoft.com/office/drawing/2014/main" id="{140F1C39-44C2-5B4A-E60E-D1C849E2F803}"/>
              </a:ext>
            </a:extLst>
          </p:cNvPr>
          <p:cNvSpPr/>
          <p:nvPr/>
        </p:nvSpPr>
        <p:spPr>
          <a:xfrm>
            <a:off x="6522906" y="3395835"/>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32" name="Rechte verbindingslijn met pijl 31">
            <a:extLst>
              <a:ext uri="{FF2B5EF4-FFF2-40B4-BE49-F238E27FC236}">
                <a16:creationId xmlns:a16="http://schemas.microsoft.com/office/drawing/2014/main" id="{B1C9FC00-8E17-BA11-73D6-03830A1052BD}"/>
              </a:ext>
            </a:extLst>
          </p:cNvPr>
          <p:cNvCxnSpPr>
            <a:cxnSpLocks/>
          </p:cNvCxnSpPr>
          <p:nvPr/>
        </p:nvCxnSpPr>
        <p:spPr>
          <a:xfrm flipH="1">
            <a:off x="6804454" y="3450695"/>
            <a:ext cx="13412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Rechte verbindingslijn 32">
            <a:extLst>
              <a:ext uri="{FF2B5EF4-FFF2-40B4-BE49-F238E27FC236}">
                <a16:creationId xmlns:a16="http://schemas.microsoft.com/office/drawing/2014/main" id="{658D694B-FC6B-5F3A-E6E3-7B21CB0EB0F3}"/>
              </a:ext>
            </a:extLst>
          </p:cNvPr>
          <p:cNvCxnSpPr>
            <a:cxnSpLocks/>
          </p:cNvCxnSpPr>
          <p:nvPr/>
        </p:nvCxnSpPr>
        <p:spPr>
          <a:xfrm>
            <a:off x="5961911" y="3681275"/>
            <a:ext cx="556558"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al 33">
            <a:extLst>
              <a:ext uri="{FF2B5EF4-FFF2-40B4-BE49-F238E27FC236}">
                <a16:creationId xmlns:a16="http://schemas.microsoft.com/office/drawing/2014/main" id="{7CA48D85-9E43-B289-F6F5-E05D9EB6CFBA}"/>
              </a:ext>
            </a:extLst>
          </p:cNvPr>
          <p:cNvSpPr/>
          <p:nvPr/>
        </p:nvSpPr>
        <p:spPr>
          <a:xfrm>
            <a:off x="6518468" y="3611253"/>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35" name="Rechte verbindingslijn met pijl 34">
            <a:extLst>
              <a:ext uri="{FF2B5EF4-FFF2-40B4-BE49-F238E27FC236}">
                <a16:creationId xmlns:a16="http://schemas.microsoft.com/office/drawing/2014/main" id="{EDC4F83F-4F29-E43D-4863-F5BB725564C8}"/>
              </a:ext>
            </a:extLst>
          </p:cNvPr>
          <p:cNvCxnSpPr>
            <a:cxnSpLocks/>
          </p:cNvCxnSpPr>
          <p:nvPr/>
        </p:nvCxnSpPr>
        <p:spPr>
          <a:xfrm flipH="1">
            <a:off x="6804454" y="3666113"/>
            <a:ext cx="1336851" cy="15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Rechte verbindingslijn 41">
            <a:extLst>
              <a:ext uri="{FF2B5EF4-FFF2-40B4-BE49-F238E27FC236}">
                <a16:creationId xmlns:a16="http://schemas.microsoft.com/office/drawing/2014/main" id="{6F72CAEB-F559-4F7A-2B96-D8A8B4EAB8FE}"/>
              </a:ext>
            </a:extLst>
          </p:cNvPr>
          <p:cNvCxnSpPr>
            <a:cxnSpLocks/>
          </p:cNvCxnSpPr>
          <p:nvPr/>
        </p:nvCxnSpPr>
        <p:spPr>
          <a:xfrm flipV="1">
            <a:off x="4811840" y="4178825"/>
            <a:ext cx="0" cy="413006"/>
          </a:xfrm>
          <a:prstGeom prst="line">
            <a:avLst/>
          </a:prstGeom>
        </p:spPr>
        <p:style>
          <a:lnRef idx="1">
            <a:schemeClr val="accent1"/>
          </a:lnRef>
          <a:fillRef idx="0">
            <a:schemeClr val="accent1"/>
          </a:fillRef>
          <a:effectRef idx="0">
            <a:schemeClr val="accent1"/>
          </a:effectRef>
          <a:fontRef idx="minor">
            <a:schemeClr val="tx1"/>
          </a:fontRef>
        </p:style>
      </p:cxnSp>
      <p:sp>
        <p:nvSpPr>
          <p:cNvPr id="44" name="Ovaal 43">
            <a:extLst>
              <a:ext uri="{FF2B5EF4-FFF2-40B4-BE49-F238E27FC236}">
                <a16:creationId xmlns:a16="http://schemas.microsoft.com/office/drawing/2014/main" id="{39DB4C15-7C1B-7408-A918-C06B084564CE}"/>
              </a:ext>
            </a:extLst>
          </p:cNvPr>
          <p:cNvSpPr/>
          <p:nvPr/>
        </p:nvSpPr>
        <p:spPr>
          <a:xfrm>
            <a:off x="4729418" y="4591721"/>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45" name="Tekstvak 44">
            <a:extLst>
              <a:ext uri="{FF2B5EF4-FFF2-40B4-BE49-F238E27FC236}">
                <a16:creationId xmlns:a16="http://schemas.microsoft.com/office/drawing/2014/main" id="{AEB342E6-2BBE-4E0A-2269-057211808F57}"/>
              </a:ext>
            </a:extLst>
          </p:cNvPr>
          <p:cNvSpPr txBox="1"/>
          <p:nvPr/>
        </p:nvSpPr>
        <p:spPr>
          <a:xfrm rot="2644116">
            <a:off x="4606032" y="5062524"/>
            <a:ext cx="1486304" cy="369332"/>
          </a:xfrm>
          <a:prstGeom prst="rect">
            <a:avLst/>
          </a:prstGeom>
          <a:noFill/>
        </p:spPr>
        <p:txBody>
          <a:bodyPr wrap="none" rtlCol="0">
            <a:spAutoFit/>
          </a:bodyPr>
          <a:lstStyle/>
          <a:p>
            <a:r>
              <a:rPr lang="nl-NL" sz="1800" b="1" dirty="0" err="1">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admin</a:t>
            </a:r>
            <a:r>
              <a:rPr lang="nl-NL" sz="1800" b="1" dirty="0">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a:t>
            </a:r>
            <a:r>
              <a:rPr lang="nl-NL" sz="1800" b="1" dirty="0" err="1">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clear</a:t>
            </a:r>
            <a:endParaRPr lang="en-US" dirty="0"/>
          </a:p>
        </p:txBody>
      </p:sp>
      <p:sp>
        <p:nvSpPr>
          <p:cNvPr id="46" name="Cilinder 45">
            <a:extLst>
              <a:ext uri="{FF2B5EF4-FFF2-40B4-BE49-F238E27FC236}">
                <a16:creationId xmlns:a16="http://schemas.microsoft.com/office/drawing/2014/main" id="{5EC7D2E2-087C-9527-0EFE-63F330774D51}"/>
              </a:ext>
            </a:extLst>
          </p:cNvPr>
          <p:cNvSpPr/>
          <p:nvPr/>
        </p:nvSpPr>
        <p:spPr>
          <a:xfrm>
            <a:off x="4644934" y="2300425"/>
            <a:ext cx="701700" cy="692632"/>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Stroomdiagram: Document 59">
            <a:extLst>
              <a:ext uri="{FF2B5EF4-FFF2-40B4-BE49-F238E27FC236}">
                <a16:creationId xmlns:a16="http://schemas.microsoft.com/office/drawing/2014/main" id="{84B5E81B-BA9B-EF3D-E08C-6D3EE4C4CDDD}"/>
              </a:ext>
            </a:extLst>
          </p:cNvPr>
          <p:cNvSpPr/>
          <p:nvPr/>
        </p:nvSpPr>
        <p:spPr>
          <a:xfrm>
            <a:off x="1300928" y="4466007"/>
            <a:ext cx="1103870" cy="904386"/>
          </a:xfrm>
          <a:prstGeom prst="flowChartDocumen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export</a:t>
            </a:r>
          </a:p>
        </p:txBody>
      </p:sp>
      <p:sp>
        <p:nvSpPr>
          <p:cNvPr id="61" name="Stroomdiagram: Document 60">
            <a:extLst>
              <a:ext uri="{FF2B5EF4-FFF2-40B4-BE49-F238E27FC236}">
                <a16:creationId xmlns:a16="http://schemas.microsoft.com/office/drawing/2014/main" id="{F6AFBA07-04B6-CE3F-CA88-C8FD1BF3487B}"/>
              </a:ext>
            </a:extLst>
          </p:cNvPr>
          <p:cNvSpPr/>
          <p:nvPr/>
        </p:nvSpPr>
        <p:spPr>
          <a:xfrm>
            <a:off x="1453328" y="4618407"/>
            <a:ext cx="1103870" cy="904386"/>
          </a:xfrm>
          <a:prstGeom prst="flowChartDocumen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export</a:t>
            </a:r>
          </a:p>
        </p:txBody>
      </p:sp>
      <p:sp>
        <p:nvSpPr>
          <p:cNvPr id="62" name="Stroomdiagram: Document 61">
            <a:extLst>
              <a:ext uri="{FF2B5EF4-FFF2-40B4-BE49-F238E27FC236}">
                <a16:creationId xmlns:a16="http://schemas.microsoft.com/office/drawing/2014/main" id="{D1851D57-4987-9850-755E-E15700759964}"/>
              </a:ext>
            </a:extLst>
          </p:cNvPr>
          <p:cNvSpPr/>
          <p:nvPr/>
        </p:nvSpPr>
        <p:spPr>
          <a:xfrm>
            <a:off x="1651371" y="4786125"/>
            <a:ext cx="1103870" cy="904386"/>
          </a:xfrm>
          <a:prstGeom prst="flowChartDocumen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exports</a:t>
            </a:r>
          </a:p>
        </p:txBody>
      </p:sp>
      <p:sp>
        <p:nvSpPr>
          <p:cNvPr id="64" name="Tekstvak 63">
            <a:extLst>
              <a:ext uri="{FF2B5EF4-FFF2-40B4-BE49-F238E27FC236}">
                <a16:creationId xmlns:a16="http://schemas.microsoft.com/office/drawing/2014/main" id="{57868D76-1E19-73F4-5FE6-38770D73EAC8}"/>
              </a:ext>
            </a:extLst>
          </p:cNvPr>
          <p:cNvSpPr txBox="1"/>
          <p:nvPr/>
        </p:nvSpPr>
        <p:spPr>
          <a:xfrm>
            <a:off x="9557163" y="2382552"/>
            <a:ext cx="2209323" cy="369332"/>
          </a:xfrm>
          <a:prstGeom prst="rect">
            <a:avLst/>
          </a:prstGeom>
          <a:noFill/>
        </p:spPr>
        <p:txBody>
          <a:bodyPr wrap="none" rtlCol="0">
            <a:spAutoFit/>
          </a:bodyPr>
          <a:lstStyle/>
          <a:p>
            <a:r>
              <a:rPr lang="nl-NL" sz="1800" dirty="0">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Security - </a:t>
            </a:r>
            <a:r>
              <a:rPr lang="nl-NL" sz="1800" dirty="0" err="1">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certificate</a:t>
            </a:r>
            <a:endParaRPr lang="en-US" dirty="0"/>
          </a:p>
        </p:txBody>
      </p:sp>
      <p:sp>
        <p:nvSpPr>
          <p:cNvPr id="65" name="Rechthoek 64">
            <a:extLst>
              <a:ext uri="{FF2B5EF4-FFF2-40B4-BE49-F238E27FC236}">
                <a16:creationId xmlns:a16="http://schemas.microsoft.com/office/drawing/2014/main" id="{CCA8C5BE-5E8B-5723-B517-BBBAC9E117CD}"/>
              </a:ext>
            </a:extLst>
          </p:cNvPr>
          <p:cNvSpPr/>
          <p:nvPr/>
        </p:nvSpPr>
        <p:spPr>
          <a:xfrm>
            <a:off x="3772930" y="2042984"/>
            <a:ext cx="2494629" cy="2317081"/>
          </a:xfrm>
          <a:prstGeom prst="rect">
            <a:avLst/>
          </a:prstGeom>
          <a:noFill/>
          <a:ln>
            <a:solidFill>
              <a:srgbClr val="E6005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66" name="Tekstvak 65">
            <a:extLst>
              <a:ext uri="{FF2B5EF4-FFF2-40B4-BE49-F238E27FC236}">
                <a16:creationId xmlns:a16="http://schemas.microsoft.com/office/drawing/2014/main" id="{F2C4B7C6-268D-528D-9238-3D7E7F61E166}"/>
              </a:ext>
            </a:extLst>
          </p:cNvPr>
          <p:cNvSpPr txBox="1"/>
          <p:nvPr/>
        </p:nvSpPr>
        <p:spPr>
          <a:xfrm>
            <a:off x="5224326" y="1763996"/>
            <a:ext cx="1750607" cy="369332"/>
          </a:xfrm>
          <a:prstGeom prst="rect">
            <a:avLst/>
          </a:prstGeom>
          <a:noFill/>
        </p:spPr>
        <p:txBody>
          <a:bodyPr wrap="none" rtlCol="0">
            <a:spAutoFit/>
          </a:bodyPr>
          <a:lstStyle/>
          <a:p>
            <a:r>
              <a:rPr lang="nl-NL" sz="1800" dirty="0">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(Container, k8?)</a:t>
            </a:r>
            <a:endParaRPr lang="en-US" dirty="0"/>
          </a:p>
        </p:txBody>
      </p:sp>
      <p:sp>
        <p:nvSpPr>
          <p:cNvPr id="68" name="Rechthoek 67">
            <a:extLst>
              <a:ext uri="{FF2B5EF4-FFF2-40B4-BE49-F238E27FC236}">
                <a16:creationId xmlns:a16="http://schemas.microsoft.com/office/drawing/2014/main" id="{D116425F-ADC3-D491-DC6F-5C41F5011EEB}"/>
              </a:ext>
            </a:extLst>
          </p:cNvPr>
          <p:cNvSpPr/>
          <p:nvPr/>
        </p:nvSpPr>
        <p:spPr>
          <a:xfrm>
            <a:off x="5898320" y="3797518"/>
            <a:ext cx="556555" cy="48374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67" name="Stroomdiagram: Gegevens 66">
            <a:extLst>
              <a:ext uri="{FF2B5EF4-FFF2-40B4-BE49-F238E27FC236}">
                <a16:creationId xmlns:a16="http://schemas.microsoft.com/office/drawing/2014/main" id="{DD0B0529-60B5-4022-E91C-58838A6F12FB}"/>
              </a:ext>
            </a:extLst>
          </p:cNvPr>
          <p:cNvSpPr/>
          <p:nvPr/>
        </p:nvSpPr>
        <p:spPr>
          <a:xfrm>
            <a:off x="5909527" y="3905209"/>
            <a:ext cx="706116" cy="381275"/>
          </a:xfrm>
          <a:prstGeom prst="flowChartInputOut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69" name="Tekstvak 68">
            <a:extLst>
              <a:ext uri="{FF2B5EF4-FFF2-40B4-BE49-F238E27FC236}">
                <a16:creationId xmlns:a16="http://schemas.microsoft.com/office/drawing/2014/main" id="{27E03674-0FE3-683E-3C3A-1A1C0C9103FA}"/>
              </a:ext>
            </a:extLst>
          </p:cNvPr>
          <p:cNvSpPr txBox="1"/>
          <p:nvPr/>
        </p:nvSpPr>
        <p:spPr>
          <a:xfrm>
            <a:off x="6044279" y="4051934"/>
            <a:ext cx="1370888" cy="369332"/>
          </a:xfrm>
          <a:prstGeom prst="rect">
            <a:avLst/>
          </a:prstGeom>
          <a:noFill/>
        </p:spPr>
        <p:txBody>
          <a:bodyPr wrap="none" rtlCol="0">
            <a:spAutoFit/>
          </a:bodyPr>
          <a:lstStyle/>
          <a:p>
            <a:r>
              <a:rPr lang="nl-NL" sz="1800" dirty="0" err="1">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Config</a:t>
            </a:r>
            <a:r>
              <a:rPr lang="nl-NL" sz="1800" dirty="0">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 map</a:t>
            </a:r>
            <a:endParaRPr lang="en-US" dirty="0"/>
          </a:p>
        </p:txBody>
      </p:sp>
    </p:spTree>
    <p:extLst>
      <p:ext uri="{BB962C8B-B14F-4D97-AF65-F5344CB8AC3E}">
        <p14:creationId xmlns:p14="http://schemas.microsoft.com/office/powerpoint/2010/main" val="1801696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44A561-E0CD-0198-EED1-437B21A2D210}"/>
              </a:ext>
            </a:extLst>
          </p:cNvPr>
          <p:cNvSpPr>
            <a:spLocks noGrp="1"/>
          </p:cNvSpPr>
          <p:nvPr>
            <p:ph type="title"/>
          </p:nvPr>
        </p:nvSpPr>
        <p:spPr/>
        <p:txBody>
          <a:bodyPr/>
          <a:lstStyle/>
          <a:p>
            <a:r>
              <a:rPr lang="en-US" dirty="0" err="1"/>
              <a:t>Invulling</a:t>
            </a:r>
            <a:r>
              <a:rPr lang="en-US" dirty="0"/>
              <a:t> – vehicles/status – 30 sec</a:t>
            </a:r>
          </a:p>
        </p:txBody>
      </p:sp>
      <p:sp>
        <p:nvSpPr>
          <p:cNvPr id="4" name="Tijdelijke aanduiding voor datum 3">
            <a:extLst>
              <a:ext uri="{FF2B5EF4-FFF2-40B4-BE49-F238E27FC236}">
                <a16:creationId xmlns:a16="http://schemas.microsoft.com/office/drawing/2014/main" id="{6E4E2012-9E8A-5E6A-F9A6-CB9CB5F95BDC}"/>
              </a:ext>
            </a:extLst>
          </p:cNvPr>
          <p:cNvSpPr>
            <a:spLocks noGrp="1"/>
          </p:cNvSpPr>
          <p:nvPr>
            <p:ph type="dt" sz="half" idx="10"/>
          </p:nvPr>
        </p:nvSpPr>
        <p:spPr/>
        <p:txBody>
          <a:bodyPr/>
          <a:lstStyle/>
          <a:p>
            <a:fld id="{A95D6D73-3C11-4B54-B1E9-C22611D7AE63}" type="datetime4">
              <a:rPr lang="nl-NL" smtClean="0"/>
              <a:t>5 september 2023</a:t>
            </a:fld>
            <a:endParaRPr lang="nl-NL" dirty="0"/>
          </a:p>
        </p:txBody>
      </p:sp>
      <p:sp>
        <p:nvSpPr>
          <p:cNvPr id="5" name="Tijdelijke aanduiding voor voettekst 4">
            <a:extLst>
              <a:ext uri="{FF2B5EF4-FFF2-40B4-BE49-F238E27FC236}">
                <a16:creationId xmlns:a16="http://schemas.microsoft.com/office/drawing/2014/main" id="{7F3155CB-329B-6159-9131-0A0C0F6E374B}"/>
              </a:ext>
            </a:extLst>
          </p:cNvPr>
          <p:cNvSpPr>
            <a:spLocks noGrp="1"/>
          </p:cNvSpPr>
          <p:nvPr>
            <p:ph type="ftr" sz="quarter" idx="11"/>
          </p:nvPr>
        </p:nvSpPr>
        <p:spPr>
          <a:xfrm>
            <a:off x="769786" y="6295104"/>
            <a:ext cx="8909080" cy="365125"/>
          </a:xfrm>
        </p:spPr>
        <p:txBody>
          <a:bodyPr/>
          <a:lstStyle/>
          <a:p>
            <a:endParaRPr lang="nl-NL" dirty="0"/>
          </a:p>
        </p:txBody>
      </p:sp>
      <p:sp>
        <p:nvSpPr>
          <p:cNvPr id="6" name="Tijdelijke aanduiding voor dianummer 5">
            <a:extLst>
              <a:ext uri="{FF2B5EF4-FFF2-40B4-BE49-F238E27FC236}">
                <a16:creationId xmlns:a16="http://schemas.microsoft.com/office/drawing/2014/main" id="{64686529-47C0-93D9-6A7E-5E2F41D76FFF}"/>
              </a:ext>
            </a:extLst>
          </p:cNvPr>
          <p:cNvSpPr>
            <a:spLocks noGrp="1"/>
          </p:cNvSpPr>
          <p:nvPr>
            <p:ph type="sldNum" sz="quarter" idx="4"/>
          </p:nvPr>
        </p:nvSpPr>
        <p:spPr/>
        <p:txBody>
          <a:bodyPr/>
          <a:lstStyle/>
          <a:p>
            <a:fld id="{30EB25C8-E9E3-4D25-B37F-35DF7D8D9C13}" type="slidenum">
              <a:rPr lang="nl-NL" smtClean="0"/>
              <a:pPr/>
              <a:t>7</a:t>
            </a:fld>
            <a:endParaRPr lang="nl-NL" dirty="0"/>
          </a:p>
        </p:txBody>
      </p:sp>
      <p:sp>
        <p:nvSpPr>
          <p:cNvPr id="7" name="Cilinder 6">
            <a:extLst>
              <a:ext uri="{FF2B5EF4-FFF2-40B4-BE49-F238E27FC236}">
                <a16:creationId xmlns:a16="http://schemas.microsoft.com/office/drawing/2014/main" id="{FC6308D4-60B6-73CE-8B2B-6F48102DA061}"/>
              </a:ext>
            </a:extLst>
          </p:cNvPr>
          <p:cNvSpPr/>
          <p:nvPr/>
        </p:nvSpPr>
        <p:spPr>
          <a:xfrm>
            <a:off x="1054443" y="2759676"/>
            <a:ext cx="1622854" cy="1606378"/>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productie</a:t>
            </a:r>
            <a:endParaRPr lang="en-US" dirty="0"/>
          </a:p>
        </p:txBody>
      </p:sp>
      <p:sp>
        <p:nvSpPr>
          <p:cNvPr id="8" name="Stroomdiagram: Document 7">
            <a:extLst>
              <a:ext uri="{FF2B5EF4-FFF2-40B4-BE49-F238E27FC236}">
                <a16:creationId xmlns:a16="http://schemas.microsoft.com/office/drawing/2014/main" id="{E1A67191-EB65-846B-F9F7-9A82A012DE01}"/>
              </a:ext>
            </a:extLst>
          </p:cNvPr>
          <p:cNvSpPr/>
          <p:nvPr/>
        </p:nvSpPr>
        <p:spPr>
          <a:xfrm>
            <a:off x="1313935" y="4951367"/>
            <a:ext cx="1103870" cy="904386"/>
          </a:xfrm>
          <a:prstGeom prst="flowChartDocumen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export</a:t>
            </a:r>
          </a:p>
        </p:txBody>
      </p:sp>
      <p:cxnSp>
        <p:nvCxnSpPr>
          <p:cNvPr id="10" name="Rechte verbindingslijn met pijl 9">
            <a:extLst>
              <a:ext uri="{FF2B5EF4-FFF2-40B4-BE49-F238E27FC236}">
                <a16:creationId xmlns:a16="http://schemas.microsoft.com/office/drawing/2014/main" id="{51E9775C-4599-0930-C982-46F3331A793B}"/>
              </a:ext>
            </a:extLst>
          </p:cNvPr>
          <p:cNvCxnSpPr>
            <a:cxnSpLocks/>
            <a:stCxn id="7" idx="3"/>
            <a:endCxn id="8" idx="0"/>
          </p:cNvCxnSpPr>
          <p:nvPr/>
        </p:nvCxnSpPr>
        <p:spPr>
          <a:xfrm>
            <a:off x="1865870" y="4366054"/>
            <a:ext cx="0" cy="585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hthoek 11">
            <a:extLst>
              <a:ext uri="{FF2B5EF4-FFF2-40B4-BE49-F238E27FC236}">
                <a16:creationId xmlns:a16="http://schemas.microsoft.com/office/drawing/2014/main" id="{1BCF5018-CA4C-39ED-6272-37A6368A6DFA}"/>
              </a:ext>
            </a:extLst>
          </p:cNvPr>
          <p:cNvSpPr/>
          <p:nvPr/>
        </p:nvSpPr>
        <p:spPr>
          <a:xfrm>
            <a:off x="3966054" y="2834329"/>
            <a:ext cx="2059460" cy="13173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source web app</a:t>
            </a:r>
          </a:p>
        </p:txBody>
      </p:sp>
      <p:cxnSp>
        <p:nvCxnSpPr>
          <p:cNvPr id="14" name="Rechte verbindingslijn 13">
            <a:extLst>
              <a:ext uri="{FF2B5EF4-FFF2-40B4-BE49-F238E27FC236}">
                <a16:creationId xmlns:a16="http://schemas.microsoft.com/office/drawing/2014/main" id="{3CC82612-2DD0-05D0-AF54-BF9B99B5A213}"/>
              </a:ext>
            </a:extLst>
          </p:cNvPr>
          <p:cNvCxnSpPr>
            <a:cxnSpLocks/>
          </p:cNvCxnSpPr>
          <p:nvPr/>
        </p:nvCxnSpPr>
        <p:spPr>
          <a:xfrm>
            <a:off x="5961911" y="3034158"/>
            <a:ext cx="556558"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al 14">
            <a:extLst>
              <a:ext uri="{FF2B5EF4-FFF2-40B4-BE49-F238E27FC236}">
                <a16:creationId xmlns:a16="http://schemas.microsoft.com/office/drawing/2014/main" id="{74321C43-A893-E493-3243-0F0B6A850EB9}"/>
              </a:ext>
            </a:extLst>
          </p:cNvPr>
          <p:cNvSpPr/>
          <p:nvPr/>
        </p:nvSpPr>
        <p:spPr>
          <a:xfrm>
            <a:off x="6518468" y="2964136"/>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17" name="Rechte verbindingslijn met pijl 16">
            <a:extLst>
              <a:ext uri="{FF2B5EF4-FFF2-40B4-BE49-F238E27FC236}">
                <a16:creationId xmlns:a16="http://schemas.microsoft.com/office/drawing/2014/main" id="{E1A7470C-EA24-E799-3900-643EEE81363F}"/>
              </a:ext>
            </a:extLst>
          </p:cNvPr>
          <p:cNvCxnSpPr>
            <a:cxnSpLocks/>
            <a:stCxn id="12" idx="1"/>
            <a:endCxn id="8" idx="3"/>
          </p:cNvCxnSpPr>
          <p:nvPr/>
        </p:nvCxnSpPr>
        <p:spPr>
          <a:xfrm flipH="1">
            <a:off x="2417805" y="3493013"/>
            <a:ext cx="1548249" cy="1910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EB137E97-40A8-4A98-ACB9-4B7BBC5DA4B7}"/>
              </a:ext>
            </a:extLst>
          </p:cNvPr>
          <p:cNvCxnSpPr>
            <a:cxnSpLocks/>
          </p:cNvCxnSpPr>
          <p:nvPr/>
        </p:nvCxnSpPr>
        <p:spPr>
          <a:xfrm flipV="1">
            <a:off x="4176915" y="4151696"/>
            <a:ext cx="0" cy="413006"/>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al 19">
            <a:extLst>
              <a:ext uri="{FF2B5EF4-FFF2-40B4-BE49-F238E27FC236}">
                <a16:creationId xmlns:a16="http://schemas.microsoft.com/office/drawing/2014/main" id="{AB89CFEA-BFED-7357-8D89-B4BC244CBA4C}"/>
              </a:ext>
            </a:extLst>
          </p:cNvPr>
          <p:cNvSpPr/>
          <p:nvPr/>
        </p:nvSpPr>
        <p:spPr>
          <a:xfrm>
            <a:off x="4094493" y="4564592"/>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21" name="Tekstvak 20">
            <a:extLst>
              <a:ext uri="{FF2B5EF4-FFF2-40B4-BE49-F238E27FC236}">
                <a16:creationId xmlns:a16="http://schemas.microsoft.com/office/drawing/2014/main" id="{EC8D958B-09B1-9F65-1226-588AAB713AD3}"/>
              </a:ext>
            </a:extLst>
          </p:cNvPr>
          <p:cNvSpPr txBox="1"/>
          <p:nvPr/>
        </p:nvSpPr>
        <p:spPr>
          <a:xfrm>
            <a:off x="3966054" y="4654554"/>
            <a:ext cx="1718997" cy="369332"/>
          </a:xfrm>
          <a:prstGeom prst="rect">
            <a:avLst/>
          </a:prstGeom>
          <a:noFill/>
        </p:spPr>
        <p:txBody>
          <a:bodyPr wrap="none" rtlCol="0">
            <a:spAutoFit/>
          </a:bodyPr>
          <a:lstStyle/>
          <a:p>
            <a:r>
              <a:rPr lang="nl-NL" sz="1800" b="1" dirty="0" err="1">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admin</a:t>
            </a:r>
            <a:r>
              <a:rPr lang="nl-NL" sz="1800" b="1" dirty="0">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/import</a:t>
            </a:r>
            <a:endParaRPr lang="en-US" dirty="0"/>
          </a:p>
        </p:txBody>
      </p:sp>
      <p:sp>
        <p:nvSpPr>
          <p:cNvPr id="31" name="Rechthoek 30">
            <a:extLst>
              <a:ext uri="{FF2B5EF4-FFF2-40B4-BE49-F238E27FC236}">
                <a16:creationId xmlns:a16="http://schemas.microsoft.com/office/drawing/2014/main" id="{5506D2CD-68E0-AF43-2DB1-68F8FA21FE93}"/>
              </a:ext>
            </a:extLst>
          </p:cNvPr>
          <p:cNvSpPr/>
          <p:nvPr/>
        </p:nvSpPr>
        <p:spPr>
          <a:xfrm>
            <a:off x="8141305" y="2834330"/>
            <a:ext cx="2059460" cy="13173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Webserver (Apache, NGINX, Tomcat, …)</a:t>
            </a:r>
          </a:p>
        </p:txBody>
      </p:sp>
      <p:cxnSp>
        <p:nvCxnSpPr>
          <p:cNvPr id="38" name="Rechte verbindingslijn 37">
            <a:extLst>
              <a:ext uri="{FF2B5EF4-FFF2-40B4-BE49-F238E27FC236}">
                <a16:creationId xmlns:a16="http://schemas.microsoft.com/office/drawing/2014/main" id="{A61FC286-39C9-1A9C-4259-773883128060}"/>
              </a:ext>
            </a:extLst>
          </p:cNvPr>
          <p:cNvCxnSpPr>
            <a:cxnSpLocks/>
            <a:stCxn id="31" idx="0"/>
          </p:cNvCxnSpPr>
          <p:nvPr/>
        </p:nvCxnSpPr>
        <p:spPr>
          <a:xfrm flipV="1">
            <a:off x="9171035" y="2381953"/>
            <a:ext cx="0" cy="452377"/>
          </a:xfrm>
          <a:prstGeom prst="line">
            <a:avLst/>
          </a:prstGeom>
        </p:spPr>
        <p:style>
          <a:lnRef idx="1">
            <a:schemeClr val="accent1"/>
          </a:lnRef>
          <a:fillRef idx="0">
            <a:schemeClr val="accent1"/>
          </a:fillRef>
          <a:effectRef idx="0">
            <a:schemeClr val="accent1"/>
          </a:effectRef>
          <a:fontRef idx="minor">
            <a:schemeClr val="tx1"/>
          </a:fontRef>
        </p:style>
      </p:cxnSp>
      <p:sp>
        <p:nvSpPr>
          <p:cNvPr id="39" name="Ovaal 38">
            <a:extLst>
              <a:ext uri="{FF2B5EF4-FFF2-40B4-BE49-F238E27FC236}">
                <a16:creationId xmlns:a16="http://schemas.microsoft.com/office/drawing/2014/main" id="{F4AE1125-6761-52D8-FEE6-C47724F5F270}"/>
              </a:ext>
            </a:extLst>
          </p:cNvPr>
          <p:cNvSpPr/>
          <p:nvPr/>
        </p:nvSpPr>
        <p:spPr>
          <a:xfrm>
            <a:off x="9083401" y="2241910"/>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43" name="Rechte verbindingslijn met pijl 42">
            <a:extLst>
              <a:ext uri="{FF2B5EF4-FFF2-40B4-BE49-F238E27FC236}">
                <a16:creationId xmlns:a16="http://schemas.microsoft.com/office/drawing/2014/main" id="{2D640A5C-A64B-1DF1-9D27-51936DAAA7A0}"/>
              </a:ext>
            </a:extLst>
          </p:cNvPr>
          <p:cNvCxnSpPr>
            <a:cxnSpLocks/>
          </p:cNvCxnSpPr>
          <p:nvPr/>
        </p:nvCxnSpPr>
        <p:spPr>
          <a:xfrm flipH="1">
            <a:off x="6804454" y="3018996"/>
            <a:ext cx="1336851" cy="13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Stroomdiagram: Samenvoeging 46">
            <a:extLst>
              <a:ext uri="{FF2B5EF4-FFF2-40B4-BE49-F238E27FC236}">
                <a16:creationId xmlns:a16="http://schemas.microsoft.com/office/drawing/2014/main" id="{E896330C-4D37-4433-058C-EAEFBFA5EB54}"/>
              </a:ext>
            </a:extLst>
          </p:cNvPr>
          <p:cNvSpPr/>
          <p:nvPr/>
        </p:nvSpPr>
        <p:spPr>
          <a:xfrm>
            <a:off x="1701115" y="4489267"/>
            <a:ext cx="329510" cy="290696"/>
          </a:xfrm>
          <a:prstGeom prst="flowChartSummingJunction">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13" name="Rechte verbindingslijn 12">
            <a:extLst>
              <a:ext uri="{FF2B5EF4-FFF2-40B4-BE49-F238E27FC236}">
                <a16:creationId xmlns:a16="http://schemas.microsoft.com/office/drawing/2014/main" id="{86F56985-C141-A309-65E0-0860245E4C02}"/>
              </a:ext>
            </a:extLst>
          </p:cNvPr>
          <p:cNvCxnSpPr>
            <a:cxnSpLocks/>
          </p:cNvCxnSpPr>
          <p:nvPr/>
        </p:nvCxnSpPr>
        <p:spPr>
          <a:xfrm flipV="1">
            <a:off x="9479954" y="2381953"/>
            <a:ext cx="0" cy="452377"/>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al 17">
            <a:extLst>
              <a:ext uri="{FF2B5EF4-FFF2-40B4-BE49-F238E27FC236}">
                <a16:creationId xmlns:a16="http://schemas.microsoft.com/office/drawing/2014/main" id="{F1222A77-5363-E56D-546B-52884C5FBEAB}"/>
              </a:ext>
            </a:extLst>
          </p:cNvPr>
          <p:cNvSpPr/>
          <p:nvPr/>
        </p:nvSpPr>
        <p:spPr>
          <a:xfrm>
            <a:off x="9392320" y="2241910"/>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22" name="Rechte verbindingslijn 21">
            <a:extLst>
              <a:ext uri="{FF2B5EF4-FFF2-40B4-BE49-F238E27FC236}">
                <a16:creationId xmlns:a16="http://schemas.microsoft.com/office/drawing/2014/main" id="{7913444A-A251-FFF7-7A8D-9F2CED86FCE0}"/>
              </a:ext>
            </a:extLst>
          </p:cNvPr>
          <p:cNvCxnSpPr>
            <a:cxnSpLocks/>
          </p:cNvCxnSpPr>
          <p:nvPr/>
        </p:nvCxnSpPr>
        <p:spPr>
          <a:xfrm flipV="1">
            <a:off x="8865886" y="2381953"/>
            <a:ext cx="0" cy="452377"/>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al 22">
            <a:extLst>
              <a:ext uri="{FF2B5EF4-FFF2-40B4-BE49-F238E27FC236}">
                <a16:creationId xmlns:a16="http://schemas.microsoft.com/office/drawing/2014/main" id="{84A2C7D2-A7DF-AF8C-495B-2C69E9B8924B}"/>
              </a:ext>
            </a:extLst>
          </p:cNvPr>
          <p:cNvSpPr/>
          <p:nvPr/>
        </p:nvSpPr>
        <p:spPr>
          <a:xfrm>
            <a:off x="8778252" y="2241910"/>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24" name="Rechte verbindingslijn 23">
            <a:extLst>
              <a:ext uri="{FF2B5EF4-FFF2-40B4-BE49-F238E27FC236}">
                <a16:creationId xmlns:a16="http://schemas.microsoft.com/office/drawing/2014/main" id="{5BBED3C2-F83C-E2F1-953F-0624AF34A091}"/>
              </a:ext>
            </a:extLst>
          </p:cNvPr>
          <p:cNvCxnSpPr>
            <a:cxnSpLocks/>
          </p:cNvCxnSpPr>
          <p:nvPr/>
        </p:nvCxnSpPr>
        <p:spPr>
          <a:xfrm flipV="1">
            <a:off x="9818493" y="2381953"/>
            <a:ext cx="0" cy="452377"/>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al 24">
            <a:extLst>
              <a:ext uri="{FF2B5EF4-FFF2-40B4-BE49-F238E27FC236}">
                <a16:creationId xmlns:a16="http://schemas.microsoft.com/office/drawing/2014/main" id="{2AF35B01-E48F-14B1-6C59-EAE585C214FB}"/>
              </a:ext>
            </a:extLst>
          </p:cNvPr>
          <p:cNvSpPr/>
          <p:nvPr/>
        </p:nvSpPr>
        <p:spPr>
          <a:xfrm>
            <a:off x="9730859" y="2241910"/>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26" name="Rechte verbindingslijn 25">
            <a:extLst>
              <a:ext uri="{FF2B5EF4-FFF2-40B4-BE49-F238E27FC236}">
                <a16:creationId xmlns:a16="http://schemas.microsoft.com/office/drawing/2014/main" id="{E1C042BE-1AE4-EEAB-87A1-8D0869C3F080}"/>
              </a:ext>
            </a:extLst>
          </p:cNvPr>
          <p:cNvCxnSpPr>
            <a:cxnSpLocks/>
          </p:cNvCxnSpPr>
          <p:nvPr/>
        </p:nvCxnSpPr>
        <p:spPr>
          <a:xfrm>
            <a:off x="5961911" y="3249151"/>
            <a:ext cx="556558"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al 26">
            <a:extLst>
              <a:ext uri="{FF2B5EF4-FFF2-40B4-BE49-F238E27FC236}">
                <a16:creationId xmlns:a16="http://schemas.microsoft.com/office/drawing/2014/main" id="{A18CD2EE-2F32-823D-3010-3B916A27CDC0}"/>
              </a:ext>
            </a:extLst>
          </p:cNvPr>
          <p:cNvSpPr/>
          <p:nvPr/>
        </p:nvSpPr>
        <p:spPr>
          <a:xfrm>
            <a:off x="6518468" y="3179129"/>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28" name="Rechte verbindingslijn met pijl 27">
            <a:extLst>
              <a:ext uri="{FF2B5EF4-FFF2-40B4-BE49-F238E27FC236}">
                <a16:creationId xmlns:a16="http://schemas.microsoft.com/office/drawing/2014/main" id="{FDB46ABD-855D-53C4-7D08-DE4B7D98E3FC}"/>
              </a:ext>
            </a:extLst>
          </p:cNvPr>
          <p:cNvCxnSpPr>
            <a:cxnSpLocks/>
          </p:cNvCxnSpPr>
          <p:nvPr/>
        </p:nvCxnSpPr>
        <p:spPr>
          <a:xfrm flipH="1">
            <a:off x="6804454" y="3233989"/>
            <a:ext cx="1336851" cy="15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Rechte verbindingslijn 28">
            <a:extLst>
              <a:ext uri="{FF2B5EF4-FFF2-40B4-BE49-F238E27FC236}">
                <a16:creationId xmlns:a16="http://schemas.microsoft.com/office/drawing/2014/main" id="{C06DF782-AFE3-504B-55E0-C1A1946D1C5E}"/>
              </a:ext>
            </a:extLst>
          </p:cNvPr>
          <p:cNvCxnSpPr>
            <a:cxnSpLocks/>
          </p:cNvCxnSpPr>
          <p:nvPr/>
        </p:nvCxnSpPr>
        <p:spPr>
          <a:xfrm>
            <a:off x="5966349" y="3465857"/>
            <a:ext cx="556558"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al 29">
            <a:extLst>
              <a:ext uri="{FF2B5EF4-FFF2-40B4-BE49-F238E27FC236}">
                <a16:creationId xmlns:a16="http://schemas.microsoft.com/office/drawing/2014/main" id="{140F1C39-44C2-5B4A-E60E-D1C849E2F803}"/>
              </a:ext>
            </a:extLst>
          </p:cNvPr>
          <p:cNvSpPr/>
          <p:nvPr/>
        </p:nvSpPr>
        <p:spPr>
          <a:xfrm>
            <a:off x="6522906" y="3395835"/>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32" name="Rechte verbindingslijn met pijl 31">
            <a:extLst>
              <a:ext uri="{FF2B5EF4-FFF2-40B4-BE49-F238E27FC236}">
                <a16:creationId xmlns:a16="http://schemas.microsoft.com/office/drawing/2014/main" id="{B1C9FC00-8E17-BA11-73D6-03830A1052BD}"/>
              </a:ext>
            </a:extLst>
          </p:cNvPr>
          <p:cNvCxnSpPr>
            <a:cxnSpLocks/>
          </p:cNvCxnSpPr>
          <p:nvPr/>
        </p:nvCxnSpPr>
        <p:spPr>
          <a:xfrm flipH="1">
            <a:off x="6804454" y="3450695"/>
            <a:ext cx="13412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Rechte verbindingslijn 32">
            <a:extLst>
              <a:ext uri="{FF2B5EF4-FFF2-40B4-BE49-F238E27FC236}">
                <a16:creationId xmlns:a16="http://schemas.microsoft.com/office/drawing/2014/main" id="{658D694B-FC6B-5F3A-E6E3-7B21CB0EB0F3}"/>
              </a:ext>
            </a:extLst>
          </p:cNvPr>
          <p:cNvCxnSpPr>
            <a:cxnSpLocks/>
          </p:cNvCxnSpPr>
          <p:nvPr/>
        </p:nvCxnSpPr>
        <p:spPr>
          <a:xfrm>
            <a:off x="5961911" y="3681275"/>
            <a:ext cx="556558"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al 33">
            <a:extLst>
              <a:ext uri="{FF2B5EF4-FFF2-40B4-BE49-F238E27FC236}">
                <a16:creationId xmlns:a16="http://schemas.microsoft.com/office/drawing/2014/main" id="{7CA48D85-9E43-B289-F6F5-E05D9EB6CFBA}"/>
              </a:ext>
            </a:extLst>
          </p:cNvPr>
          <p:cNvSpPr/>
          <p:nvPr/>
        </p:nvSpPr>
        <p:spPr>
          <a:xfrm>
            <a:off x="6518468" y="3611253"/>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35" name="Rechte verbindingslijn met pijl 34">
            <a:extLst>
              <a:ext uri="{FF2B5EF4-FFF2-40B4-BE49-F238E27FC236}">
                <a16:creationId xmlns:a16="http://schemas.microsoft.com/office/drawing/2014/main" id="{EDC4F83F-4F29-E43D-4863-F5BB725564C8}"/>
              </a:ext>
            </a:extLst>
          </p:cNvPr>
          <p:cNvCxnSpPr>
            <a:cxnSpLocks/>
          </p:cNvCxnSpPr>
          <p:nvPr/>
        </p:nvCxnSpPr>
        <p:spPr>
          <a:xfrm flipH="1">
            <a:off x="6804454" y="3666113"/>
            <a:ext cx="1336851" cy="15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Rechte verbindingslijn 41">
            <a:extLst>
              <a:ext uri="{FF2B5EF4-FFF2-40B4-BE49-F238E27FC236}">
                <a16:creationId xmlns:a16="http://schemas.microsoft.com/office/drawing/2014/main" id="{6F72CAEB-F559-4F7A-2B96-D8A8B4EAB8FE}"/>
              </a:ext>
            </a:extLst>
          </p:cNvPr>
          <p:cNvCxnSpPr>
            <a:cxnSpLocks/>
          </p:cNvCxnSpPr>
          <p:nvPr/>
        </p:nvCxnSpPr>
        <p:spPr>
          <a:xfrm flipV="1">
            <a:off x="5813490" y="4159550"/>
            <a:ext cx="0" cy="413006"/>
          </a:xfrm>
          <a:prstGeom prst="line">
            <a:avLst/>
          </a:prstGeom>
        </p:spPr>
        <p:style>
          <a:lnRef idx="1">
            <a:schemeClr val="accent1"/>
          </a:lnRef>
          <a:fillRef idx="0">
            <a:schemeClr val="accent1"/>
          </a:fillRef>
          <a:effectRef idx="0">
            <a:schemeClr val="accent1"/>
          </a:effectRef>
          <a:fontRef idx="minor">
            <a:schemeClr val="tx1"/>
          </a:fontRef>
        </p:style>
      </p:cxnSp>
      <p:sp>
        <p:nvSpPr>
          <p:cNvPr id="44" name="Ovaal 43">
            <a:extLst>
              <a:ext uri="{FF2B5EF4-FFF2-40B4-BE49-F238E27FC236}">
                <a16:creationId xmlns:a16="http://schemas.microsoft.com/office/drawing/2014/main" id="{39DB4C15-7C1B-7408-A918-C06B084564CE}"/>
              </a:ext>
            </a:extLst>
          </p:cNvPr>
          <p:cNvSpPr/>
          <p:nvPr/>
        </p:nvSpPr>
        <p:spPr>
          <a:xfrm>
            <a:off x="5731068" y="4572446"/>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45" name="Tekstvak 44">
            <a:extLst>
              <a:ext uri="{FF2B5EF4-FFF2-40B4-BE49-F238E27FC236}">
                <a16:creationId xmlns:a16="http://schemas.microsoft.com/office/drawing/2014/main" id="{AEB342E6-2BBE-4E0A-2269-057211808F57}"/>
              </a:ext>
            </a:extLst>
          </p:cNvPr>
          <p:cNvSpPr txBox="1"/>
          <p:nvPr/>
        </p:nvSpPr>
        <p:spPr>
          <a:xfrm>
            <a:off x="5658969" y="4648477"/>
            <a:ext cx="1486304" cy="369332"/>
          </a:xfrm>
          <a:prstGeom prst="rect">
            <a:avLst/>
          </a:prstGeom>
          <a:noFill/>
        </p:spPr>
        <p:txBody>
          <a:bodyPr wrap="none" rtlCol="0">
            <a:spAutoFit/>
          </a:bodyPr>
          <a:lstStyle/>
          <a:p>
            <a:r>
              <a:rPr lang="nl-NL" sz="1800" b="1" dirty="0" err="1">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admin</a:t>
            </a:r>
            <a:r>
              <a:rPr lang="nl-NL" sz="1800" b="1" dirty="0">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a:t>
            </a:r>
            <a:r>
              <a:rPr lang="nl-NL" sz="1800" b="1" dirty="0" err="1">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clear</a:t>
            </a:r>
            <a:endParaRPr lang="en-US" dirty="0"/>
          </a:p>
        </p:txBody>
      </p:sp>
      <p:sp>
        <p:nvSpPr>
          <p:cNvPr id="46" name="Cilinder 45">
            <a:extLst>
              <a:ext uri="{FF2B5EF4-FFF2-40B4-BE49-F238E27FC236}">
                <a16:creationId xmlns:a16="http://schemas.microsoft.com/office/drawing/2014/main" id="{5EC7D2E2-087C-9527-0EFE-63F330774D51}"/>
              </a:ext>
            </a:extLst>
          </p:cNvPr>
          <p:cNvSpPr/>
          <p:nvPr/>
        </p:nvSpPr>
        <p:spPr>
          <a:xfrm>
            <a:off x="4644934" y="2300425"/>
            <a:ext cx="701700" cy="692632"/>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kstvak 63">
            <a:extLst>
              <a:ext uri="{FF2B5EF4-FFF2-40B4-BE49-F238E27FC236}">
                <a16:creationId xmlns:a16="http://schemas.microsoft.com/office/drawing/2014/main" id="{57868D76-1E19-73F4-5FE6-38770D73EAC8}"/>
              </a:ext>
            </a:extLst>
          </p:cNvPr>
          <p:cNvSpPr txBox="1"/>
          <p:nvPr/>
        </p:nvSpPr>
        <p:spPr>
          <a:xfrm>
            <a:off x="9557163" y="2382552"/>
            <a:ext cx="2209323" cy="369332"/>
          </a:xfrm>
          <a:prstGeom prst="rect">
            <a:avLst/>
          </a:prstGeom>
          <a:noFill/>
        </p:spPr>
        <p:txBody>
          <a:bodyPr wrap="none" rtlCol="0">
            <a:spAutoFit/>
          </a:bodyPr>
          <a:lstStyle/>
          <a:p>
            <a:r>
              <a:rPr lang="nl-NL" sz="1800" dirty="0">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Security - </a:t>
            </a:r>
            <a:r>
              <a:rPr lang="nl-NL" sz="1800" dirty="0" err="1">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certificate</a:t>
            </a:r>
            <a:endParaRPr lang="en-US" dirty="0"/>
          </a:p>
        </p:txBody>
      </p:sp>
      <p:sp>
        <p:nvSpPr>
          <p:cNvPr id="65" name="Rechthoek 64">
            <a:extLst>
              <a:ext uri="{FF2B5EF4-FFF2-40B4-BE49-F238E27FC236}">
                <a16:creationId xmlns:a16="http://schemas.microsoft.com/office/drawing/2014/main" id="{CCA8C5BE-5E8B-5723-B517-BBBAC9E117CD}"/>
              </a:ext>
            </a:extLst>
          </p:cNvPr>
          <p:cNvSpPr/>
          <p:nvPr/>
        </p:nvSpPr>
        <p:spPr>
          <a:xfrm>
            <a:off x="3772930" y="2042984"/>
            <a:ext cx="2494629" cy="2317081"/>
          </a:xfrm>
          <a:prstGeom prst="rect">
            <a:avLst/>
          </a:prstGeom>
          <a:noFill/>
          <a:ln>
            <a:solidFill>
              <a:srgbClr val="E6005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66" name="Tekstvak 65">
            <a:extLst>
              <a:ext uri="{FF2B5EF4-FFF2-40B4-BE49-F238E27FC236}">
                <a16:creationId xmlns:a16="http://schemas.microsoft.com/office/drawing/2014/main" id="{F2C4B7C6-268D-528D-9238-3D7E7F61E166}"/>
              </a:ext>
            </a:extLst>
          </p:cNvPr>
          <p:cNvSpPr txBox="1"/>
          <p:nvPr/>
        </p:nvSpPr>
        <p:spPr>
          <a:xfrm>
            <a:off x="5224326" y="1763996"/>
            <a:ext cx="1750607" cy="369332"/>
          </a:xfrm>
          <a:prstGeom prst="rect">
            <a:avLst/>
          </a:prstGeom>
          <a:noFill/>
        </p:spPr>
        <p:txBody>
          <a:bodyPr wrap="none" rtlCol="0">
            <a:spAutoFit/>
          </a:bodyPr>
          <a:lstStyle/>
          <a:p>
            <a:r>
              <a:rPr lang="nl-NL" sz="1800" dirty="0">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(Container, k8?)</a:t>
            </a:r>
            <a:endParaRPr lang="en-US" dirty="0"/>
          </a:p>
        </p:txBody>
      </p:sp>
      <p:sp>
        <p:nvSpPr>
          <p:cNvPr id="9" name="Rechthoek 8">
            <a:extLst>
              <a:ext uri="{FF2B5EF4-FFF2-40B4-BE49-F238E27FC236}">
                <a16:creationId xmlns:a16="http://schemas.microsoft.com/office/drawing/2014/main" id="{A222E740-A38E-926B-E9F7-1928FB5D456E}"/>
              </a:ext>
            </a:extLst>
          </p:cNvPr>
          <p:cNvSpPr/>
          <p:nvPr/>
        </p:nvSpPr>
        <p:spPr>
          <a:xfrm>
            <a:off x="3434549" y="5264295"/>
            <a:ext cx="2782008" cy="51188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Batch </a:t>
            </a:r>
            <a:r>
              <a:rPr lang="en-US" dirty="0" err="1"/>
              <a:t>aanroepen</a:t>
            </a:r>
            <a:r>
              <a:rPr lang="en-US" dirty="0"/>
              <a:t> (scheduled) - ?? sec</a:t>
            </a:r>
          </a:p>
        </p:txBody>
      </p:sp>
      <p:cxnSp>
        <p:nvCxnSpPr>
          <p:cNvPr id="11" name="Rechte verbindingslijn met pijl 10">
            <a:extLst>
              <a:ext uri="{FF2B5EF4-FFF2-40B4-BE49-F238E27FC236}">
                <a16:creationId xmlns:a16="http://schemas.microsoft.com/office/drawing/2014/main" id="{2EF42F99-A3DF-BE26-A629-A42C14E76A52}"/>
              </a:ext>
            </a:extLst>
          </p:cNvPr>
          <p:cNvCxnSpPr>
            <a:cxnSpLocks/>
            <a:stCxn id="9" idx="1"/>
            <a:endCxn id="47" idx="6"/>
          </p:cNvCxnSpPr>
          <p:nvPr/>
        </p:nvCxnSpPr>
        <p:spPr>
          <a:xfrm flipH="1" flipV="1">
            <a:off x="2030625" y="4634615"/>
            <a:ext cx="1403924" cy="885625"/>
          </a:xfrm>
          <a:prstGeom prst="straightConnector1">
            <a:avLst/>
          </a:prstGeom>
          <a:ln>
            <a:tailEnd type="triangle"/>
          </a:ln>
        </p:spPr>
        <p:style>
          <a:lnRef idx="2">
            <a:schemeClr val="accent3"/>
          </a:lnRef>
          <a:fillRef idx="1">
            <a:schemeClr val="lt1"/>
          </a:fillRef>
          <a:effectRef idx="0">
            <a:schemeClr val="accent3"/>
          </a:effectRef>
          <a:fontRef idx="minor">
            <a:schemeClr val="dk1"/>
          </a:fontRef>
        </p:style>
      </p:cxnSp>
      <p:cxnSp>
        <p:nvCxnSpPr>
          <p:cNvPr id="37" name="Rechte verbindingslijn met pijl 36">
            <a:extLst>
              <a:ext uri="{FF2B5EF4-FFF2-40B4-BE49-F238E27FC236}">
                <a16:creationId xmlns:a16="http://schemas.microsoft.com/office/drawing/2014/main" id="{3CCBEAC4-220F-869A-B840-E35800BAE277}"/>
              </a:ext>
            </a:extLst>
          </p:cNvPr>
          <p:cNvCxnSpPr>
            <a:cxnSpLocks/>
            <a:stCxn id="9" idx="0"/>
            <a:endCxn id="21" idx="2"/>
          </p:cNvCxnSpPr>
          <p:nvPr/>
        </p:nvCxnSpPr>
        <p:spPr>
          <a:xfrm flipV="1">
            <a:off x="4825553" y="5023886"/>
            <a:ext cx="0" cy="240409"/>
          </a:xfrm>
          <a:prstGeom prst="straightConnector1">
            <a:avLst/>
          </a:prstGeom>
          <a:ln>
            <a:tailEnd type="triangle"/>
          </a:ln>
        </p:spPr>
        <p:style>
          <a:lnRef idx="2">
            <a:schemeClr val="accent3"/>
          </a:lnRef>
          <a:fillRef idx="1">
            <a:schemeClr val="lt1"/>
          </a:fillRef>
          <a:effectRef idx="0">
            <a:schemeClr val="accent3"/>
          </a:effectRef>
          <a:fontRef idx="minor">
            <a:schemeClr val="dk1"/>
          </a:fontRef>
        </p:style>
      </p:cxnSp>
      <p:cxnSp>
        <p:nvCxnSpPr>
          <p:cNvPr id="48" name="Rechte verbindingslijn met pijl 47">
            <a:extLst>
              <a:ext uri="{FF2B5EF4-FFF2-40B4-BE49-F238E27FC236}">
                <a16:creationId xmlns:a16="http://schemas.microsoft.com/office/drawing/2014/main" id="{1C83B1CE-34F4-F9E1-5D4C-7FD3CD97834E}"/>
              </a:ext>
            </a:extLst>
          </p:cNvPr>
          <p:cNvCxnSpPr>
            <a:cxnSpLocks/>
            <a:stCxn id="9" idx="3"/>
            <a:endCxn id="45" idx="2"/>
          </p:cNvCxnSpPr>
          <p:nvPr/>
        </p:nvCxnSpPr>
        <p:spPr>
          <a:xfrm flipV="1">
            <a:off x="6216557" y="5017809"/>
            <a:ext cx="185564" cy="502431"/>
          </a:xfrm>
          <a:prstGeom prst="straightConnector1">
            <a:avLst/>
          </a:prstGeom>
          <a:ln>
            <a:tailEnd type="triangle"/>
          </a:ln>
        </p:spPr>
        <p:style>
          <a:lnRef idx="2">
            <a:schemeClr val="accent3"/>
          </a:lnRef>
          <a:fillRef idx="1">
            <a:schemeClr val="lt1"/>
          </a:fillRef>
          <a:effectRef idx="0">
            <a:schemeClr val="accent3"/>
          </a:effectRef>
          <a:fontRef idx="minor">
            <a:schemeClr val="dk1"/>
          </a:fontRef>
        </p:style>
      </p:cxnSp>
    </p:spTree>
    <p:extLst>
      <p:ext uri="{BB962C8B-B14F-4D97-AF65-F5344CB8AC3E}">
        <p14:creationId xmlns:p14="http://schemas.microsoft.com/office/powerpoint/2010/main" val="369505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44A561-E0CD-0198-EED1-437B21A2D210}"/>
              </a:ext>
            </a:extLst>
          </p:cNvPr>
          <p:cNvSpPr>
            <a:spLocks noGrp="1"/>
          </p:cNvSpPr>
          <p:nvPr>
            <p:ph type="title"/>
          </p:nvPr>
        </p:nvSpPr>
        <p:spPr/>
        <p:txBody>
          <a:bodyPr/>
          <a:lstStyle/>
          <a:p>
            <a:r>
              <a:rPr lang="en-US" dirty="0" err="1"/>
              <a:t>Invulling</a:t>
            </a:r>
            <a:r>
              <a:rPr lang="en-US" dirty="0"/>
              <a:t> – vehicles</a:t>
            </a:r>
          </a:p>
        </p:txBody>
      </p:sp>
      <p:sp>
        <p:nvSpPr>
          <p:cNvPr id="4" name="Tijdelijke aanduiding voor datum 3">
            <a:extLst>
              <a:ext uri="{FF2B5EF4-FFF2-40B4-BE49-F238E27FC236}">
                <a16:creationId xmlns:a16="http://schemas.microsoft.com/office/drawing/2014/main" id="{6E4E2012-9E8A-5E6A-F9A6-CB9CB5F95BDC}"/>
              </a:ext>
            </a:extLst>
          </p:cNvPr>
          <p:cNvSpPr>
            <a:spLocks noGrp="1"/>
          </p:cNvSpPr>
          <p:nvPr>
            <p:ph type="dt" sz="half" idx="10"/>
          </p:nvPr>
        </p:nvSpPr>
        <p:spPr/>
        <p:txBody>
          <a:bodyPr/>
          <a:lstStyle/>
          <a:p>
            <a:fld id="{A95D6D73-3C11-4B54-B1E9-C22611D7AE63}" type="datetime4">
              <a:rPr lang="nl-NL" smtClean="0"/>
              <a:t>5 september 2023</a:t>
            </a:fld>
            <a:endParaRPr lang="nl-NL" dirty="0"/>
          </a:p>
        </p:txBody>
      </p:sp>
      <p:sp>
        <p:nvSpPr>
          <p:cNvPr id="5" name="Tijdelijke aanduiding voor voettekst 4">
            <a:extLst>
              <a:ext uri="{FF2B5EF4-FFF2-40B4-BE49-F238E27FC236}">
                <a16:creationId xmlns:a16="http://schemas.microsoft.com/office/drawing/2014/main" id="{7F3155CB-329B-6159-9131-0A0C0F6E374B}"/>
              </a:ext>
            </a:extLst>
          </p:cNvPr>
          <p:cNvSpPr>
            <a:spLocks noGrp="1"/>
          </p:cNvSpPr>
          <p:nvPr>
            <p:ph type="ftr" sz="quarter" idx="11"/>
          </p:nvPr>
        </p:nvSpPr>
        <p:spPr>
          <a:xfrm>
            <a:off x="769786" y="6295104"/>
            <a:ext cx="8909080" cy="365125"/>
          </a:xfrm>
        </p:spPr>
        <p:txBody>
          <a:bodyPr/>
          <a:lstStyle/>
          <a:p>
            <a:endParaRPr lang="nl-NL" dirty="0"/>
          </a:p>
        </p:txBody>
      </p:sp>
      <p:sp>
        <p:nvSpPr>
          <p:cNvPr id="6" name="Tijdelijke aanduiding voor dianummer 5">
            <a:extLst>
              <a:ext uri="{FF2B5EF4-FFF2-40B4-BE49-F238E27FC236}">
                <a16:creationId xmlns:a16="http://schemas.microsoft.com/office/drawing/2014/main" id="{64686529-47C0-93D9-6A7E-5E2F41D76FFF}"/>
              </a:ext>
            </a:extLst>
          </p:cNvPr>
          <p:cNvSpPr>
            <a:spLocks noGrp="1"/>
          </p:cNvSpPr>
          <p:nvPr>
            <p:ph type="sldNum" sz="quarter" idx="4"/>
          </p:nvPr>
        </p:nvSpPr>
        <p:spPr/>
        <p:txBody>
          <a:bodyPr/>
          <a:lstStyle/>
          <a:p>
            <a:fld id="{30EB25C8-E9E3-4D25-B37F-35DF7D8D9C13}" type="slidenum">
              <a:rPr lang="nl-NL" smtClean="0"/>
              <a:pPr/>
              <a:t>8</a:t>
            </a:fld>
            <a:endParaRPr lang="nl-NL" dirty="0"/>
          </a:p>
        </p:txBody>
      </p:sp>
      <p:sp>
        <p:nvSpPr>
          <p:cNvPr id="7" name="Cilinder 6">
            <a:extLst>
              <a:ext uri="{FF2B5EF4-FFF2-40B4-BE49-F238E27FC236}">
                <a16:creationId xmlns:a16="http://schemas.microsoft.com/office/drawing/2014/main" id="{FC6308D4-60B6-73CE-8B2B-6F48102DA061}"/>
              </a:ext>
            </a:extLst>
          </p:cNvPr>
          <p:cNvSpPr/>
          <p:nvPr/>
        </p:nvSpPr>
        <p:spPr>
          <a:xfrm>
            <a:off x="1054443" y="2759676"/>
            <a:ext cx="1622854" cy="1606378"/>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productie</a:t>
            </a:r>
            <a:endParaRPr lang="en-US" dirty="0"/>
          </a:p>
        </p:txBody>
      </p:sp>
      <p:sp>
        <p:nvSpPr>
          <p:cNvPr id="8" name="Stroomdiagram: Document 7">
            <a:extLst>
              <a:ext uri="{FF2B5EF4-FFF2-40B4-BE49-F238E27FC236}">
                <a16:creationId xmlns:a16="http://schemas.microsoft.com/office/drawing/2014/main" id="{E1A67191-EB65-846B-F9F7-9A82A012DE01}"/>
              </a:ext>
            </a:extLst>
          </p:cNvPr>
          <p:cNvSpPr/>
          <p:nvPr/>
        </p:nvSpPr>
        <p:spPr>
          <a:xfrm>
            <a:off x="1313935" y="4951367"/>
            <a:ext cx="1103870" cy="904386"/>
          </a:xfrm>
          <a:prstGeom prst="flowChartDocumen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export</a:t>
            </a:r>
          </a:p>
        </p:txBody>
      </p:sp>
      <p:cxnSp>
        <p:nvCxnSpPr>
          <p:cNvPr id="10" name="Rechte verbindingslijn met pijl 9">
            <a:extLst>
              <a:ext uri="{FF2B5EF4-FFF2-40B4-BE49-F238E27FC236}">
                <a16:creationId xmlns:a16="http://schemas.microsoft.com/office/drawing/2014/main" id="{51E9775C-4599-0930-C982-46F3331A793B}"/>
              </a:ext>
            </a:extLst>
          </p:cNvPr>
          <p:cNvCxnSpPr>
            <a:cxnSpLocks/>
            <a:stCxn id="7" idx="3"/>
            <a:endCxn id="8" idx="0"/>
          </p:cNvCxnSpPr>
          <p:nvPr/>
        </p:nvCxnSpPr>
        <p:spPr>
          <a:xfrm>
            <a:off x="1865870" y="4366054"/>
            <a:ext cx="0" cy="585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hthoek 11">
            <a:extLst>
              <a:ext uri="{FF2B5EF4-FFF2-40B4-BE49-F238E27FC236}">
                <a16:creationId xmlns:a16="http://schemas.microsoft.com/office/drawing/2014/main" id="{1BCF5018-CA4C-39ED-6272-37A6368A6DFA}"/>
              </a:ext>
            </a:extLst>
          </p:cNvPr>
          <p:cNvSpPr/>
          <p:nvPr/>
        </p:nvSpPr>
        <p:spPr>
          <a:xfrm>
            <a:off x="3966054" y="2834329"/>
            <a:ext cx="2059460" cy="13173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source web app</a:t>
            </a:r>
          </a:p>
        </p:txBody>
      </p:sp>
      <p:cxnSp>
        <p:nvCxnSpPr>
          <p:cNvPr id="14" name="Rechte verbindingslijn 13">
            <a:extLst>
              <a:ext uri="{FF2B5EF4-FFF2-40B4-BE49-F238E27FC236}">
                <a16:creationId xmlns:a16="http://schemas.microsoft.com/office/drawing/2014/main" id="{3CC82612-2DD0-05D0-AF54-BF9B99B5A213}"/>
              </a:ext>
            </a:extLst>
          </p:cNvPr>
          <p:cNvCxnSpPr>
            <a:cxnSpLocks/>
          </p:cNvCxnSpPr>
          <p:nvPr/>
        </p:nvCxnSpPr>
        <p:spPr>
          <a:xfrm>
            <a:off x="5961911" y="3034158"/>
            <a:ext cx="556558"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al 14">
            <a:extLst>
              <a:ext uri="{FF2B5EF4-FFF2-40B4-BE49-F238E27FC236}">
                <a16:creationId xmlns:a16="http://schemas.microsoft.com/office/drawing/2014/main" id="{74321C43-A893-E493-3243-0F0B6A850EB9}"/>
              </a:ext>
            </a:extLst>
          </p:cNvPr>
          <p:cNvSpPr/>
          <p:nvPr/>
        </p:nvSpPr>
        <p:spPr>
          <a:xfrm>
            <a:off x="6518468" y="2964136"/>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17" name="Rechte verbindingslijn met pijl 16">
            <a:extLst>
              <a:ext uri="{FF2B5EF4-FFF2-40B4-BE49-F238E27FC236}">
                <a16:creationId xmlns:a16="http://schemas.microsoft.com/office/drawing/2014/main" id="{E1A7470C-EA24-E799-3900-643EEE81363F}"/>
              </a:ext>
            </a:extLst>
          </p:cNvPr>
          <p:cNvCxnSpPr>
            <a:cxnSpLocks/>
            <a:stCxn id="12" idx="1"/>
            <a:endCxn id="8" idx="3"/>
          </p:cNvCxnSpPr>
          <p:nvPr/>
        </p:nvCxnSpPr>
        <p:spPr>
          <a:xfrm flipH="1">
            <a:off x="2417805" y="3493013"/>
            <a:ext cx="1548249" cy="1910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EB137E97-40A8-4A98-ACB9-4B7BBC5DA4B7}"/>
              </a:ext>
            </a:extLst>
          </p:cNvPr>
          <p:cNvCxnSpPr>
            <a:cxnSpLocks/>
          </p:cNvCxnSpPr>
          <p:nvPr/>
        </p:nvCxnSpPr>
        <p:spPr>
          <a:xfrm flipV="1">
            <a:off x="4176915" y="4151696"/>
            <a:ext cx="0" cy="413006"/>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al 19">
            <a:extLst>
              <a:ext uri="{FF2B5EF4-FFF2-40B4-BE49-F238E27FC236}">
                <a16:creationId xmlns:a16="http://schemas.microsoft.com/office/drawing/2014/main" id="{AB89CFEA-BFED-7357-8D89-B4BC244CBA4C}"/>
              </a:ext>
            </a:extLst>
          </p:cNvPr>
          <p:cNvSpPr/>
          <p:nvPr/>
        </p:nvSpPr>
        <p:spPr>
          <a:xfrm>
            <a:off x="4094493" y="4564592"/>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21" name="Tekstvak 20">
            <a:extLst>
              <a:ext uri="{FF2B5EF4-FFF2-40B4-BE49-F238E27FC236}">
                <a16:creationId xmlns:a16="http://schemas.microsoft.com/office/drawing/2014/main" id="{EC8D958B-09B1-9F65-1226-588AAB713AD3}"/>
              </a:ext>
            </a:extLst>
          </p:cNvPr>
          <p:cNvSpPr txBox="1"/>
          <p:nvPr/>
        </p:nvSpPr>
        <p:spPr>
          <a:xfrm>
            <a:off x="3966054" y="4654554"/>
            <a:ext cx="1718997" cy="369332"/>
          </a:xfrm>
          <a:prstGeom prst="rect">
            <a:avLst/>
          </a:prstGeom>
          <a:noFill/>
        </p:spPr>
        <p:txBody>
          <a:bodyPr wrap="none" rtlCol="0">
            <a:spAutoFit/>
          </a:bodyPr>
          <a:lstStyle/>
          <a:p>
            <a:r>
              <a:rPr lang="nl-NL" sz="1800" b="1" dirty="0" err="1">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admin</a:t>
            </a:r>
            <a:r>
              <a:rPr lang="nl-NL" sz="1800" b="1" dirty="0">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/import</a:t>
            </a:r>
            <a:endParaRPr lang="en-US" dirty="0"/>
          </a:p>
        </p:txBody>
      </p:sp>
      <p:sp>
        <p:nvSpPr>
          <p:cNvPr id="31" name="Rechthoek 30">
            <a:extLst>
              <a:ext uri="{FF2B5EF4-FFF2-40B4-BE49-F238E27FC236}">
                <a16:creationId xmlns:a16="http://schemas.microsoft.com/office/drawing/2014/main" id="{5506D2CD-68E0-AF43-2DB1-68F8FA21FE93}"/>
              </a:ext>
            </a:extLst>
          </p:cNvPr>
          <p:cNvSpPr/>
          <p:nvPr/>
        </p:nvSpPr>
        <p:spPr>
          <a:xfrm>
            <a:off x="8141305" y="2834330"/>
            <a:ext cx="2059460" cy="13173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Webserver (Apache, NGINX, Tomcat, …)</a:t>
            </a:r>
          </a:p>
        </p:txBody>
      </p:sp>
      <p:cxnSp>
        <p:nvCxnSpPr>
          <p:cNvPr id="38" name="Rechte verbindingslijn 37">
            <a:extLst>
              <a:ext uri="{FF2B5EF4-FFF2-40B4-BE49-F238E27FC236}">
                <a16:creationId xmlns:a16="http://schemas.microsoft.com/office/drawing/2014/main" id="{A61FC286-39C9-1A9C-4259-773883128060}"/>
              </a:ext>
            </a:extLst>
          </p:cNvPr>
          <p:cNvCxnSpPr>
            <a:cxnSpLocks/>
            <a:stCxn id="31" idx="0"/>
          </p:cNvCxnSpPr>
          <p:nvPr/>
        </p:nvCxnSpPr>
        <p:spPr>
          <a:xfrm flipV="1">
            <a:off x="9171035" y="2381953"/>
            <a:ext cx="0" cy="452377"/>
          </a:xfrm>
          <a:prstGeom prst="line">
            <a:avLst/>
          </a:prstGeom>
        </p:spPr>
        <p:style>
          <a:lnRef idx="1">
            <a:schemeClr val="accent1"/>
          </a:lnRef>
          <a:fillRef idx="0">
            <a:schemeClr val="accent1"/>
          </a:fillRef>
          <a:effectRef idx="0">
            <a:schemeClr val="accent1"/>
          </a:effectRef>
          <a:fontRef idx="minor">
            <a:schemeClr val="tx1"/>
          </a:fontRef>
        </p:style>
      </p:cxnSp>
      <p:sp>
        <p:nvSpPr>
          <p:cNvPr id="39" name="Ovaal 38">
            <a:extLst>
              <a:ext uri="{FF2B5EF4-FFF2-40B4-BE49-F238E27FC236}">
                <a16:creationId xmlns:a16="http://schemas.microsoft.com/office/drawing/2014/main" id="{F4AE1125-6761-52D8-FEE6-C47724F5F270}"/>
              </a:ext>
            </a:extLst>
          </p:cNvPr>
          <p:cNvSpPr/>
          <p:nvPr/>
        </p:nvSpPr>
        <p:spPr>
          <a:xfrm>
            <a:off x="9083401" y="2241910"/>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43" name="Rechte verbindingslijn met pijl 42">
            <a:extLst>
              <a:ext uri="{FF2B5EF4-FFF2-40B4-BE49-F238E27FC236}">
                <a16:creationId xmlns:a16="http://schemas.microsoft.com/office/drawing/2014/main" id="{2D640A5C-A64B-1DF1-9D27-51936DAAA7A0}"/>
              </a:ext>
            </a:extLst>
          </p:cNvPr>
          <p:cNvCxnSpPr>
            <a:cxnSpLocks/>
          </p:cNvCxnSpPr>
          <p:nvPr/>
        </p:nvCxnSpPr>
        <p:spPr>
          <a:xfrm flipH="1">
            <a:off x="6804454" y="3018996"/>
            <a:ext cx="1336851" cy="13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Stroomdiagram: Samenvoeging 46">
            <a:extLst>
              <a:ext uri="{FF2B5EF4-FFF2-40B4-BE49-F238E27FC236}">
                <a16:creationId xmlns:a16="http://schemas.microsoft.com/office/drawing/2014/main" id="{E896330C-4D37-4433-058C-EAEFBFA5EB54}"/>
              </a:ext>
            </a:extLst>
          </p:cNvPr>
          <p:cNvSpPr/>
          <p:nvPr/>
        </p:nvSpPr>
        <p:spPr>
          <a:xfrm>
            <a:off x="1701115" y="4489267"/>
            <a:ext cx="329510" cy="290696"/>
          </a:xfrm>
          <a:prstGeom prst="flowChartSummingJunction">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13" name="Rechte verbindingslijn 12">
            <a:extLst>
              <a:ext uri="{FF2B5EF4-FFF2-40B4-BE49-F238E27FC236}">
                <a16:creationId xmlns:a16="http://schemas.microsoft.com/office/drawing/2014/main" id="{86F56985-C141-A309-65E0-0860245E4C02}"/>
              </a:ext>
            </a:extLst>
          </p:cNvPr>
          <p:cNvCxnSpPr>
            <a:cxnSpLocks/>
          </p:cNvCxnSpPr>
          <p:nvPr/>
        </p:nvCxnSpPr>
        <p:spPr>
          <a:xfrm flipV="1">
            <a:off x="9479954" y="2381953"/>
            <a:ext cx="0" cy="452377"/>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al 17">
            <a:extLst>
              <a:ext uri="{FF2B5EF4-FFF2-40B4-BE49-F238E27FC236}">
                <a16:creationId xmlns:a16="http://schemas.microsoft.com/office/drawing/2014/main" id="{F1222A77-5363-E56D-546B-52884C5FBEAB}"/>
              </a:ext>
            </a:extLst>
          </p:cNvPr>
          <p:cNvSpPr/>
          <p:nvPr/>
        </p:nvSpPr>
        <p:spPr>
          <a:xfrm>
            <a:off x="9392320" y="2241910"/>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22" name="Rechte verbindingslijn 21">
            <a:extLst>
              <a:ext uri="{FF2B5EF4-FFF2-40B4-BE49-F238E27FC236}">
                <a16:creationId xmlns:a16="http://schemas.microsoft.com/office/drawing/2014/main" id="{7913444A-A251-FFF7-7A8D-9F2CED86FCE0}"/>
              </a:ext>
            </a:extLst>
          </p:cNvPr>
          <p:cNvCxnSpPr>
            <a:cxnSpLocks/>
          </p:cNvCxnSpPr>
          <p:nvPr/>
        </p:nvCxnSpPr>
        <p:spPr>
          <a:xfrm flipV="1">
            <a:off x="8865886" y="2381953"/>
            <a:ext cx="0" cy="452377"/>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al 22">
            <a:extLst>
              <a:ext uri="{FF2B5EF4-FFF2-40B4-BE49-F238E27FC236}">
                <a16:creationId xmlns:a16="http://schemas.microsoft.com/office/drawing/2014/main" id="{84A2C7D2-A7DF-AF8C-495B-2C69E9B8924B}"/>
              </a:ext>
            </a:extLst>
          </p:cNvPr>
          <p:cNvSpPr/>
          <p:nvPr/>
        </p:nvSpPr>
        <p:spPr>
          <a:xfrm>
            <a:off x="8778252" y="2241910"/>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24" name="Rechte verbindingslijn 23">
            <a:extLst>
              <a:ext uri="{FF2B5EF4-FFF2-40B4-BE49-F238E27FC236}">
                <a16:creationId xmlns:a16="http://schemas.microsoft.com/office/drawing/2014/main" id="{5BBED3C2-F83C-E2F1-953F-0624AF34A091}"/>
              </a:ext>
            </a:extLst>
          </p:cNvPr>
          <p:cNvCxnSpPr>
            <a:cxnSpLocks/>
          </p:cNvCxnSpPr>
          <p:nvPr/>
        </p:nvCxnSpPr>
        <p:spPr>
          <a:xfrm flipV="1">
            <a:off x="9818493" y="2381953"/>
            <a:ext cx="0" cy="452377"/>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al 24">
            <a:extLst>
              <a:ext uri="{FF2B5EF4-FFF2-40B4-BE49-F238E27FC236}">
                <a16:creationId xmlns:a16="http://schemas.microsoft.com/office/drawing/2014/main" id="{2AF35B01-E48F-14B1-6C59-EAE585C214FB}"/>
              </a:ext>
            </a:extLst>
          </p:cNvPr>
          <p:cNvSpPr/>
          <p:nvPr/>
        </p:nvSpPr>
        <p:spPr>
          <a:xfrm>
            <a:off x="9730859" y="2241910"/>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26" name="Rechte verbindingslijn 25">
            <a:extLst>
              <a:ext uri="{FF2B5EF4-FFF2-40B4-BE49-F238E27FC236}">
                <a16:creationId xmlns:a16="http://schemas.microsoft.com/office/drawing/2014/main" id="{E1C042BE-1AE4-EEAB-87A1-8D0869C3F080}"/>
              </a:ext>
            </a:extLst>
          </p:cNvPr>
          <p:cNvCxnSpPr>
            <a:cxnSpLocks/>
          </p:cNvCxnSpPr>
          <p:nvPr/>
        </p:nvCxnSpPr>
        <p:spPr>
          <a:xfrm>
            <a:off x="5961911" y="3249151"/>
            <a:ext cx="556558"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al 26">
            <a:extLst>
              <a:ext uri="{FF2B5EF4-FFF2-40B4-BE49-F238E27FC236}">
                <a16:creationId xmlns:a16="http://schemas.microsoft.com/office/drawing/2014/main" id="{A18CD2EE-2F32-823D-3010-3B916A27CDC0}"/>
              </a:ext>
            </a:extLst>
          </p:cNvPr>
          <p:cNvSpPr/>
          <p:nvPr/>
        </p:nvSpPr>
        <p:spPr>
          <a:xfrm>
            <a:off x="6518468" y="3179129"/>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28" name="Rechte verbindingslijn met pijl 27">
            <a:extLst>
              <a:ext uri="{FF2B5EF4-FFF2-40B4-BE49-F238E27FC236}">
                <a16:creationId xmlns:a16="http://schemas.microsoft.com/office/drawing/2014/main" id="{FDB46ABD-855D-53C4-7D08-DE4B7D98E3FC}"/>
              </a:ext>
            </a:extLst>
          </p:cNvPr>
          <p:cNvCxnSpPr>
            <a:cxnSpLocks/>
          </p:cNvCxnSpPr>
          <p:nvPr/>
        </p:nvCxnSpPr>
        <p:spPr>
          <a:xfrm flipH="1">
            <a:off x="6804454" y="3233989"/>
            <a:ext cx="1336851" cy="15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Rechte verbindingslijn 28">
            <a:extLst>
              <a:ext uri="{FF2B5EF4-FFF2-40B4-BE49-F238E27FC236}">
                <a16:creationId xmlns:a16="http://schemas.microsoft.com/office/drawing/2014/main" id="{C06DF782-AFE3-504B-55E0-C1A1946D1C5E}"/>
              </a:ext>
            </a:extLst>
          </p:cNvPr>
          <p:cNvCxnSpPr>
            <a:cxnSpLocks/>
          </p:cNvCxnSpPr>
          <p:nvPr/>
        </p:nvCxnSpPr>
        <p:spPr>
          <a:xfrm>
            <a:off x="5966349" y="3465857"/>
            <a:ext cx="556558"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al 29">
            <a:extLst>
              <a:ext uri="{FF2B5EF4-FFF2-40B4-BE49-F238E27FC236}">
                <a16:creationId xmlns:a16="http://schemas.microsoft.com/office/drawing/2014/main" id="{140F1C39-44C2-5B4A-E60E-D1C849E2F803}"/>
              </a:ext>
            </a:extLst>
          </p:cNvPr>
          <p:cNvSpPr/>
          <p:nvPr/>
        </p:nvSpPr>
        <p:spPr>
          <a:xfrm>
            <a:off x="6522906" y="3395835"/>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32" name="Rechte verbindingslijn met pijl 31">
            <a:extLst>
              <a:ext uri="{FF2B5EF4-FFF2-40B4-BE49-F238E27FC236}">
                <a16:creationId xmlns:a16="http://schemas.microsoft.com/office/drawing/2014/main" id="{B1C9FC00-8E17-BA11-73D6-03830A1052BD}"/>
              </a:ext>
            </a:extLst>
          </p:cNvPr>
          <p:cNvCxnSpPr>
            <a:cxnSpLocks/>
          </p:cNvCxnSpPr>
          <p:nvPr/>
        </p:nvCxnSpPr>
        <p:spPr>
          <a:xfrm flipH="1">
            <a:off x="6804454" y="3450695"/>
            <a:ext cx="13412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Rechte verbindingslijn 32">
            <a:extLst>
              <a:ext uri="{FF2B5EF4-FFF2-40B4-BE49-F238E27FC236}">
                <a16:creationId xmlns:a16="http://schemas.microsoft.com/office/drawing/2014/main" id="{658D694B-FC6B-5F3A-E6E3-7B21CB0EB0F3}"/>
              </a:ext>
            </a:extLst>
          </p:cNvPr>
          <p:cNvCxnSpPr>
            <a:cxnSpLocks/>
          </p:cNvCxnSpPr>
          <p:nvPr/>
        </p:nvCxnSpPr>
        <p:spPr>
          <a:xfrm>
            <a:off x="5961911" y="3681275"/>
            <a:ext cx="556558"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al 33">
            <a:extLst>
              <a:ext uri="{FF2B5EF4-FFF2-40B4-BE49-F238E27FC236}">
                <a16:creationId xmlns:a16="http://schemas.microsoft.com/office/drawing/2014/main" id="{7CA48D85-9E43-B289-F6F5-E05D9EB6CFBA}"/>
              </a:ext>
            </a:extLst>
          </p:cNvPr>
          <p:cNvSpPr/>
          <p:nvPr/>
        </p:nvSpPr>
        <p:spPr>
          <a:xfrm>
            <a:off x="6518468" y="3611253"/>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35" name="Rechte verbindingslijn met pijl 34">
            <a:extLst>
              <a:ext uri="{FF2B5EF4-FFF2-40B4-BE49-F238E27FC236}">
                <a16:creationId xmlns:a16="http://schemas.microsoft.com/office/drawing/2014/main" id="{EDC4F83F-4F29-E43D-4863-F5BB725564C8}"/>
              </a:ext>
            </a:extLst>
          </p:cNvPr>
          <p:cNvCxnSpPr>
            <a:cxnSpLocks/>
          </p:cNvCxnSpPr>
          <p:nvPr/>
        </p:nvCxnSpPr>
        <p:spPr>
          <a:xfrm flipH="1">
            <a:off x="6804454" y="3666113"/>
            <a:ext cx="1336851" cy="15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Rechte verbindingslijn 41">
            <a:extLst>
              <a:ext uri="{FF2B5EF4-FFF2-40B4-BE49-F238E27FC236}">
                <a16:creationId xmlns:a16="http://schemas.microsoft.com/office/drawing/2014/main" id="{6F72CAEB-F559-4F7A-2B96-D8A8B4EAB8FE}"/>
              </a:ext>
            </a:extLst>
          </p:cNvPr>
          <p:cNvCxnSpPr>
            <a:cxnSpLocks/>
          </p:cNvCxnSpPr>
          <p:nvPr/>
        </p:nvCxnSpPr>
        <p:spPr>
          <a:xfrm flipV="1">
            <a:off x="5813490" y="4159550"/>
            <a:ext cx="0" cy="413006"/>
          </a:xfrm>
          <a:prstGeom prst="line">
            <a:avLst/>
          </a:prstGeom>
        </p:spPr>
        <p:style>
          <a:lnRef idx="1">
            <a:schemeClr val="accent1"/>
          </a:lnRef>
          <a:fillRef idx="0">
            <a:schemeClr val="accent1"/>
          </a:fillRef>
          <a:effectRef idx="0">
            <a:schemeClr val="accent1"/>
          </a:effectRef>
          <a:fontRef idx="minor">
            <a:schemeClr val="tx1"/>
          </a:fontRef>
        </p:style>
      </p:cxnSp>
      <p:sp>
        <p:nvSpPr>
          <p:cNvPr id="44" name="Ovaal 43">
            <a:extLst>
              <a:ext uri="{FF2B5EF4-FFF2-40B4-BE49-F238E27FC236}">
                <a16:creationId xmlns:a16="http://schemas.microsoft.com/office/drawing/2014/main" id="{39DB4C15-7C1B-7408-A918-C06B084564CE}"/>
              </a:ext>
            </a:extLst>
          </p:cNvPr>
          <p:cNvSpPr/>
          <p:nvPr/>
        </p:nvSpPr>
        <p:spPr>
          <a:xfrm>
            <a:off x="5731068" y="4572446"/>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45" name="Tekstvak 44">
            <a:extLst>
              <a:ext uri="{FF2B5EF4-FFF2-40B4-BE49-F238E27FC236}">
                <a16:creationId xmlns:a16="http://schemas.microsoft.com/office/drawing/2014/main" id="{AEB342E6-2BBE-4E0A-2269-057211808F57}"/>
              </a:ext>
            </a:extLst>
          </p:cNvPr>
          <p:cNvSpPr txBox="1"/>
          <p:nvPr/>
        </p:nvSpPr>
        <p:spPr>
          <a:xfrm>
            <a:off x="5658969" y="4648477"/>
            <a:ext cx="1486304" cy="369332"/>
          </a:xfrm>
          <a:prstGeom prst="rect">
            <a:avLst/>
          </a:prstGeom>
          <a:noFill/>
        </p:spPr>
        <p:txBody>
          <a:bodyPr wrap="none" rtlCol="0">
            <a:spAutoFit/>
          </a:bodyPr>
          <a:lstStyle/>
          <a:p>
            <a:r>
              <a:rPr lang="nl-NL" sz="1800" b="1" dirty="0" err="1">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admin</a:t>
            </a:r>
            <a:r>
              <a:rPr lang="nl-NL" sz="1800" b="1" dirty="0">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a:t>
            </a:r>
            <a:r>
              <a:rPr lang="nl-NL" sz="1800" b="1" dirty="0" err="1">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clear</a:t>
            </a:r>
            <a:endParaRPr lang="en-US" dirty="0"/>
          </a:p>
        </p:txBody>
      </p:sp>
      <p:sp>
        <p:nvSpPr>
          <p:cNvPr id="46" name="Cilinder 45">
            <a:extLst>
              <a:ext uri="{FF2B5EF4-FFF2-40B4-BE49-F238E27FC236}">
                <a16:creationId xmlns:a16="http://schemas.microsoft.com/office/drawing/2014/main" id="{5EC7D2E2-087C-9527-0EFE-63F330774D51}"/>
              </a:ext>
            </a:extLst>
          </p:cNvPr>
          <p:cNvSpPr/>
          <p:nvPr/>
        </p:nvSpPr>
        <p:spPr>
          <a:xfrm>
            <a:off x="4644934" y="2300425"/>
            <a:ext cx="701700" cy="692632"/>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kstvak 63">
            <a:extLst>
              <a:ext uri="{FF2B5EF4-FFF2-40B4-BE49-F238E27FC236}">
                <a16:creationId xmlns:a16="http://schemas.microsoft.com/office/drawing/2014/main" id="{57868D76-1E19-73F4-5FE6-38770D73EAC8}"/>
              </a:ext>
            </a:extLst>
          </p:cNvPr>
          <p:cNvSpPr txBox="1"/>
          <p:nvPr/>
        </p:nvSpPr>
        <p:spPr>
          <a:xfrm>
            <a:off x="9557163" y="2382552"/>
            <a:ext cx="2209323" cy="369332"/>
          </a:xfrm>
          <a:prstGeom prst="rect">
            <a:avLst/>
          </a:prstGeom>
          <a:noFill/>
        </p:spPr>
        <p:txBody>
          <a:bodyPr wrap="none" rtlCol="0">
            <a:spAutoFit/>
          </a:bodyPr>
          <a:lstStyle/>
          <a:p>
            <a:r>
              <a:rPr lang="nl-NL" sz="1800" dirty="0">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Security - </a:t>
            </a:r>
            <a:r>
              <a:rPr lang="nl-NL" sz="1800" dirty="0" err="1">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certificate</a:t>
            </a:r>
            <a:endParaRPr lang="en-US" dirty="0"/>
          </a:p>
        </p:txBody>
      </p:sp>
      <p:sp>
        <p:nvSpPr>
          <p:cNvPr id="65" name="Rechthoek 64">
            <a:extLst>
              <a:ext uri="{FF2B5EF4-FFF2-40B4-BE49-F238E27FC236}">
                <a16:creationId xmlns:a16="http://schemas.microsoft.com/office/drawing/2014/main" id="{CCA8C5BE-5E8B-5723-B517-BBBAC9E117CD}"/>
              </a:ext>
            </a:extLst>
          </p:cNvPr>
          <p:cNvSpPr/>
          <p:nvPr/>
        </p:nvSpPr>
        <p:spPr>
          <a:xfrm>
            <a:off x="3772930" y="2042984"/>
            <a:ext cx="2494629" cy="2317081"/>
          </a:xfrm>
          <a:prstGeom prst="rect">
            <a:avLst/>
          </a:prstGeom>
          <a:noFill/>
          <a:ln>
            <a:solidFill>
              <a:srgbClr val="E6005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66" name="Tekstvak 65">
            <a:extLst>
              <a:ext uri="{FF2B5EF4-FFF2-40B4-BE49-F238E27FC236}">
                <a16:creationId xmlns:a16="http://schemas.microsoft.com/office/drawing/2014/main" id="{F2C4B7C6-268D-528D-9238-3D7E7F61E166}"/>
              </a:ext>
            </a:extLst>
          </p:cNvPr>
          <p:cNvSpPr txBox="1"/>
          <p:nvPr/>
        </p:nvSpPr>
        <p:spPr>
          <a:xfrm>
            <a:off x="5224326" y="1763996"/>
            <a:ext cx="1750607" cy="369332"/>
          </a:xfrm>
          <a:prstGeom prst="rect">
            <a:avLst/>
          </a:prstGeom>
          <a:noFill/>
        </p:spPr>
        <p:txBody>
          <a:bodyPr wrap="none" rtlCol="0">
            <a:spAutoFit/>
          </a:bodyPr>
          <a:lstStyle/>
          <a:p>
            <a:r>
              <a:rPr lang="nl-NL" sz="1800" dirty="0">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(Container, k8?)</a:t>
            </a:r>
            <a:endParaRPr lang="en-US" dirty="0"/>
          </a:p>
        </p:txBody>
      </p:sp>
      <p:sp>
        <p:nvSpPr>
          <p:cNvPr id="9" name="Rechthoek 8">
            <a:extLst>
              <a:ext uri="{FF2B5EF4-FFF2-40B4-BE49-F238E27FC236}">
                <a16:creationId xmlns:a16="http://schemas.microsoft.com/office/drawing/2014/main" id="{A222E740-A38E-926B-E9F7-1928FB5D456E}"/>
              </a:ext>
            </a:extLst>
          </p:cNvPr>
          <p:cNvSpPr/>
          <p:nvPr/>
        </p:nvSpPr>
        <p:spPr>
          <a:xfrm>
            <a:off x="3434549" y="5264295"/>
            <a:ext cx="2782008" cy="839667"/>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Batch </a:t>
            </a:r>
            <a:r>
              <a:rPr lang="en-US" dirty="0" err="1"/>
              <a:t>aanroepen</a:t>
            </a:r>
            <a:r>
              <a:rPr lang="en-US" dirty="0"/>
              <a:t> (scheduled) – per </a:t>
            </a:r>
            <a:r>
              <a:rPr lang="en-US" dirty="0" err="1"/>
              <a:t>dag</a:t>
            </a:r>
            <a:r>
              <a:rPr lang="en-US" dirty="0"/>
              <a:t>? Of </a:t>
            </a:r>
            <a:r>
              <a:rPr lang="en-US" dirty="0" err="1"/>
              <a:t>bij</a:t>
            </a:r>
            <a:r>
              <a:rPr lang="en-US" dirty="0"/>
              <a:t> </a:t>
            </a:r>
            <a:r>
              <a:rPr lang="en-US" dirty="0" err="1"/>
              <a:t>wijzigingen</a:t>
            </a:r>
            <a:endParaRPr lang="en-US" dirty="0"/>
          </a:p>
        </p:txBody>
      </p:sp>
      <p:cxnSp>
        <p:nvCxnSpPr>
          <p:cNvPr id="11" name="Rechte verbindingslijn met pijl 10">
            <a:extLst>
              <a:ext uri="{FF2B5EF4-FFF2-40B4-BE49-F238E27FC236}">
                <a16:creationId xmlns:a16="http://schemas.microsoft.com/office/drawing/2014/main" id="{2EF42F99-A3DF-BE26-A629-A42C14E76A52}"/>
              </a:ext>
            </a:extLst>
          </p:cNvPr>
          <p:cNvCxnSpPr>
            <a:cxnSpLocks/>
            <a:stCxn id="9" idx="1"/>
            <a:endCxn id="47" idx="6"/>
          </p:cNvCxnSpPr>
          <p:nvPr/>
        </p:nvCxnSpPr>
        <p:spPr>
          <a:xfrm flipH="1" flipV="1">
            <a:off x="2030625" y="4634615"/>
            <a:ext cx="1403924" cy="1049514"/>
          </a:xfrm>
          <a:prstGeom prst="straightConnector1">
            <a:avLst/>
          </a:prstGeom>
          <a:ln>
            <a:tailEnd type="triangle"/>
          </a:ln>
        </p:spPr>
        <p:style>
          <a:lnRef idx="2">
            <a:schemeClr val="accent3"/>
          </a:lnRef>
          <a:fillRef idx="1">
            <a:schemeClr val="lt1"/>
          </a:fillRef>
          <a:effectRef idx="0">
            <a:schemeClr val="accent3"/>
          </a:effectRef>
          <a:fontRef idx="minor">
            <a:schemeClr val="dk1"/>
          </a:fontRef>
        </p:style>
      </p:cxnSp>
      <p:cxnSp>
        <p:nvCxnSpPr>
          <p:cNvPr id="37" name="Rechte verbindingslijn met pijl 36">
            <a:extLst>
              <a:ext uri="{FF2B5EF4-FFF2-40B4-BE49-F238E27FC236}">
                <a16:creationId xmlns:a16="http://schemas.microsoft.com/office/drawing/2014/main" id="{3CCBEAC4-220F-869A-B840-E35800BAE277}"/>
              </a:ext>
            </a:extLst>
          </p:cNvPr>
          <p:cNvCxnSpPr>
            <a:cxnSpLocks/>
            <a:stCxn id="9" idx="0"/>
            <a:endCxn id="21" idx="2"/>
          </p:cNvCxnSpPr>
          <p:nvPr/>
        </p:nvCxnSpPr>
        <p:spPr>
          <a:xfrm flipV="1">
            <a:off x="4825553" y="5023886"/>
            <a:ext cx="0" cy="240409"/>
          </a:xfrm>
          <a:prstGeom prst="straightConnector1">
            <a:avLst/>
          </a:prstGeom>
          <a:ln>
            <a:tailEnd type="triangle"/>
          </a:ln>
        </p:spPr>
        <p:style>
          <a:lnRef idx="2">
            <a:schemeClr val="accent3"/>
          </a:lnRef>
          <a:fillRef idx="1">
            <a:schemeClr val="lt1"/>
          </a:fillRef>
          <a:effectRef idx="0">
            <a:schemeClr val="accent3"/>
          </a:effectRef>
          <a:fontRef idx="minor">
            <a:schemeClr val="dk1"/>
          </a:fontRef>
        </p:style>
      </p:cxnSp>
      <p:cxnSp>
        <p:nvCxnSpPr>
          <p:cNvPr id="48" name="Rechte verbindingslijn met pijl 47">
            <a:extLst>
              <a:ext uri="{FF2B5EF4-FFF2-40B4-BE49-F238E27FC236}">
                <a16:creationId xmlns:a16="http://schemas.microsoft.com/office/drawing/2014/main" id="{1C83B1CE-34F4-F9E1-5D4C-7FD3CD97834E}"/>
              </a:ext>
            </a:extLst>
          </p:cNvPr>
          <p:cNvCxnSpPr>
            <a:cxnSpLocks/>
            <a:stCxn id="9" idx="3"/>
            <a:endCxn id="45" idx="2"/>
          </p:cNvCxnSpPr>
          <p:nvPr/>
        </p:nvCxnSpPr>
        <p:spPr>
          <a:xfrm flipV="1">
            <a:off x="6216557" y="5017809"/>
            <a:ext cx="185564" cy="666320"/>
          </a:xfrm>
          <a:prstGeom prst="straightConnector1">
            <a:avLst/>
          </a:prstGeom>
          <a:ln>
            <a:tailEnd type="triangle"/>
          </a:ln>
        </p:spPr>
        <p:style>
          <a:lnRef idx="2">
            <a:schemeClr val="accent3"/>
          </a:lnRef>
          <a:fillRef idx="1">
            <a:schemeClr val="lt1"/>
          </a:fillRef>
          <a:effectRef idx="0">
            <a:schemeClr val="accent3"/>
          </a:effectRef>
          <a:fontRef idx="minor">
            <a:schemeClr val="dk1"/>
          </a:fontRef>
        </p:style>
      </p:cxnSp>
    </p:spTree>
    <p:extLst>
      <p:ext uri="{BB962C8B-B14F-4D97-AF65-F5344CB8AC3E}">
        <p14:creationId xmlns:p14="http://schemas.microsoft.com/office/powerpoint/2010/main" val="1996990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44A561-E0CD-0198-EED1-437B21A2D210}"/>
              </a:ext>
            </a:extLst>
          </p:cNvPr>
          <p:cNvSpPr>
            <a:spLocks noGrp="1"/>
          </p:cNvSpPr>
          <p:nvPr>
            <p:ph type="title"/>
          </p:nvPr>
        </p:nvSpPr>
        <p:spPr/>
        <p:txBody>
          <a:bodyPr/>
          <a:lstStyle/>
          <a:p>
            <a:r>
              <a:rPr lang="en-US" dirty="0" err="1"/>
              <a:t>Invulling</a:t>
            </a:r>
            <a:r>
              <a:rPr lang="en-US" dirty="0"/>
              <a:t> – trips</a:t>
            </a:r>
          </a:p>
        </p:txBody>
      </p:sp>
      <p:sp>
        <p:nvSpPr>
          <p:cNvPr id="4" name="Tijdelijke aanduiding voor datum 3">
            <a:extLst>
              <a:ext uri="{FF2B5EF4-FFF2-40B4-BE49-F238E27FC236}">
                <a16:creationId xmlns:a16="http://schemas.microsoft.com/office/drawing/2014/main" id="{6E4E2012-9E8A-5E6A-F9A6-CB9CB5F95BDC}"/>
              </a:ext>
            </a:extLst>
          </p:cNvPr>
          <p:cNvSpPr>
            <a:spLocks noGrp="1"/>
          </p:cNvSpPr>
          <p:nvPr>
            <p:ph type="dt" sz="half" idx="10"/>
          </p:nvPr>
        </p:nvSpPr>
        <p:spPr/>
        <p:txBody>
          <a:bodyPr/>
          <a:lstStyle/>
          <a:p>
            <a:fld id="{A95D6D73-3C11-4B54-B1E9-C22611D7AE63}" type="datetime4">
              <a:rPr lang="nl-NL" smtClean="0"/>
              <a:t>5 september 2023</a:t>
            </a:fld>
            <a:endParaRPr lang="nl-NL" dirty="0"/>
          </a:p>
        </p:txBody>
      </p:sp>
      <p:sp>
        <p:nvSpPr>
          <p:cNvPr id="5" name="Tijdelijke aanduiding voor voettekst 4">
            <a:extLst>
              <a:ext uri="{FF2B5EF4-FFF2-40B4-BE49-F238E27FC236}">
                <a16:creationId xmlns:a16="http://schemas.microsoft.com/office/drawing/2014/main" id="{7F3155CB-329B-6159-9131-0A0C0F6E374B}"/>
              </a:ext>
            </a:extLst>
          </p:cNvPr>
          <p:cNvSpPr>
            <a:spLocks noGrp="1"/>
          </p:cNvSpPr>
          <p:nvPr>
            <p:ph type="ftr" sz="quarter" idx="11"/>
          </p:nvPr>
        </p:nvSpPr>
        <p:spPr>
          <a:xfrm>
            <a:off x="769786" y="6295104"/>
            <a:ext cx="8909080" cy="365125"/>
          </a:xfrm>
        </p:spPr>
        <p:txBody>
          <a:bodyPr/>
          <a:lstStyle/>
          <a:p>
            <a:endParaRPr lang="nl-NL" dirty="0"/>
          </a:p>
        </p:txBody>
      </p:sp>
      <p:sp>
        <p:nvSpPr>
          <p:cNvPr id="6" name="Tijdelijke aanduiding voor dianummer 5">
            <a:extLst>
              <a:ext uri="{FF2B5EF4-FFF2-40B4-BE49-F238E27FC236}">
                <a16:creationId xmlns:a16="http://schemas.microsoft.com/office/drawing/2014/main" id="{64686529-47C0-93D9-6A7E-5E2F41D76FFF}"/>
              </a:ext>
            </a:extLst>
          </p:cNvPr>
          <p:cNvSpPr>
            <a:spLocks noGrp="1"/>
          </p:cNvSpPr>
          <p:nvPr>
            <p:ph type="sldNum" sz="quarter" idx="4"/>
          </p:nvPr>
        </p:nvSpPr>
        <p:spPr/>
        <p:txBody>
          <a:bodyPr/>
          <a:lstStyle/>
          <a:p>
            <a:fld id="{30EB25C8-E9E3-4D25-B37F-35DF7D8D9C13}" type="slidenum">
              <a:rPr lang="nl-NL" smtClean="0"/>
              <a:pPr/>
              <a:t>9</a:t>
            </a:fld>
            <a:endParaRPr lang="nl-NL" dirty="0"/>
          </a:p>
        </p:txBody>
      </p:sp>
      <p:sp>
        <p:nvSpPr>
          <p:cNvPr id="7" name="Cilinder 6">
            <a:extLst>
              <a:ext uri="{FF2B5EF4-FFF2-40B4-BE49-F238E27FC236}">
                <a16:creationId xmlns:a16="http://schemas.microsoft.com/office/drawing/2014/main" id="{FC6308D4-60B6-73CE-8B2B-6F48102DA061}"/>
              </a:ext>
            </a:extLst>
          </p:cNvPr>
          <p:cNvSpPr/>
          <p:nvPr/>
        </p:nvSpPr>
        <p:spPr>
          <a:xfrm>
            <a:off x="1054443" y="2759676"/>
            <a:ext cx="1622854" cy="1606378"/>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productie</a:t>
            </a:r>
            <a:endParaRPr lang="en-US" dirty="0"/>
          </a:p>
        </p:txBody>
      </p:sp>
      <p:sp>
        <p:nvSpPr>
          <p:cNvPr id="8" name="Stroomdiagram: Document 7">
            <a:extLst>
              <a:ext uri="{FF2B5EF4-FFF2-40B4-BE49-F238E27FC236}">
                <a16:creationId xmlns:a16="http://schemas.microsoft.com/office/drawing/2014/main" id="{E1A67191-EB65-846B-F9F7-9A82A012DE01}"/>
              </a:ext>
            </a:extLst>
          </p:cNvPr>
          <p:cNvSpPr/>
          <p:nvPr/>
        </p:nvSpPr>
        <p:spPr>
          <a:xfrm>
            <a:off x="1313935" y="4951367"/>
            <a:ext cx="1103870" cy="904386"/>
          </a:xfrm>
          <a:prstGeom prst="flowChartDocumen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export</a:t>
            </a:r>
          </a:p>
        </p:txBody>
      </p:sp>
      <p:cxnSp>
        <p:nvCxnSpPr>
          <p:cNvPr id="10" name="Rechte verbindingslijn met pijl 9">
            <a:extLst>
              <a:ext uri="{FF2B5EF4-FFF2-40B4-BE49-F238E27FC236}">
                <a16:creationId xmlns:a16="http://schemas.microsoft.com/office/drawing/2014/main" id="{51E9775C-4599-0930-C982-46F3331A793B}"/>
              </a:ext>
            </a:extLst>
          </p:cNvPr>
          <p:cNvCxnSpPr>
            <a:cxnSpLocks/>
            <a:stCxn id="7" idx="3"/>
            <a:endCxn id="8" idx="0"/>
          </p:cNvCxnSpPr>
          <p:nvPr/>
        </p:nvCxnSpPr>
        <p:spPr>
          <a:xfrm>
            <a:off x="1865870" y="4366054"/>
            <a:ext cx="0" cy="585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hthoek 11">
            <a:extLst>
              <a:ext uri="{FF2B5EF4-FFF2-40B4-BE49-F238E27FC236}">
                <a16:creationId xmlns:a16="http://schemas.microsoft.com/office/drawing/2014/main" id="{1BCF5018-CA4C-39ED-6272-37A6368A6DFA}"/>
              </a:ext>
            </a:extLst>
          </p:cNvPr>
          <p:cNvSpPr/>
          <p:nvPr/>
        </p:nvSpPr>
        <p:spPr>
          <a:xfrm>
            <a:off x="3966054" y="2834329"/>
            <a:ext cx="2059460" cy="131736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source web app</a:t>
            </a:r>
          </a:p>
        </p:txBody>
      </p:sp>
      <p:cxnSp>
        <p:nvCxnSpPr>
          <p:cNvPr id="14" name="Rechte verbindingslijn 13">
            <a:extLst>
              <a:ext uri="{FF2B5EF4-FFF2-40B4-BE49-F238E27FC236}">
                <a16:creationId xmlns:a16="http://schemas.microsoft.com/office/drawing/2014/main" id="{3CC82612-2DD0-05D0-AF54-BF9B99B5A213}"/>
              </a:ext>
            </a:extLst>
          </p:cNvPr>
          <p:cNvCxnSpPr>
            <a:cxnSpLocks/>
          </p:cNvCxnSpPr>
          <p:nvPr/>
        </p:nvCxnSpPr>
        <p:spPr>
          <a:xfrm>
            <a:off x="5961911" y="3034158"/>
            <a:ext cx="556558"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al 14">
            <a:extLst>
              <a:ext uri="{FF2B5EF4-FFF2-40B4-BE49-F238E27FC236}">
                <a16:creationId xmlns:a16="http://schemas.microsoft.com/office/drawing/2014/main" id="{74321C43-A893-E493-3243-0F0B6A850EB9}"/>
              </a:ext>
            </a:extLst>
          </p:cNvPr>
          <p:cNvSpPr/>
          <p:nvPr/>
        </p:nvSpPr>
        <p:spPr>
          <a:xfrm>
            <a:off x="6518468" y="2964136"/>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17" name="Rechte verbindingslijn met pijl 16">
            <a:extLst>
              <a:ext uri="{FF2B5EF4-FFF2-40B4-BE49-F238E27FC236}">
                <a16:creationId xmlns:a16="http://schemas.microsoft.com/office/drawing/2014/main" id="{E1A7470C-EA24-E799-3900-643EEE81363F}"/>
              </a:ext>
            </a:extLst>
          </p:cNvPr>
          <p:cNvCxnSpPr>
            <a:cxnSpLocks/>
            <a:stCxn id="12" idx="1"/>
            <a:endCxn id="8" idx="3"/>
          </p:cNvCxnSpPr>
          <p:nvPr/>
        </p:nvCxnSpPr>
        <p:spPr>
          <a:xfrm flipH="1">
            <a:off x="2417805" y="3493013"/>
            <a:ext cx="1548249" cy="1910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EB137E97-40A8-4A98-ACB9-4B7BBC5DA4B7}"/>
              </a:ext>
            </a:extLst>
          </p:cNvPr>
          <p:cNvCxnSpPr>
            <a:cxnSpLocks/>
          </p:cNvCxnSpPr>
          <p:nvPr/>
        </p:nvCxnSpPr>
        <p:spPr>
          <a:xfrm flipV="1">
            <a:off x="4176915" y="4151696"/>
            <a:ext cx="0" cy="413006"/>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al 19">
            <a:extLst>
              <a:ext uri="{FF2B5EF4-FFF2-40B4-BE49-F238E27FC236}">
                <a16:creationId xmlns:a16="http://schemas.microsoft.com/office/drawing/2014/main" id="{AB89CFEA-BFED-7357-8D89-B4BC244CBA4C}"/>
              </a:ext>
            </a:extLst>
          </p:cNvPr>
          <p:cNvSpPr/>
          <p:nvPr/>
        </p:nvSpPr>
        <p:spPr>
          <a:xfrm>
            <a:off x="4094493" y="4564592"/>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21" name="Tekstvak 20">
            <a:extLst>
              <a:ext uri="{FF2B5EF4-FFF2-40B4-BE49-F238E27FC236}">
                <a16:creationId xmlns:a16="http://schemas.microsoft.com/office/drawing/2014/main" id="{EC8D958B-09B1-9F65-1226-588AAB713AD3}"/>
              </a:ext>
            </a:extLst>
          </p:cNvPr>
          <p:cNvSpPr txBox="1"/>
          <p:nvPr/>
        </p:nvSpPr>
        <p:spPr>
          <a:xfrm>
            <a:off x="3966054" y="4654554"/>
            <a:ext cx="1718997" cy="369332"/>
          </a:xfrm>
          <a:prstGeom prst="rect">
            <a:avLst/>
          </a:prstGeom>
          <a:noFill/>
        </p:spPr>
        <p:txBody>
          <a:bodyPr wrap="none" rtlCol="0">
            <a:spAutoFit/>
          </a:bodyPr>
          <a:lstStyle/>
          <a:p>
            <a:r>
              <a:rPr lang="nl-NL" sz="1800" b="1" dirty="0" err="1">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admin</a:t>
            </a:r>
            <a:r>
              <a:rPr lang="nl-NL" sz="1800" b="1" dirty="0">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/import</a:t>
            </a:r>
            <a:endParaRPr lang="en-US" dirty="0"/>
          </a:p>
        </p:txBody>
      </p:sp>
      <p:sp>
        <p:nvSpPr>
          <p:cNvPr id="31" name="Rechthoek 30">
            <a:extLst>
              <a:ext uri="{FF2B5EF4-FFF2-40B4-BE49-F238E27FC236}">
                <a16:creationId xmlns:a16="http://schemas.microsoft.com/office/drawing/2014/main" id="{5506D2CD-68E0-AF43-2DB1-68F8FA21FE93}"/>
              </a:ext>
            </a:extLst>
          </p:cNvPr>
          <p:cNvSpPr/>
          <p:nvPr/>
        </p:nvSpPr>
        <p:spPr>
          <a:xfrm>
            <a:off x="8141305" y="2834330"/>
            <a:ext cx="2059460" cy="13173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Webserver (Apache, NGINX, Tomcat, …)</a:t>
            </a:r>
          </a:p>
        </p:txBody>
      </p:sp>
      <p:cxnSp>
        <p:nvCxnSpPr>
          <p:cNvPr id="38" name="Rechte verbindingslijn 37">
            <a:extLst>
              <a:ext uri="{FF2B5EF4-FFF2-40B4-BE49-F238E27FC236}">
                <a16:creationId xmlns:a16="http://schemas.microsoft.com/office/drawing/2014/main" id="{A61FC286-39C9-1A9C-4259-773883128060}"/>
              </a:ext>
            </a:extLst>
          </p:cNvPr>
          <p:cNvCxnSpPr>
            <a:cxnSpLocks/>
            <a:stCxn id="31" idx="0"/>
          </p:cNvCxnSpPr>
          <p:nvPr/>
        </p:nvCxnSpPr>
        <p:spPr>
          <a:xfrm flipV="1">
            <a:off x="9171035" y="2381953"/>
            <a:ext cx="0" cy="452377"/>
          </a:xfrm>
          <a:prstGeom prst="line">
            <a:avLst/>
          </a:prstGeom>
        </p:spPr>
        <p:style>
          <a:lnRef idx="1">
            <a:schemeClr val="accent1"/>
          </a:lnRef>
          <a:fillRef idx="0">
            <a:schemeClr val="accent1"/>
          </a:fillRef>
          <a:effectRef idx="0">
            <a:schemeClr val="accent1"/>
          </a:effectRef>
          <a:fontRef idx="minor">
            <a:schemeClr val="tx1"/>
          </a:fontRef>
        </p:style>
      </p:cxnSp>
      <p:sp>
        <p:nvSpPr>
          <p:cNvPr id="39" name="Ovaal 38">
            <a:extLst>
              <a:ext uri="{FF2B5EF4-FFF2-40B4-BE49-F238E27FC236}">
                <a16:creationId xmlns:a16="http://schemas.microsoft.com/office/drawing/2014/main" id="{F4AE1125-6761-52D8-FEE6-C47724F5F270}"/>
              </a:ext>
            </a:extLst>
          </p:cNvPr>
          <p:cNvSpPr/>
          <p:nvPr/>
        </p:nvSpPr>
        <p:spPr>
          <a:xfrm>
            <a:off x="9083401" y="2241910"/>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43" name="Rechte verbindingslijn met pijl 42">
            <a:extLst>
              <a:ext uri="{FF2B5EF4-FFF2-40B4-BE49-F238E27FC236}">
                <a16:creationId xmlns:a16="http://schemas.microsoft.com/office/drawing/2014/main" id="{2D640A5C-A64B-1DF1-9D27-51936DAAA7A0}"/>
              </a:ext>
            </a:extLst>
          </p:cNvPr>
          <p:cNvCxnSpPr>
            <a:cxnSpLocks/>
          </p:cNvCxnSpPr>
          <p:nvPr/>
        </p:nvCxnSpPr>
        <p:spPr>
          <a:xfrm flipH="1">
            <a:off x="6804454" y="3018996"/>
            <a:ext cx="1336851" cy="13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Stroomdiagram: Samenvoeging 46">
            <a:extLst>
              <a:ext uri="{FF2B5EF4-FFF2-40B4-BE49-F238E27FC236}">
                <a16:creationId xmlns:a16="http://schemas.microsoft.com/office/drawing/2014/main" id="{E896330C-4D37-4433-058C-EAEFBFA5EB54}"/>
              </a:ext>
            </a:extLst>
          </p:cNvPr>
          <p:cNvSpPr/>
          <p:nvPr/>
        </p:nvSpPr>
        <p:spPr>
          <a:xfrm>
            <a:off x="1701115" y="4489267"/>
            <a:ext cx="329510" cy="290696"/>
          </a:xfrm>
          <a:prstGeom prst="flowChartSummingJunction">
            <a:avLst/>
          </a:prstGeom>
          <a:solidFill>
            <a:schemeClr val="accent1">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13" name="Rechte verbindingslijn 12">
            <a:extLst>
              <a:ext uri="{FF2B5EF4-FFF2-40B4-BE49-F238E27FC236}">
                <a16:creationId xmlns:a16="http://schemas.microsoft.com/office/drawing/2014/main" id="{86F56985-C141-A309-65E0-0860245E4C02}"/>
              </a:ext>
            </a:extLst>
          </p:cNvPr>
          <p:cNvCxnSpPr>
            <a:cxnSpLocks/>
          </p:cNvCxnSpPr>
          <p:nvPr/>
        </p:nvCxnSpPr>
        <p:spPr>
          <a:xfrm flipV="1">
            <a:off x="9479954" y="2381953"/>
            <a:ext cx="0" cy="452377"/>
          </a:xfrm>
          <a:prstGeom prst="line">
            <a:avLst/>
          </a:prstGeom>
        </p:spPr>
        <p:style>
          <a:lnRef idx="1">
            <a:schemeClr val="accent1"/>
          </a:lnRef>
          <a:fillRef idx="0">
            <a:schemeClr val="accent1"/>
          </a:fillRef>
          <a:effectRef idx="0">
            <a:schemeClr val="accent1"/>
          </a:effectRef>
          <a:fontRef idx="minor">
            <a:schemeClr val="tx1"/>
          </a:fontRef>
        </p:style>
      </p:cxnSp>
      <p:sp>
        <p:nvSpPr>
          <p:cNvPr id="18" name="Ovaal 17">
            <a:extLst>
              <a:ext uri="{FF2B5EF4-FFF2-40B4-BE49-F238E27FC236}">
                <a16:creationId xmlns:a16="http://schemas.microsoft.com/office/drawing/2014/main" id="{F1222A77-5363-E56D-546B-52884C5FBEAB}"/>
              </a:ext>
            </a:extLst>
          </p:cNvPr>
          <p:cNvSpPr/>
          <p:nvPr/>
        </p:nvSpPr>
        <p:spPr>
          <a:xfrm>
            <a:off x="9392320" y="2241910"/>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22" name="Rechte verbindingslijn 21">
            <a:extLst>
              <a:ext uri="{FF2B5EF4-FFF2-40B4-BE49-F238E27FC236}">
                <a16:creationId xmlns:a16="http://schemas.microsoft.com/office/drawing/2014/main" id="{7913444A-A251-FFF7-7A8D-9F2CED86FCE0}"/>
              </a:ext>
            </a:extLst>
          </p:cNvPr>
          <p:cNvCxnSpPr>
            <a:cxnSpLocks/>
          </p:cNvCxnSpPr>
          <p:nvPr/>
        </p:nvCxnSpPr>
        <p:spPr>
          <a:xfrm flipV="1">
            <a:off x="8865886" y="2381953"/>
            <a:ext cx="0" cy="452377"/>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al 22">
            <a:extLst>
              <a:ext uri="{FF2B5EF4-FFF2-40B4-BE49-F238E27FC236}">
                <a16:creationId xmlns:a16="http://schemas.microsoft.com/office/drawing/2014/main" id="{84A2C7D2-A7DF-AF8C-495B-2C69E9B8924B}"/>
              </a:ext>
            </a:extLst>
          </p:cNvPr>
          <p:cNvSpPr/>
          <p:nvPr/>
        </p:nvSpPr>
        <p:spPr>
          <a:xfrm>
            <a:off x="8778252" y="2241910"/>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24" name="Rechte verbindingslijn 23">
            <a:extLst>
              <a:ext uri="{FF2B5EF4-FFF2-40B4-BE49-F238E27FC236}">
                <a16:creationId xmlns:a16="http://schemas.microsoft.com/office/drawing/2014/main" id="{5BBED3C2-F83C-E2F1-953F-0624AF34A091}"/>
              </a:ext>
            </a:extLst>
          </p:cNvPr>
          <p:cNvCxnSpPr>
            <a:cxnSpLocks/>
          </p:cNvCxnSpPr>
          <p:nvPr/>
        </p:nvCxnSpPr>
        <p:spPr>
          <a:xfrm flipV="1">
            <a:off x="9818493" y="2381953"/>
            <a:ext cx="0" cy="452377"/>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al 24">
            <a:extLst>
              <a:ext uri="{FF2B5EF4-FFF2-40B4-BE49-F238E27FC236}">
                <a16:creationId xmlns:a16="http://schemas.microsoft.com/office/drawing/2014/main" id="{2AF35B01-E48F-14B1-6C59-EAE585C214FB}"/>
              </a:ext>
            </a:extLst>
          </p:cNvPr>
          <p:cNvSpPr/>
          <p:nvPr/>
        </p:nvSpPr>
        <p:spPr>
          <a:xfrm>
            <a:off x="9730859" y="2241910"/>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26" name="Rechte verbindingslijn 25">
            <a:extLst>
              <a:ext uri="{FF2B5EF4-FFF2-40B4-BE49-F238E27FC236}">
                <a16:creationId xmlns:a16="http://schemas.microsoft.com/office/drawing/2014/main" id="{E1C042BE-1AE4-EEAB-87A1-8D0869C3F080}"/>
              </a:ext>
            </a:extLst>
          </p:cNvPr>
          <p:cNvCxnSpPr>
            <a:cxnSpLocks/>
          </p:cNvCxnSpPr>
          <p:nvPr/>
        </p:nvCxnSpPr>
        <p:spPr>
          <a:xfrm>
            <a:off x="5961911" y="3249151"/>
            <a:ext cx="556558"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al 26">
            <a:extLst>
              <a:ext uri="{FF2B5EF4-FFF2-40B4-BE49-F238E27FC236}">
                <a16:creationId xmlns:a16="http://schemas.microsoft.com/office/drawing/2014/main" id="{A18CD2EE-2F32-823D-3010-3B916A27CDC0}"/>
              </a:ext>
            </a:extLst>
          </p:cNvPr>
          <p:cNvSpPr/>
          <p:nvPr/>
        </p:nvSpPr>
        <p:spPr>
          <a:xfrm>
            <a:off x="6518468" y="3179129"/>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28" name="Rechte verbindingslijn met pijl 27">
            <a:extLst>
              <a:ext uri="{FF2B5EF4-FFF2-40B4-BE49-F238E27FC236}">
                <a16:creationId xmlns:a16="http://schemas.microsoft.com/office/drawing/2014/main" id="{FDB46ABD-855D-53C4-7D08-DE4B7D98E3FC}"/>
              </a:ext>
            </a:extLst>
          </p:cNvPr>
          <p:cNvCxnSpPr>
            <a:cxnSpLocks/>
          </p:cNvCxnSpPr>
          <p:nvPr/>
        </p:nvCxnSpPr>
        <p:spPr>
          <a:xfrm flipH="1">
            <a:off x="6804454" y="3233989"/>
            <a:ext cx="1336851" cy="15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Rechte verbindingslijn 28">
            <a:extLst>
              <a:ext uri="{FF2B5EF4-FFF2-40B4-BE49-F238E27FC236}">
                <a16:creationId xmlns:a16="http://schemas.microsoft.com/office/drawing/2014/main" id="{C06DF782-AFE3-504B-55E0-C1A1946D1C5E}"/>
              </a:ext>
            </a:extLst>
          </p:cNvPr>
          <p:cNvCxnSpPr>
            <a:cxnSpLocks/>
          </p:cNvCxnSpPr>
          <p:nvPr/>
        </p:nvCxnSpPr>
        <p:spPr>
          <a:xfrm>
            <a:off x="5966349" y="3465857"/>
            <a:ext cx="556558"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al 29">
            <a:extLst>
              <a:ext uri="{FF2B5EF4-FFF2-40B4-BE49-F238E27FC236}">
                <a16:creationId xmlns:a16="http://schemas.microsoft.com/office/drawing/2014/main" id="{140F1C39-44C2-5B4A-E60E-D1C849E2F803}"/>
              </a:ext>
            </a:extLst>
          </p:cNvPr>
          <p:cNvSpPr/>
          <p:nvPr/>
        </p:nvSpPr>
        <p:spPr>
          <a:xfrm>
            <a:off x="6522906" y="3395835"/>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32" name="Rechte verbindingslijn met pijl 31">
            <a:extLst>
              <a:ext uri="{FF2B5EF4-FFF2-40B4-BE49-F238E27FC236}">
                <a16:creationId xmlns:a16="http://schemas.microsoft.com/office/drawing/2014/main" id="{B1C9FC00-8E17-BA11-73D6-03830A1052BD}"/>
              </a:ext>
            </a:extLst>
          </p:cNvPr>
          <p:cNvCxnSpPr>
            <a:cxnSpLocks/>
          </p:cNvCxnSpPr>
          <p:nvPr/>
        </p:nvCxnSpPr>
        <p:spPr>
          <a:xfrm flipH="1">
            <a:off x="6804454" y="3450695"/>
            <a:ext cx="13412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Rechte verbindingslijn 32">
            <a:extLst>
              <a:ext uri="{FF2B5EF4-FFF2-40B4-BE49-F238E27FC236}">
                <a16:creationId xmlns:a16="http://schemas.microsoft.com/office/drawing/2014/main" id="{658D694B-FC6B-5F3A-E6E3-7B21CB0EB0F3}"/>
              </a:ext>
            </a:extLst>
          </p:cNvPr>
          <p:cNvCxnSpPr>
            <a:cxnSpLocks/>
          </p:cNvCxnSpPr>
          <p:nvPr/>
        </p:nvCxnSpPr>
        <p:spPr>
          <a:xfrm>
            <a:off x="5961911" y="3681275"/>
            <a:ext cx="556558"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al 33">
            <a:extLst>
              <a:ext uri="{FF2B5EF4-FFF2-40B4-BE49-F238E27FC236}">
                <a16:creationId xmlns:a16="http://schemas.microsoft.com/office/drawing/2014/main" id="{7CA48D85-9E43-B289-F6F5-E05D9EB6CFBA}"/>
              </a:ext>
            </a:extLst>
          </p:cNvPr>
          <p:cNvSpPr/>
          <p:nvPr/>
        </p:nvSpPr>
        <p:spPr>
          <a:xfrm>
            <a:off x="6518468" y="3611253"/>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cxnSp>
        <p:nvCxnSpPr>
          <p:cNvPr id="35" name="Rechte verbindingslijn met pijl 34">
            <a:extLst>
              <a:ext uri="{FF2B5EF4-FFF2-40B4-BE49-F238E27FC236}">
                <a16:creationId xmlns:a16="http://schemas.microsoft.com/office/drawing/2014/main" id="{EDC4F83F-4F29-E43D-4863-F5BB725564C8}"/>
              </a:ext>
            </a:extLst>
          </p:cNvPr>
          <p:cNvCxnSpPr>
            <a:cxnSpLocks/>
          </p:cNvCxnSpPr>
          <p:nvPr/>
        </p:nvCxnSpPr>
        <p:spPr>
          <a:xfrm flipH="1">
            <a:off x="6804454" y="3666113"/>
            <a:ext cx="1336851" cy="15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Rechte verbindingslijn 41">
            <a:extLst>
              <a:ext uri="{FF2B5EF4-FFF2-40B4-BE49-F238E27FC236}">
                <a16:creationId xmlns:a16="http://schemas.microsoft.com/office/drawing/2014/main" id="{6F72CAEB-F559-4F7A-2B96-D8A8B4EAB8FE}"/>
              </a:ext>
            </a:extLst>
          </p:cNvPr>
          <p:cNvCxnSpPr>
            <a:cxnSpLocks/>
          </p:cNvCxnSpPr>
          <p:nvPr/>
        </p:nvCxnSpPr>
        <p:spPr>
          <a:xfrm flipV="1">
            <a:off x="5813490" y="4159550"/>
            <a:ext cx="0" cy="413006"/>
          </a:xfrm>
          <a:prstGeom prst="line">
            <a:avLst/>
          </a:prstGeom>
        </p:spPr>
        <p:style>
          <a:lnRef idx="1">
            <a:schemeClr val="accent1"/>
          </a:lnRef>
          <a:fillRef idx="0">
            <a:schemeClr val="accent1"/>
          </a:fillRef>
          <a:effectRef idx="0">
            <a:schemeClr val="accent1"/>
          </a:effectRef>
          <a:fontRef idx="minor">
            <a:schemeClr val="tx1"/>
          </a:fontRef>
        </p:style>
      </p:cxnSp>
      <p:sp>
        <p:nvSpPr>
          <p:cNvPr id="44" name="Ovaal 43">
            <a:extLst>
              <a:ext uri="{FF2B5EF4-FFF2-40B4-BE49-F238E27FC236}">
                <a16:creationId xmlns:a16="http://schemas.microsoft.com/office/drawing/2014/main" id="{39DB4C15-7C1B-7408-A918-C06B084564CE}"/>
              </a:ext>
            </a:extLst>
          </p:cNvPr>
          <p:cNvSpPr/>
          <p:nvPr/>
        </p:nvSpPr>
        <p:spPr>
          <a:xfrm>
            <a:off x="5731068" y="4572446"/>
            <a:ext cx="164843" cy="14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45" name="Tekstvak 44">
            <a:extLst>
              <a:ext uri="{FF2B5EF4-FFF2-40B4-BE49-F238E27FC236}">
                <a16:creationId xmlns:a16="http://schemas.microsoft.com/office/drawing/2014/main" id="{AEB342E6-2BBE-4E0A-2269-057211808F57}"/>
              </a:ext>
            </a:extLst>
          </p:cNvPr>
          <p:cNvSpPr txBox="1"/>
          <p:nvPr/>
        </p:nvSpPr>
        <p:spPr>
          <a:xfrm>
            <a:off x="5658969" y="4648477"/>
            <a:ext cx="1486304" cy="369332"/>
          </a:xfrm>
          <a:prstGeom prst="rect">
            <a:avLst/>
          </a:prstGeom>
          <a:noFill/>
        </p:spPr>
        <p:txBody>
          <a:bodyPr wrap="none" rtlCol="0">
            <a:spAutoFit/>
          </a:bodyPr>
          <a:lstStyle/>
          <a:p>
            <a:r>
              <a:rPr lang="nl-NL" sz="1800" b="1" dirty="0" err="1">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admin</a:t>
            </a:r>
            <a:r>
              <a:rPr lang="nl-NL" sz="1800" b="1" dirty="0">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a:t>
            </a:r>
            <a:r>
              <a:rPr lang="nl-NL" sz="1800" b="1" dirty="0" err="1">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clear</a:t>
            </a:r>
            <a:endParaRPr lang="en-US" dirty="0"/>
          </a:p>
        </p:txBody>
      </p:sp>
      <p:sp>
        <p:nvSpPr>
          <p:cNvPr id="46" name="Cilinder 45">
            <a:extLst>
              <a:ext uri="{FF2B5EF4-FFF2-40B4-BE49-F238E27FC236}">
                <a16:creationId xmlns:a16="http://schemas.microsoft.com/office/drawing/2014/main" id="{5EC7D2E2-087C-9527-0EFE-63F330774D51}"/>
              </a:ext>
            </a:extLst>
          </p:cNvPr>
          <p:cNvSpPr/>
          <p:nvPr/>
        </p:nvSpPr>
        <p:spPr>
          <a:xfrm>
            <a:off x="4644934" y="2300425"/>
            <a:ext cx="701700" cy="692632"/>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kstvak 63">
            <a:extLst>
              <a:ext uri="{FF2B5EF4-FFF2-40B4-BE49-F238E27FC236}">
                <a16:creationId xmlns:a16="http://schemas.microsoft.com/office/drawing/2014/main" id="{57868D76-1E19-73F4-5FE6-38770D73EAC8}"/>
              </a:ext>
            </a:extLst>
          </p:cNvPr>
          <p:cNvSpPr txBox="1"/>
          <p:nvPr/>
        </p:nvSpPr>
        <p:spPr>
          <a:xfrm>
            <a:off x="9557163" y="2382552"/>
            <a:ext cx="2209323" cy="369332"/>
          </a:xfrm>
          <a:prstGeom prst="rect">
            <a:avLst/>
          </a:prstGeom>
          <a:noFill/>
        </p:spPr>
        <p:txBody>
          <a:bodyPr wrap="none" rtlCol="0">
            <a:spAutoFit/>
          </a:bodyPr>
          <a:lstStyle/>
          <a:p>
            <a:r>
              <a:rPr lang="nl-NL" sz="1800" dirty="0">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Security - </a:t>
            </a:r>
            <a:r>
              <a:rPr lang="nl-NL" sz="1800" dirty="0" err="1">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certificate</a:t>
            </a:r>
            <a:endParaRPr lang="en-US" dirty="0"/>
          </a:p>
        </p:txBody>
      </p:sp>
      <p:sp>
        <p:nvSpPr>
          <p:cNvPr id="65" name="Rechthoek 64">
            <a:extLst>
              <a:ext uri="{FF2B5EF4-FFF2-40B4-BE49-F238E27FC236}">
                <a16:creationId xmlns:a16="http://schemas.microsoft.com/office/drawing/2014/main" id="{CCA8C5BE-5E8B-5723-B517-BBBAC9E117CD}"/>
              </a:ext>
            </a:extLst>
          </p:cNvPr>
          <p:cNvSpPr/>
          <p:nvPr/>
        </p:nvSpPr>
        <p:spPr>
          <a:xfrm>
            <a:off x="3772930" y="2042984"/>
            <a:ext cx="2494629" cy="2317081"/>
          </a:xfrm>
          <a:prstGeom prst="rect">
            <a:avLst/>
          </a:prstGeom>
          <a:noFill/>
          <a:ln>
            <a:solidFill>
              <a:srgbClr val="E6005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66" name="Tekstvak 65">
            <a:extLst>
              <a:ext uri="{FF2B5EF4-FFF2-40B4-BE49-F238E27FC236}">
                <a16:creationId xmlns:a16="http://schemas.microsoft.com/office/drawing/2014/main" id="{F2C4B7C6-268D-528D-9238-3D7E7F61E166}"/>
              </a:ext>
            </a:extLst>
          </p:cNvPr>
          <p:cNvSpPr txBox="1"/>
          <p:nvPr/>
        </p:nvSpPr>
        <p:spPr>
          <a:xfrm>
            <a:off x="5224326" y="1763996"/>
            <a:ext cx="1750607" cy="369332"/>
          </a:xfrm>
          <a:prstGeom prst="rect">
            <a:avLst/>
          </a:prstGeom>
          <a:noFill/>
        </p:spPr>
        <p:txBody>
          <a:bodyPr wrap="none" rtlCol="0">
            <a:spAutoFit/>
          </a:bodyPr>
          <a:lstStyle/>
          <a:p>
            <a:r>
              <a:rPr lang="nl-NL" sz="1800" dirty="0">
                <a:solidFill>
                  <a:srgbClr val="1D1D1D"/>
                </a:solidFill>
                <a:effectLst/>
                <a:latin typeface="Segoe UI" panose="020B0502040204020203" pitchFamily="34" charset="0"/>
                <a:ea typeface="Segoe UI" panose="020B0502040204020203" pitchFamily="34" charset="0"/>
                <a:cs typeface="Myanmar Text" panose="020B0502040204020203" pitchFamily="34" charset="0"/>
              </a:rPr>
              <a:t>(Container, k8?)</a:t>
            </a:r>
            <a:endParaRPr lang="en-US" dirty="0"/>
          </a:p>
        </p:txBody>
      </p:sp>
      <p:sp>
        <p:nvSpPr>
          <p:cNvPr id="9" name="Rechthoek 8">
            <a:extLst>
              <a:ext uri="{FF2B5EF4-FFF2-40B4-BE49-F238E27FC236}">
                <a16:creationId xmlns:a16="http://schemas.microsoft.com/office/drawing/2014/main" id="{A222E740-A38E-926B-E9F7-1928FB5D456E}"/>
              </a:ext>
            </a:extLst>
          </p:cNvPr>
          <p:cNvSpPr/>
          <p:nvPr/>
        </p:nvSpPr>
        <p:spPr>
          <a:xfrm>
            <a:off x="3434549" y="5264295"/>
            <a:ext cx="2782008" cy="51188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Batch </a:t>
            </a:r>
            <a:r>
              <a:rPr lang="en-US" dirty="0" err="1"/>
              <a:t>aanroepen</a:t>
            </a:r>
            <a:r>
              <a:rPr lang="en-US" dirty="0"/>
              <a:t> (scheduled) – per </a:t>
            </a:r>
            <a:r>
              <a:rPr lang="en-US" dirty="0" err="1"/>
              <a:t>dag</a:t>
            </a:r>
            <a:r>
              <a:rPr lang="en-US" dirty="0"/>
              <a:t>?</a:t>
            </a:r>
          </a:p>
        </p:txBody>
      </p:sp>
      <p:cxnSp>
        <p:nvCxnSpPr>
          <p:cNvPr id="11" name="Rechte verbindingslijn met pijl 10">
            <a:extLst>
              <a:ext uri="{FF2B5EF4-FFF2-40B4-BE49-F238E27FC236}">
                <a16:creationId xmlns:a16="http://schemas.microsoft.com/office/drawing/2014/main" id="{2EF42F99-A3DF-BE26-A629-A42C14E76A52}"/>
              </a:ext>
            </a:extLst>
          </p:cNvPr>
          <p:cNvCxnSpPr>
            <a:cxnSpLocks/>
            <a:stCxn id="9" idx="1"/>
            <a:endCxn id="47" idx="6"/>
          </p:cNvCxnSpPr>
          <p:nvPr/>
        </p:nvCxnSpPr>
        <p:spPr>
          <a:xfrm flipH="1" flipV="1">
            <a:off x="2030625" y="4634615"/>
            <a:ext cx="1403924" cy="885625"/>
          </a:xfrm>
          <a:prstGeom prst="straightConnector1">
            <a:avLst/>
          </a:prstGeom>
          <a:ln>
            <a:tailEnd type="triangle"/>
          </a:ln>
        </p:spPr>
        <p:style>
          <a:lnRef idx="2">
            <a:schemeClr val="accent3"/>
          </a:lnRef>
          <a:fillRef idx="1">
            <a:schemeClr val="lt1"/>
          </a:fillRef>
          <a:effectRef idx="0">
            <a:schemeClr val="accent3"/>
          </a:effectRef>
          <a:fontRef idx="minor">
            <a:schemeClr val="dk1"/>
          </a:fontRef>
        </p:style>
      </p:cxnSp>
      <p:cxnSp>
        <p:nvCxnSpPr>
          <p:cNvPr id="37" name="Rechte verbindingslijn met pijl 36">
            <a:extLst>
              <a:ext uri="{FF2B5EF4-FFF2-40B4-BE49-F238E27FC236}">
                <a16:creationId xmlns:a16="http://schemas.microsoft.com/office/drawing/2014/main" id="{3CCBEAC4-220F-869A-B840-E35800BAE277}"/>
              </a:ext>
            </a:extLst>
          </p:cNvPr>
          <p:cNvCxnSpPr>
            <a:cxnSpLocks/>
            <a:stCxn id="9" idx="0"/>
            <a:endCxn id="21" idx="2"/>
          </p:cNvCxnSpPr>
          <p:nvPr/>
        </p:nvCxnSpPr>
        <p:spPr>
          <a:xfrm flipV="1">
            <a:off x="4825553" y="5023886"/>
            <a:ext cx="0" cy="240409"/>
          </a:xfrm>
          <a:prstGeom prst="straightConnector1">
            <a:avLst/>
          </a:prstGeom>
          <a:ln>
            <a:tailEnd type="triangle"/>
          </a:ln>
        </p:spPr>
        <p:style>
          <a:lnRef idx="2">
            <a:schemeClr val="accent3"/>
          </a:lnRef>
          <a:fillRef idx="1">
            <a:schemeClr val="lt1"/>
          </a:fillRef>
          <a:effectRef idx="0">
            <a:schemeClr val="accent3"/>
          </a:effectRef>
          <a:fontRef idx="minor">
            <a:schemeClr val="dk1"/>
          </a:fontRef>
        </p:style>
      </p:cxnSp>
      <p:cxnSp>
        <p:nvCxnSpPr>
          <p:cNvPr id="48" name="Rechte verbindingslijn met pijl 47">
            <a:extLst>
              <a:ext uri="{FF2B5EF4-FFF2-40B4-BE49-F238E27FC236}">
                <a16:creationId xmlns:a16="http://schemas.microsoft.com/office/drawing/2014/main" id="{1C83B1CE-34F4-F9E1-5D4C-7FD3CD97834E}"/>
              </a:ext>
            </a:extLst>
          </p:cNvPr>
          <p:cNvCxnSpPr>
            <a:cxnSpLocks/>
            <a:stCxn id="9" idx="3"/>
            <a:endCxn id="45" idx="2"/>
          </p:cNvCxnSpPr>
          <p:nvPr/>
        </p:nvCxnSpPr>
        <p:spPr>
          <a:xfrm flipV="1">
            <a:off x="6216557" y="5017809"/>
            <a:ext cx="185564" cy="502431"/>
          </a:xfrm>
          <a:prstGeom prst="straightConnector1">
            <a:avLst/>
          </a:prstGeom>
          <a:ln>
            <a:tailEnd type="triangle"/>
          </a:ln>
        </p:spPr>
        <p:style>
          <a:lnRef idx="2">
            <a:schemeClr val="accent3"/>
          </a:lnRef>
          <a:fillRef idx="1">
            <a:schemeClr val="lt1"/>
          </a:fillRef>
          <a:effectRef idx="0">
            <a:schemeClr val="accent3"/>
          </a:effectRef>
          <a:fontRef idx="minor">
            <a:schemeClr val="dk1"/>
          </a:fontRef>
        </p:style>
      </p:cxnSp>
    </p:spTree>
    <p:extLst>
      <p:ext uri="{BB962C8B-B14F-4D97-AF65-F5344CB8AC3E}">
        <p14:creationId xmlns:p14="http://schemas.microsoft.com/office/powerpoint/2010/main" val="451485156"/>
      </p:ext>
    </p:extLst>
  </p:cSld>
  <p:clrMapOvr>
    <a:masterClrMapping/>
  </p:clrMapOvr>
</p:sld>
</file>

<file path=ppt/theme/theme1.xml><?xml version="1.0" encoding="utf-8"?>
<a:theme xmlns:a="http://schemas.openxmlformats.org/drawingml/2006/main" name="Goudappel">
  <a:themeElements>
    <a:clrScheme name="Goudappel">
      <a:dk1>
        <a:srgbClr val="1D1D1D"/>
      </a:dk1>
      <a:lt1>
        <a:srgbClr val="FFFFFF"/>
      </a:lt1>
      <a:dk2>
        <a:srgbClr val="1D1D1D"/>
      </a:dk2>
      <a:lt2>
        <a:srgbClr val="FFFFFF"/>
      </a:lt2>
      <a:accent1>
        <a:srgbClr val="E6005B"/>
      </a:accent1>
      <a:accent2>
        <a:srgbClr val="E8E7E8"/>
      </a:accent2>
      <a:accent3>
        <a:srgbClr val="4A5159"/>
      </a:accent3>
      <a:accent4>
        <a:srgbClr val="0097FF"/>
      </a:accent4>
      <a:accent5>
        <a:srgbClr val="53B151"/>
      </a:accent5>
      <a:accent6>
        <a:srgbClr val="FDC300"/>
      </a:accent6>
      <a:hlink>
        <a:srgbClr val="E6005B"/>
      </a:hlink>
      <a:folHlink>
        <a:srgbClr val="E6005B"/>
      </a:folHlink>
    </a:clrScheme>
    <a:fontScheme name="Goudappel">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Goudappel Groep - Goudappel Leeg.potx" id="{524819B6-89E2-460F-93CC-D91A31BE7D9E}" vid="{0863DB6A-24CD-4BA8-AB10-13867D745BA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54aa8443-df0f-48a5-befd-c2f65ddb0c2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88D6F04537D1A40A519E9BAD12B767E" ma:contentTypeVersion="16" ma:contentTypeDescription="Een nieuw document maken." ma:contentTypeScope="" ma:versionID="345f7a4a802194f5e66e88ae21726b3c">
  <xsd:schema xmlns:xsd="http://www.w3.org/2001/XMLSchema" xmlns:xs="http://www.w3.org/2001/XMLSchema" xmlns:p="http://schemas.microsoft.com/office/2006/metadata/properties" xmlns:ns3="54aa8443-df0f-48a5-befd-c2f65ddb0c24" xmlns:ns4="238198d6-04d2-405f-8d1c-68b069c8778f" targetNamespace="http://schemas.microsoft.com/office/2006/metadata/properties" ma:root="true" ma:fieldsID="58eebbf39f63665314e4ee42687ce22b" ns3:_="" ns4:_="">
    <xsd:import namespace="54aa8443-df0f-48a5-befd-c2f65ddb0c24"/>
    <xsd:import namespace="238198d6-04d2-405f-8d1c-68b069c8778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LengthInSeconds" minOccurs="0"/>
                <xsd:element ref="ns3:MediaServiceAutoTags" minOccurs="0"/>
                <xsd:element ref="ns3:MediaServiceOCR" minOccurs="0"/>
                <xsd:element ref="ns3:MediaServiceGenerationTime" minOccurs="0"/>
                <xsd:element ref="ns3:MediaServiceEventHashCode" minOccurs="0"/>
                <xsd:element ref="ns3:_activity" minOccurs="0"/>
                <xsd:element ref="ns3:MediaServiceLocation"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aa8443-df0f-48a5-befd-c2f65ddb0c2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_activity" ma:index="21" nillable="true" ma:displayName="_activity" ma:hidden="true" ma:internalName="_activity">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8198d6-04d2-405f-8d1c-68b069c8778f" elementFormDefault="qualified">
    <xsd:import namespace="http://schemas.microsoft.com/office/2006/documentManagement/types"/>
    <xsd:import namespace="http://schemas.microsoft.com/office/infopath/2007/PartnerControls"/>
    <xsd:element name="SharedWithUsers" ma:index="12"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Gedeeld met details" ma:internalName="SharedWithDetails" ma:readOnly="true">
      <xsd:simpleType>
        <xsd:restriction base="dms:Note">
          <xsd:maxLength value="255"/>
        </xsd:restriction>
      </xsd:simpleType>
    </xsd:element>
    <xsd:element name="SharingHintHash" ma:index="14" nillable="true" ma:displayName="Hint-hash dele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90AD8E-7711-46E4-87B0-D54A3BC7767F}">
  <ds:schemaRefs>
    <ds:schemaRef ds:uri="http://schemas.microsoft.com/sharepoint/v3/contenttype/forms"/>
  </ds:schemaRefs>
</ds:datastoreItem>
</file>

<file path=customXml/itemProps2.xml><?xml version="1.0" encoding="utf-8"?>
<ds:datastoreItem xmlns:ds="http://schemas.openxmlformats.org/officeDocument/2006/customXml" ds:itemID="{C2773F9B-F5D9-499B-8561-624F51EDD3B3}">
  <ds:schemaRefs>
    <ds:schemaRef ds:uri="http://purl.org/dc/elements/1.1/"/>
    <ds:schemaRef ds:uri="http://schemas.microsoft.com/office/2006/documentManagement/types"/>
    <ds:schemaRef ds:uri="http://schemas.microsoft.com/office/2006/metadata/properties"/>
    <ds:schemaRef ds:uri="54aa8443-df0f-48a5-befd-c2f65ddb0c24"/>
    <ds:schemaRef ds:uri="http://purl.org/dc/dcmitype/"/>
    <ds:schemaRef ds:uri="http://schemas.microsoft.com/office/infopath/2007/PartnerControls"/>
    <ds:schemaRef ds:uri="http://schemas.openxmlformats.org/package/2006/metadata/core-properties"/>
    <ds:schemaRef ds:uri="238198d6-04d2-405f-8d1c-68b069c8778f"/>
    <ds:schemaRef ds:uri="http://www.w3.org/XML/1998/namespace"/>
    <ds:schemaRef ds:uri="http://purl.org/dc/terms/"/>
  </ds:schemaRefs>
</ds:datastoreItem>
</file>

<file path=customXml/itemProps3.xml><?xml version="1.0" encoding="utf-8"?>
<ds:datastoreItem xmlns:ds="http://schemas.openxmlformats.org/officeDocument/2006/customXml" ds:itemID="{DAB4BF89-947E-4C25-A867-C627CF9827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4aa8443-df0f-48a5-befd-c2f65ddb0c24"/>
    <ds:schemaRef ds:uri="238198d6-04d2-405f-8d1c-68b069c877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Goudappel Groep - Goudappel Leeg</Template>
  <TotalTime>1579</TotalTime>
  <Words>444</Words>
  <Application>Microsoft Office PowerPoint</Application>
  <PresentationFormat>Breedbeeld</PresentationFormat>
  <Paragraphs>107</Paragraphs>
  <Slides>11</Slides>
  <Notes>0</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11</vt:i4>
      </vt:variant>
    </vt:vector>
  </HeadingPairs>
  <TitlesOfParts>
    <vt:vector size="16" baseType="lpstr">
      <vt:lpstr>Arial</vt:lpstr>
      <vt:lpstr>Calibri</vt:lpstr>
      <vt:lpstr>Segoe UI</vt:lpstr>
      <vt:lpstr>Segoe UI Light</vt:lpstr>
      <vt:lpstr>Goudappel</vt:lpstr>
      <vt:lpstr>PowerPoint-presentatie</vt:lpstr>
      <vt:lpstr>NL Profiel</vt:lpstr>
      <vt:lpstr>Uitgangspunten</vt:lpstr>
      <vt:lpstr>Requirement: NL Profiel (techniek)</vt:lpstr>
      <vt:lpstr>Voorstel – invulling uitgangspunten</vt:lpstr>
      <vt:lpstr>Invulling – alg architectuur</vt:lpstr>
      <vt:lpstr>Invulling – vehicles/status – 30 sec</vt:lpstr>
      <vt:lpstr>Invulling – vehicles</vt:lpstr>
      <vt:lpstr>Invulling – trips</vt:lpstr>
      <vt:lpstr>Invulling – geofencing_zones</vt:lpstr>
      <vt:lpstr>User stories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Edwin van den Belt</dc:creator>
  <cp:lastModifiedBy>Edwin van den Belt</cp:lastModifiedBy>
  <cp:revision>32</cp:revision>
  <dcterms:created xsi:type="dcterms:W3CDTF">2023-08-31T08:41:01Z</dcterms:created>
  <dcterms:modified xsi:type="dcterms:W3CDTF">2023-09-06T07:13:25Z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0x010100188D6F04537D1A40A519E9BAD12B767E</vt:lpwstr>
  </property>
</Properties>
</file>