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0C0516-5863-4FC5-9A99-FA3B58380359}">
  <a:tblStyle styleId="{6A0C0516-5863-4FC5-9A99-FA3B583803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2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{6A0C0516-5863-4FC5-9A99-FA3B58380359}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{6A0C0516-5863-4FC5-9A99-FA3B58380359}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/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/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