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90524" y="4761375"/>
            <a:ext cx="2402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73824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1227" y="466892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163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91100" y="4761375"/>
            <a:ext cx="2328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10402" y="4685175"/>
            <a:ext cx="1338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Text and  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Scrolling Views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200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widget/Scroll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widget/ScrollView.html" TargetMode="External"/><Relationship Id="rId4" Type="http://schemas.openxmlformats.org/officeDocument/2006/relationships/hyperlink" Target="https://developer.android.com/reference/android/widget/FrameLayout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reference/android/support/v7/widget/RecyclerView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eveloper.android.com/reference/android/widget/TextView.html" TargetMode="External"/><Relationship Id="rId4" Type="http://schemas.openxmlformats.org/officeDocument/2006/relationships/hyperlink" Target="https://developer.android.com/reference/android/widget/ScrollView.html" TargetMode="External"/><Relationship Id="rId5" Type="http://schemas.openxmlformats.org/officeDocument/2006/relationships/hyperlink" Target="https://developer.android.com/reference/android/widget/HorizontalScrollView.html" TargetMode="External"/><Relationship Id="rId6" Type="http://schemas.openxmlformats.org/officeDocument/2006/relationships/hyperlink" Target="https://developer.android.com/guide/topics/resources/string-resource.html" TargetMode="External"/><Relationship Id="rId7" Type="http://schemas.openxmlformats.org/officeDocument/2006/relationships/hyperlink" Target="http://android-developers.blogspot.com/2008/03/linkify-your-text.html" TargetMode="External"/><Relationship Id="rId8" Type="http://schemas.openxmlformats.org/officeDocument/2006/relationships/hyperlink" Target="https://guides.codepath.com/android/Working-with-the-TextView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widget/TextView.html" TargetMode="External"/><Relationship Id="rId4" Type="http://schemas.openxmlformats.org/officeDocument/2006/relationships/hyperlink" Target="https://developer.android.com/reference/android/widget/EditTex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widget/TextView.html#attr_android:textStyle" TargetMode="External"/><Relationship Id="rId10" Type="http://schemas.openxmlformats.org/officeDocument/2006/relationships/hyperlink" Target="https://developer.android.com/reference/android/widget/TextView.html#attr_android:textSize" TargetMode="External"/><Relationship Id="rId13" Type="http://schemas.openxmlformats.org/officeDocument/2006/relationships/hyperlink" Target="https://developer.android.com/reference/android/widget/TextView.html#attr_android:typeface" TargetMode="External"/><Relationship Id="rId12" Type="http://schemas.openxmlformats.org/officeDocument/2006/relationships/hyperlink" Target="https://developer.android.com/reference/android/widget/TextView.html#attr_android:textSty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widget/TextView.html#attr_android:text" TargetMode="External"/><Relationship Id="rId4" Type="http://schemas.openxmlformats.org/officeDocument/2006/relationships/hyperlink" Target="https://developer.android.com/reference/android/widget/TextView.html#attr_android:text" TargetMode="External"/><Relationship Id="rId9" Type="http://schemas.openxmlformats.org/officeDocument/2006/relationships/hyperlink" Target="https://developer.android.com/reference/android/widget/TextView.html#attr_android:textSize" TargetMode="External"/><Relationship Id="rId15" Type="http://schemas.openxmlformats.org/officeDocument/2006/relationships/hyperlink" Target="https://developer.android.com/reference/android/widget/TextView.html#attr_android:lineSpacingExtra" TargetMode="External"/><Relationship Id="rId14" Type="http://schemas.openxmlformats.org/officeDocument/2006/relationships/hyperlink" Target="https://developer.android.com/reference/android/widget/TextView.html#attr_android:typeface" TargetMode="External"/><Relationship Id="rId16" Type="http://schemas.openxmlformats.org/officeDocument/2006/relationships/hyperlink" Target="https://developer.android.com/reference/android/widget/TextView.html#attr_android:lineSpacingExtra" TargetMode="External"/><Relationship Id="rId5" Type="http://schemas.openxmlformats.org/officeDocument/2006/relationships/hyperlink" Target="https://developer.android.com/reference/android/widget/TextView.html#attr_android:textColor" TargetMode="External"/><Relationship Id="rId6" Type="http://schemas.openxmlformats.org/officeDocument/2006/relationships/hyperlink" Target="https://developer.android.com/reference/android/widget/TextView.html#attr_android:textColor" TargetMode="External"/><Relationship Id="rId7" Type="http://schemas.openxmlformats.org/officeDocument/2006/relationships/hyperlink" Target="https://developer.android.com/reference/android/widget/TextView.html#attr_android:textAppearance" TargetMode="External"/><Relationship Id="rId8" Type="http://schemas.openxmlformats.org/officeDocument/2006/relationships/hyperlink" Target="https://developer.android.com/reference/android/widget/TextView.html#attr_android:textAppeara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widget/TextView.html#attr_android:auto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985672"/>
            <a:ext cx="4045200" cy="18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 myTextview = new TextView(this);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myTextView.setWidth(LayoutParams.MATCH_PARENT);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myTextView.setHeight(LayoutParams.WRAP_CONTENT);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myTextView.setMinLines(3);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myTextView.setText(R.string.my_story);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myTextView.append(userComment);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</a:t>
            </a:r>
            <a:r>
              <a:rPr lang="en">
                <a:solidFill>
                  <a:schemeClr val="dk1"/>
                </a:solidFill>
              </a:rPr>
              <a:t> it in</a:t>
            </a:r>
            <a:r>
              <a:rPr lang="en">
                <a:solidFill>
                  <a:schemeClr val="dk1"/>
                </a:solidFill>
              </a:rPr>
              <a:t>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i="1" lang="en" sz="2400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</a:t>
            </a:r>
            <a:r>
              <a:rPr lang="en" sz="2400">
                <a:solidFill>
                  <a:schemeClr val="dk1"/>
                </a:solidFill>
              </a:rPr>
              <a:t>allowed </a:t>
            </a:r>
            <a:r>
              <a:rPr lang="en" sz="2400">
                <a:solidFill>
                  <a:schemeClr val="dk1"/>
                </a:solidFill>
              </a:rPr>
              <a:t>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idx="1" type="body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subclass for single and multi-line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/>
              <a:t>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/>
              <a:t> subclass with editable text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Controlled with layout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text: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Statically from string resource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Dynamically from Java code and 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&lt;i&gt;</a:t>
            </a:r>
            <a:r>
              <a:rPr lang="en"/>
              <a:t> HTML tags for bold and italics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other HTML tags are ignored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 resources: one unbroken line = one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/>
              <a:t> starts a new a line or paragraph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apostrophes and quotes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Escape any non-ASCII characters with backslash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/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/>
          <p:nvPr>
            <p:ph idx="1" type="body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&lt;TextView android:id="@+id/textview"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android:text="@string/my_story"/&gt;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text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textColor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textAppearance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textSize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textStyle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typeface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android:</a:t>
            </a:r>
            <a:r>
              <a:rPr b="1"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lineSpacingExtra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/>
          <p:nvPr>
            <p:ph idx="1" type="body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