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regular.fntdata"/><Relationship Id="rId47" Type="http://schemas.openxmlformats.org/officeDocument/2006/relationships/slide" Target="slides/slide40.xml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4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54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77e483ac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77e483ac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77e483ac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77e483ac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77e483ac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77e483ac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4f0c8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4f0c8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7e483ac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7e483ac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34f0c8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34f0c8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7e483ac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7e483ac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834f0c8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834f0c8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7e483ac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77e483ac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834f0c8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834f0c8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7e483ac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77e483ac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34f0c84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34f0c84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77e483ac7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77e483ac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34f0c84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34f0c84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77e483ac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77e483ac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834f0c84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834f0c8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af94df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5af94df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6e4ee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6e4ee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94fd1ef2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94fd1ef2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34f0c8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34f0c8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7e483ac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7e483ac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ffb7ad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1ffb7ad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34f0c84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34f0c84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3cae53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3cae53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77e483ac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77e483ac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16e4ee80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16e4ee80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af94df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af94df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77e483ac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77e483ac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77e483ac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77e483ac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77e483a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77e483a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77e483a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77e483a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afc3a2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afc3a2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77e483a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77e483a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7e483ac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7e483ac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34f0c8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34f0c8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7e483ac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7e483ac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ffb7ad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ffb7ad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48325" y="4761375"/>
            <a:ext cx="2337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7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9325" y="4761375"/>
            <a:ext cx="23169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900" y="4772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74100" y="4761375"/>
            <a:ext cx="23115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06400" y="4761375"/>
            <a:ext cx="2294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Activity.html#isFinishing()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onRestoreInstanceState(android.os.Bundle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Bundle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developer.android.com/guide/components/activities.html" TargetMode="External"/><Relationship Id="rId4" Type="http://schemas.openxmlformats.org/officeDocument/2006/relationships/hyperlink" Target="http://developer.android.com/reference/android/app/Activity.html" TargetMode="External"/><Relationship Id="rId9" Type="http://schemas.openxmlformats.org/officeDocument/2006/relationships/hyperlink" Target="http://developer.android.com/guide/topics/resources/runtime-changes.html" TargetMode="External"/><Relationship Id="rId5" Type="http://schemas.openxmlformats.org/officeDocument/2006/relationships/hyperlink" Target="http://developer.android.com/training/basics/activity-lifecycle/index.html" TargetMode="External"/><Relationship Id="rId6" Type="http://schemas.openxmlformats.org/officeDocument/2006/relationships/hyperlink" Target="https://developer.android.com/training/basics/activity-lifecycle/pausing.html" TargetMode="External"/><Relationship Id="rId7" Type="http://schemas.openxmlformats.org/officeDocument/2006/relationships/hyperlink" Target="https://developer.android.com/training/basics/activity-lifecycle/stopping.html" TargetMode="External"/><Relationship Id="rId8" Type="http://schemas.openxmlformats.org/officeDocument/2006/relationships/hyperlink" Target="http://developer.android.com/training/basics/activity-lifecycle/recreating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oogle-developer-training.github.io/android-developer-fundamentals-course-concepts-v2/unit-1-get-started/lesson-2-activities-and-intents/2-2-c-activity-lifecycle-and-state/2-2-c-activity-lifecycle-and-state.html" TargetMode="External"/><Relationship Id="rId4" Type="http://schemas.openxmlformats.org/officeDocument/2006/relationships/hyperlink" Target="https://codelabs.developers.google.com/codelabs/android-training-activity-lifecycle-and-stat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states and callbacks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50" y="960650"/>
            <a:ext cx="8150000" cy="3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and overriding callbacks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/>
              <a:t> is required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 the other callbacks to change default behavior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when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first created, for example when user taps launcher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Does all static setup: create views, bind data to lists, ...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once during an activity's lifetime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a Bundle with Activity's previously frozen state, if there was 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Created state is always followed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onCreate() –&gt; Created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onCreate(Bundle savedInstanceState)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6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onCreate(Bundle savedInstanceState)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super.onCreate(savedInstanceState);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being created.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becoming visible to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Can be called more than once during lifecycle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o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nResume()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the activity comes to the foreground,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it becomes hidden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7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become visible.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68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after Activity has been stopped, immediately before it is started again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Transient state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Always followed by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9"/>
          <p:cNvSpPr txBox="1"/>
          <p:nvPr/>
        </p:nvSpPr>
        <p:spPr>
          <a:xfrm>
            <a:off x="181075" y="11094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between stopped and started.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 –&gt; Resumed/Running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0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will start interacting with user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has moved to top of the Activity stack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Starts accepting user input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followed by 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7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onResume()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super.onResume();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has become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"resumed"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829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2.2 Activity lifecycle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state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 –&gt; Paused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0" name="Google Shape;410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72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system is about to resume a previous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Activity is partly visible but user is leaving the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Typically used to commit unsaved changes to persistent data, stop animations and anything that consumes resources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Implementations must be fast because the next Activity is not resumed until this method returns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 Activity returns back to the front, or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it becomes invisible to the user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7" name="Google Shape;417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73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super.onPause();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Another activity is taking focus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this activity is about to be "paused"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 –&gt; Stopped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4"/>
          <p:cNvSpPr txBox="1"/>
          <p:nvPr/>
        </p:nvSpPr>
        <p:spPr>
          <a:xfrm>
            <a:off x="181075" y="1070950"/>
            <a:ext cx="8520600" cy="3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139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no longer visible to the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New Activity is being started, an existing one is brought in front of this one, or this one is being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Operations that were too heavy-weight for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onRestart()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coming back to interact with user,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onDestroy()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going away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1" name="Google Shape;431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7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onStop()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super.onStop();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no longer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"stopped"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 –&gt; Destroyed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6"/>
          <p:cNvSpPr txBox="1"/>
          <p:nvPr/>
        </p:nvSpPr>
        <p:spPr>
          <a:xfrm>
            <a:off x="181075" y="10332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call before Activity is destroyed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navigates back to previous Activity, or configuration changes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is finishing or system is destroying it to save space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240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isFinishing()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to check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may destroy Activity without calling this, so 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save data or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77"/>
          <p:cNvSpPr txBox="1"/>
          <p:nvPr/>
        </p:nvSpPr>
        <p:spPr>
          <a:xfrm>
            <a:off x="197700" y="1084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onDestroy()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super.onDestroy();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 destroyed.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instance state</a:t>
            </a:r>
            <a:endParaRPr/>
          </a:p>
        </p:txBody>
      </p:sp>
      <p:sp>
        <p:nvSpPr>
          <p:cNvPr id="452" name="Google Shape;452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does config change?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Configuration changes invalidate the current layout or other resources in your activity when the user: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Rotates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Chooses different system language, so locale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Enters multi-window mode (from Android 7)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on config change?</a:t>
            </a:r>
            <a:endParaRPr/>
          </a:p>
        </p:txBody>
      </p:sp>
      <p:sp>
        <p:nvSpPr>
          <p:cNvPr id="465" name="Google Shape;465;p80"/>
          <p:cNvSpPr txBox="1"/>
          <p:nvPr>
            <p:ph idx="1" type="body"/>
          </p:nvPr>
        </p:nvSpPr>
        <p:spPr>
          <a:xfrm>
            <a:off x="311700" y="1076275"/>
            <a:ext cx="841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 configuration change,  Android: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1.</a:t>
            </a:r>
            <a:r>
              <a:rPr lang="en"/>
              <a:t> Shuts down Activity </a:t>
            </a:r>
            <a:br>
              <a:rPr lang="en"/>
            </a:br>
            <a:r>
              <a:rPr lang="en"/>
              <a:t>    by calling:</a:t>
            </a:r>
            <a:endParaRPr/>
          </a:p>
        </p:txBody>
      </p:sp>
      <p:sp>
        <p:nvSpPr>
          <p:cNvPr id="466" name="Google Shape;466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80"/>
          <p:cNvSpPr txBox="1"/>
          <p:nvPr/>
        </p:nvSpPr>
        <p:spPr>
          <a:xfrm>
            <a:off x="5043400" y="1740850"/>
            <a:ext cx="4071300" cy="6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tarts Activity over again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by calling:</a:t>
            </a:r>
            <a:endParaRPr/>
          </a:p>
        </p:txBody>
      </p:sp>
      <p:sp>
        <p:nvSpPr>
          <p:cNvPr id="468" name="Google Shape;468;p80"/>
          <p:cNvSpPr txBox="1"/>
          <p:nvPr/>
        </p:nvSpPr>
        <p:spPr>
          <a:xfrm>
            <a:off x="766050" y="2626450"/>
            <a:ext cx="3064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onPause()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onStop()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onDestroy()</a:t>
            </a:r>
            <a:endParaRPr/>
          </a:p>
        </p:txBody>
      </p:sp>
      <p:sp>
        <p:nvSpPr>
          <p:cNvPr id="469" name="Google Shape;469;p80"/>
          <p:cNvSpPr txBox="1"/>
          <p:nvPr/>
        </p:nvSpPr>
        <p:spPr>
          <a:xfrm>
            <a:off x="5471900" y="2626450"/>
            <a:ext cx="2517000" cy="14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onCreate()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onStart()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onResume()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1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information is created while the Activity is running, such as a counter, user text, animation progression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is lost when device is rotated, language changes, back-button is pressed, or the system clears memory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 callbacks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instance state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Saving and restoring Activity state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2"/>
          <p:cNvSpPr txBox="1"/>
          <p:nvPr>
            <p:ph type="title"/>
          </p:nvPr>
        </p:nvSpPr>
        <p:spPr>
          <a:xfrm>
            <a:off x="265500" y="1233175"/>
            <a:ext cx="4045200" cy="22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restoring Activity state</a:t>
            </a:r>
            <a:endParaRPr/>
          </a:p>
        </p:txBody>
      </p:sp>
      <p:sp>
        <p:nvSpPr>
          <p:cNvPr id="482" name="Google Shape;48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the system saves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83"/>
          <p:cNvSpPr txBox="1"/>
          <p:nvPr/>
        </p:nvSpPr>
        <p:spPr>
          <a:xfrm>
            <a:off x="311700" y="77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System saves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of views with unique ID (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) such as text entered into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Intent that started activity and data in its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You are responsible for saving other activity and user progress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84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onSaveInstanceState()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in your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by Android runtime when there is a possibility the Activity may be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Saves data only for this instance of the Activity during current session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onSaveInstanceState(Bundle outState)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2" name="Google Shape;50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85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void onSaveInstanceState(Bundle outState) {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super.onSaveInstanceState(outState);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Add information for saving HelloToast counter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to the to the outState bundle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outState.putString("count",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          String.valueOf(mShowCount.getText()));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9" name="Google Shape;50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ways to retrieve the saved Bundle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onCreate(Bundle mySavedState)</a:t>
            </a:r>
            <a:br>
              <a:rPr lang="en"/>
            </a:br>
            <a:r>
              <a:rPr lang="en"/>
              <a:t>Preferred, to ensure that your user interface, including any saved state, is back up and running as quickly as possible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callback (called after onStart())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onRestoreInstanceState(Bundle mySavedState)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87"/>
          <p:cNvSpPr txBox="1"/>
          <p:nvPr/>
        </p:nvSpPr>
        <p:spPr>
          <a:xfrm>
            <a:off x="97975" y="1071750"/>
            <a:ext cx="8833800" cy="3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setContentView(R.layout.activity_main);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mShowCount = findViewById(R.id.show_count);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savedInstanceState.getString("count");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(mShowCount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3" name="Google Shape;523;p88"/>
          <p:cNvSpPr txBox="1"/>
          <p:nvPr/>
        </p:nvSpPr>
        <p:spPr>
          <a:xfrm>
            <a:off x="53200" y="1076275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onRestoreInstanceState (Bundle mySavedState)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super.onRestoreInstanceState(mySavedState);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(mySavedState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mySavedState.getString("count");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onRestoreInstanceState(Bundle state)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Instance state and app restart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89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When you stop and restart a new app session, the Activity instance states are lost and your activities will revert to their default appearance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If you need to save user data between app sessions, use shared preferences or a database.</a:t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37" name="Google Shape;537;p90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Activities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Managing the Activity Lifecycle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Pausing and Resuming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Stopping and Restarting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Recreating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Handling Runtime Changes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Bundle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44" name="Google Shape;54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5" name="Google Shape;545;p91"/>
          <p:cNvSpPr txBox="1"/>
          <p:nvPr/>
        </p:nvSpPr>
        <p:spPr>
          <a:xfrm>
            <a:off x="187650" y="1835125"/>
            <a:ext cx="8833500" cy="1879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51" name="Google Shape;551;p9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1" name="Google Shape;301;p57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57"/>
          <p:cNvSpPr txBox="1"/>
          <p:nvPr/>
        </p:nvSpPr>
        <p:spPr>
          <a:xfrm>
            <a:off x="319850" y="1086750"/>
            <a:ext cx="8303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set of states an Activity can be in during its lifetime, from when it is created until it is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More formally: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directed graph of all the states an Activity can be in, and the callbacks associated with transitioning from each state to the next 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ctivity-stack.png" id="309" name="Google Shape;3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48" y="1088800"/>
            <a:ext cx="6818499" cy="34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states and app visibility</a:t>
            </a:r>
            <a:endParaRPr/>
          </a:p>
        </p:txBody>
      </p:sp>
      <p:sp>
        <p:nvSpPr>
          <p:cNvPr id="315" name="Google Shape;315;p59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9"/>
          <p:cNvSpPr txBox="1"/>
          <p:nvPr/>
        </p:nvSpPr>
        <p:spPr>
          <a:xfrm>
            <a:off x="319850" y="108675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Created (not visible yet)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(partially invisible)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Stopped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(hidden)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Destroyed (gone from memory)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changes are triggered by user action, configuration changes such as device rotation, or system action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265500" y="1233175"/>
            <a:ext cx="4045200" cy="24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 callbacks</a:t>
            </a:r>
            <a:endParaRPr/>
          </a:p>
        </p:txBody>
      </p:sp>
      <p:sp>
        <p:nvSpPr>
          <p:cNvPr id="322" name="Google Shape;32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Callbacks and when they are called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8" name="Google Shape;32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6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onCreate(Bundle savedInstanceState)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—static initialization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Activity (screen) is becoming visible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onRestart()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called if Activity was stopped (calls onStart())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onResume()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 to interact with user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onPause()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about to resume PREVIOUS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onStop()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 longer visible, but still exists and all state info preserved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onDestroy()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final call before Android system destroys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0" name="Google Shape;330;p61"/>
          <p:cNvCxnSpPr/>
          <p:nvPr/>
        </p:nvCxnSpPr>
        <p:spPr>
          <a:xfrm>
            <a:off x="1113900" y="167085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61"/>
          <p:cNvCxnSpPr/>
          <p:nvPr/>
        </p:nvCxnSpPr>
        <p:spPr>
          <a:xfrm>
            <a:off x="1706875" y="256310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61"/>
          <p:cNvCxnSpPr/>
          <p:nvPr/>
        </p:nvCxnSpPr>
        <p:spPr>
          <a:xfrm>
            <a:off x="1113900" y="3399900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61"/>
          <p:cNvCxnSpPr/>
          <p:nvPr/>
        </p:nvCxnSpPr>
        <p:spPr>
          <a:xfrm>
            <a:off x="692725" y="38266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61"/>
          <p:cNvCxnSpPr/>
          <p:nvPr/>
        </p:nvCxnSpPr>
        <p:spPr>
          <a:xfrm>
            <a:off x="692725" y="12275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