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Google Shape;13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6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69" name="Google Shape;269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Nine-Patch Files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</p:txBody>
      </p:sp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shape and its properties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Rectangle, oval, ring,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  <a:endParaRPr sz="1800" u="sng"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Transition Drawables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rect b="b" l="l" r="r" t="t"/>
            <a:pathLst>
              <a:path extrusionOk="0" h="17215" w="15955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Right-click</a:t>
            </a:r>
            <a:r>
              <a:rPr lang="en"/>
              <a:t> the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flipH="1" rot="10800000">
            <a:off x="5171638" y="2349801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res</a:t>
            </a:r>
            <a:r>
              <a:rPr lang="en"/>
              <a:t> folder 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flipH="1" rot="10800000">
            <a:off x="4909813" y="2302101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Use smallest resolution picture necessary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Resize, crop, compress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 drawings for simple images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reduce clutter</a:t>
            </a:r>
            <a:endParaRPr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res/values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7" name="Google Shape;48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Styles and Themes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Drawables</a:t>
            </a:r>
            <a:endParaRPr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