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55" Type="http://schemas.openxmlformats.org/officeDocument/2006/relationships/font" Target="fonts/OpenSans-italic.fntdata"/><Relationship Id="rId10" Type="http://schemas.openxmlformats.org/officeDocument/2006/relationships/slide" Target="slides/slide1.xml"/><Relationship Id="rId54" Type="http://schemas.openxmlformats.org/officeDocument/2006/relationships/font" Target="fonts/Open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62f12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62f12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8bc5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8bc5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78bc5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78bc5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93e4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93e4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93e4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93e4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f6a8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f6a8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78bc5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78bc5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793e44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793e44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93e44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93e44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78bc5f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78bc5f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78bc5f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78bc5f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78bc5f4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78bc5f4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78bc5f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78bc5f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78bc5f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78bc5f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793e44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793e44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78bc5f4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78bc5f4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78bc5f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78bc5f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78bc5f4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78bc5f4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793e44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793e44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793e4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793e4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78bc5f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78bc5f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78bc5f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78bc5f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878bc5f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878bc5f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93e44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793e44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793e4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793e4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f6a8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f6a8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78bc5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78bc5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78bc5f4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878bc5f4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78bc5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78bc5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78bc5f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78bc5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78bc5f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78bc5f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62f124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62f124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62f124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62f124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78bc5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78bc5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62f12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62f12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0" name="Google Shape;26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9" name="Google Shape;2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" name="Google Shape;313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8" name="Google Shape;31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4" name="Google Shape;324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0" name="Google Shape;3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" name="Google Shape;377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9" name="Google Shape;38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7" name="Google Shape;3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77"/>
          <p:cNvSpPr txBox="1"/>
          <p:nvPr/>
        </p:nvSpPr>
        <p:spPr>
          <a:xfrm>
            <a:off x="44072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5" name="Google Shape;27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6" name="Google Shape;33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6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6-testing-your-ui/6-1-c-ui-testing/6-1-c-ui-testing.html" TargetMode="External"/><Relationship Id="rId4" Type="http://schemas.openxmlformats.org/officeDocument/2006/relationships/hyperlink" Target="https://codelabs.developers.google.com/codelabs/android-training-espresso-for-ui-test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79"/>
          <p:cNvSpPr txBox="1"/>
          <p:nvPr>
            <p:ph type="title"/>
          </p:nvPr>
        </p:nvSpPr>
        <p:spPr>
          <a:xfrm>
            <a:off x="265500" y="1089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UI</a:t>
            </a:r>
            <a:endParaRPr/>
          </a:p>
        </p:txBody>
      </p:sp>
      <p:sp>
        <p:nvSpPr>
          <p:cNvPr id="409" name="Google Shape;409;p7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set of hooks in the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Loads test package and app into same process, allowing tests to call methods and examine fields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components independently of app’s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how Android loads apps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9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monitor all interaction with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invoke methods in the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modify and examine fields in the app independent of the app’s lifecycle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0"/>
          <p:cNvSpPr txBox="1"/>
          <p:nvPr>
            <p:ph type="title"/>
          </p:nvPr>
        </p:nvSpPr>
        <p:spPr>
          <a:xfrm>
            <a:off x="265500" y="1233175"/>
            <a:ext cx="4008900" cy="27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</a:t>
            </a:r>
            <a:r>
              <a:rPr lang="en"/>
              <a:t>nvironment </a:t>
            </a:r>
            <a:br>
              <a:rPr lang="en"/>
            </a:br>
            <a:r>
              <a:rPr lang="en"/>
              <a:t>And Espresso s</a:t>
            </a:r>
            <a:r>
              <a:rPr lang="en"/>
              <a:t>etup</a:t>
            </a:r>
            <a:endParaRPr/>
          </a:p>
        </p:txBody>
      </p:sp>
      <p:sp>
        <p:nvSpPr>
          <p:cNvPr id="486" name="Google Shape;48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necessary, update or install the library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dependencies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testImplementation 'junit:junit:4.12'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'com.android.support.test:runner:1.0.1'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>
            <p:ph idx="1" type="body"/>
          </p:nvPr>
        </p:nvSpPr>
        <p:spPr>
          <a:xfrm>
            <a:off x="311700" y="1195525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defaultConfig setting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to defaultConfig section: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on USB Debugging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Window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Transition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Animator duration scale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5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Espresso tests </a:t>
            </a:r>
            <a:endParaRPr/>
          </a:p>
        </p:txBody>
      </p:sp>
      <p:sp>
        <p:nvSpPr>
          <p:cNvPr id="527" name="Google Shape;52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/>
              <a:t> </a:t>
            </a:r>
            <a:r>
              <a:rPr lang="en" sz="1800"/>
              <a:t>— Required annotation for tests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/>
              <a:t>— </a:t>
            </a:r>
            <a:r>
              <a:rPr lang="en" sz="1800"/>
              <a:t>Based on resources the test uses and time to 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 </a:t>
            </a:r>
            <a:r>
              <a:rPr lang="en" sz="1800"/>
              <a:t>— Runs in &lt; 60s and uses no external resources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in &lt; 300s, only local network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for a long time and uses many resources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0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6.1 UI testing</a:t>
            </a:r>
            <a:endParaRPr/>
          </a:p>
        </p:txBody>
      </p:sp>
      <p:sp>
        <p:nvSpPr>
          <p:cNvPr id="418" name="Google Shape;418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a single specified activity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starting, binding,  shutting down a 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 S</a:t>
            </a:r>
            <a:r>
              <a:rPr lang="en" sz="1800"/>
              <a:t>etup, initializations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Teardown, freeing resources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99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“Hamcrest” an anagram of “Matchers”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for creating custom matchers and assertions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Match rules defined declaratively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precise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  <a:endParaRPr/>
          </a:p>
        </p:txBody>
      </p:sp>
      <p:sp>
        <p:nvSpPr>
          <p:cNvPr id="561" name="Google Shape;561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ViewMatcher — find Views by id, content, focus,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ViewAction — perform an action on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ViewAssertion — assert state and verify the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4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 </a:t>
            </a:r>
            <a:r>
              <a:rPr lang="en" sz="2000">
                <a:solidFill>
                  <a:schemeClr val="dk1"/>
                </a:solidFill>
              </a:rPr>
              <a:t>— find a view with the specified Android id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  <a:endParaRPr sz="2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 </a:t>
            </a:r>
            <a:r>
              <a:rPr lang="en" sz="2000">
                <a:solidFill>
                  <a:schemeClr val="dk1"/>
                </a:solidFill>
              </a:rPr>
              <a:t>— find a view with specific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 </a:t>
            </a:r>
            <a:r>
              <a:rPr lang="en" sz="2000">
                <a:solidFill>
                  <a:schemeClr val="dk1"/>
                </a:solidFill>
              </a:rPr>
              <a:t>— find a view to that matches multiple conditions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Find a visible list item with the given text: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2" name="Google Shape;582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need to reuse the View returned by onView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readable or explicit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6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Google Shape;597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81"/>
          <p:cNvSpPr txBox="1"/>
          <p:nvPr>
            <p:ph idx="1" type="body"/>
          </p:nvPr>
        </p:nvSpPr>
        <p:spPr>
          <a:xfrm>
            <a:off x="387900" y="1000900"/>
            <a:ext cx="8291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</a:t>
            </a:r>
            <a:r>
              <a:rPr lang="en"/>
              <a:t>esting overview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environment and Espresso setup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Espresso tests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Espresso test examples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Recording tests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</a:t>
            </a:r>
            <a:br>
              <a:rPr lang="en"/>
            </a:br>
            <a:r>
              <a:rPr lang="en"/>
              <a:t>tests</a:t>
            </a:r>
            <a:endParaRPr/>
          </a:p>
        </p:txBody>
      </p:sp>
      <p:sp>
        <p:nvSpPr>
          <p:cNvPr id="617" name="Google Shape;61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1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 &gt; Record Espresso Test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Interact with the app to do what you want to 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55950"/>
            <a:ext cx="3532799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12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9" name="Google Shape;639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50" y="1293500"/>
            <a:ext cx="3532800" cy="28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 from developer docs</a:t>
            </a:r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Studio Documentation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13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Developer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54" name="Google Shape;654;p11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Testing Support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  <a:endParaRPr sz="1800"/>
          </a:p>
        </p:txBody>
      </p:sp>
      <p:sp>
        <p:nvSpPr>
          <p:cNvPr id="655" name="Google Shape;655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61" name="Google Shape;661;p11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  <a:endParaRPr sz="1800"/>
          </a:p>
        </p:txBody>
      </p:sp>
      <p:sp>
        <p:nvSpPr>
          <p:cNvPr id="662" name="Google Shape;662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68" name="Google Shape;66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116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UI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Espresso for UI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 overview</a:t>
            </a:r>
            <a:endParaRPr/>
          </a:p>
        </p:txBody>
      </p:sp>
      <p:sp>
        <p:nvSpPr>
          <p:cNvPr id="431" name="Google Shape;43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Tap a View, and enter data or make a choice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input to all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consuming, tedious, error-prone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may change and need frequent retesting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paths fail over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app gets more complex, possible sequences of actions may grow non-linearly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5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your time and resources for other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Faster than manual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tests for different device states and configurations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UI behaves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that the app returns the correct UI output in response to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and controls behave correctly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responds correctly to mocked-out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interactions between different user apps and system apps behave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 with visible elements on a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Monitor interactions between app and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Simulate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instrumentation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