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E5D088-D299-4B21-AADF-1224E6146111}">
  <a:tblStyle styleId="{E7E5D088-D299-4B21-AADF-1224E6146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{E7E5D088-D299-4B21-AADF-1224E6146111}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