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AB1150-16B5-4B15-B41E-2CE69740CD68}">
  <a:tblStyle styleId="{1CAB1150-16B5-4B15-B41E-2CE69740C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{1CAB1150-16B5-4B15-B41E-2CE69740CD68}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{1CAB1150-16B5-4B15-B41E-2CE69740CD68}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{1CAB1150-16B5-4B15-B41E-2CE69740CD68}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{1CAB1150-16B5-4B15-B41E-2CE69740CD68}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{1CAB1150-16B5-4B15-B41E-2CE69740CD68}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