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01" r:id="rId2"/>
    <p:sldId id="414" r:id="rId3"/>
    <p:sldId id="415" r:id="rId4"/>
    <p:sldId id="417" r:id="rId5"/>
    <p:sldId id="416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8FD54-8121-4C13-90B0-BCE82A9DA34D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977E6-B95A-4AC8-BE2F-110B9D7F42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958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1" name="Google Shape;206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2" name="Google Shape;20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4C0EC-78D5-432F-A445-E7CC287A8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4AC639-132C-46ED-A51E-4E544AE77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54CEF6-5153-49D4-8832-A765F008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0D4C4-8A8E-481D-99D9-B16CE4506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48B7D-71C2-4BFD-8442-31DD2B5B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55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2B294A-C3FB-463E-AA2F-63902F47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66046B-09AB-4490-B8EE-3035F48C1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C8AE4B-4528-4BE3-AAEF-B507996CA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E5B21E-129D-413F-8830-C949FB8B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785320-D3E0-4A0F-8F5E-7AD2599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43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7F7102-8E78-4189-9EEB-FE221BF81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BE3B80B-F70E-420A-BFFF-5D903F8B6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07AD3A-FA5F-4706-AF3B-D0F58E2D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5F1C9D-E7EF-487A-AA56-AA033F0B5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9F47D3-EB87-4309-98B5-F01E164A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918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обложка">
  <p:cSld name="3_обложка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6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2" name="Google Shape;12;p160"/>
          <p:cNvSpPr txBox="1">
            <a:spLocks noGrp="1"/>
          </p:cNvSpPr>
          <p:nvPr>
            <p:ph type="body" idx="1"/>
          </p:nvPr>
        </p:nvSpPr>
        <p:spPr>
          <a:xfrm>
            <a:off x="417514" y="3313039"/>
            <a:ext cx="3895161" cy="464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72000" bIns="0" anchor="t" anchorCtr="0">
            <a:spAutoFit/>
          </a:bodyPr>
          <a:lstStyle>
            <a:lvl1pPr marL="403022" marR="0" lvl="0" indent="-201511" algn="l" rtl="0">
              <a:lnSpc>
                <a:spcPct val="10740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3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044" marR="0" lvl="1" indent="-335852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9065" marR="0" lvl="2" indent="-313461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2087" marR="0" lvl="3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5109" marR="0" lvl="4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18131" marR="0" lvl="5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1153" marR="0" lvl="6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4174" marR="0" lvl="7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27196" marR="0" lvl="8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60"/>
          <p:cNvSpPr txBox="1">
            <a:spLocks noGrp="1"/>
          </p:cNvSpPr>
          <p:nvPr>
            <p:ph type="body" idx="3"/>
          </p:nvPr>
        </p:nvSpPr>
        <p:spPr>
          <a:xfrm>
            <a:off x="417514" y="2660456"/>
            <a:ext cx="6013307" cy="725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2000" rIns="72000" bIns="0" anchor="t" anchorCtr="0">
            <a:spAutoFit/>
          </a:bodyPr>
          <a:lstStyle>
            <a:lvl1pPr marL="403022" marR="0" lvl="0" indent="-201511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39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044" marR="0" lvl="1" indent="-335852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9065" marR="0" lvl="2" indent="-313461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2087" marR="0" lvl="3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5109" marR="0" lvl="4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18131" marR="0" lvl="5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1153" marR="0" lvl="6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4174" marR="0" lvl="7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27196" marR="0" lvl="8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60"/>
          <p:cNvSpPr txBox="1">
            <a:spLocks noGrp="1"/>
          </p:cNvSpPr>
          <p:nvPr>
            <p:ph type="body" idx="4"/>
          </p:nvPr>
        </p:nvSpPr>
        <p:spPr>
          <a:xfrm>
            <a:off x="7174054" y="6279912"/>
            <a:ext cx="4599512" cy="244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03022" marR="0" lvl="0" indent="-201511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6044" marR="0" lvl="1" indent="-335852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11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9065" marR="0" lvl="2" indent="-313461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76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12087" marR="0" lvl="3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15109" marR="0" lvl="4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418131" marR="0" lvl="5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821153" marR="0" lvl="6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24174" marR="0" lvl="7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27196" marR="0" lvl="8" indent="-302266" algn="l" rtl="0">
              <a:lnSpc>
                <a:spcPct val="90000"/>
              </a:lnSpc>
              <a:spcBef>
                <a:spcPts val="441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8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2136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B48E4D-9D03-4EF3-ABB1-0AA80C5F5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365125"/>
            <a:ext cx="11439938" cy="789241"/>
          </a:xfrm>
          <a:noFill/>
          <a:ln>
            <a:noFill/>
          </a:ln>
        </p:spPr>
        <p:txBody>
          <a:bodyPr spcFirstLastPara="1" vert="horz" wrap="square" lIns="0" tIns="108000" rIns="108000" bIns="0" rtlCol="0" anchor="t" anchorCtr="0">
            <a:spAutoFit/>
          </a:bodyPr>
          <a:lstStyle>
            <a:lvl1pPr>
              <a:defRPr lang="ru-RU" sz="4055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pPr marL="403022" marR="0" lvl="0" indent="-201511">
              <a:lnSpc>
                <a:spcPct val="1086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Arial"/>
            </a:pPr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1F6ABC-88C5-40FD-8172-CD6D11A2E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47" y="1311965"/>
            <a:ext cx="11439939" cy="486499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3B54D3-4D70-44CD-9A62-4DEB9A62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EE87D7-265A-4A07-A191-EED9B5C9E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7" name="Google Shape;3947;p45">
            <a:extLst>
              <a:ext uri="{FF2B5EF4-FFF2-40B4-BE49-F238E27FC236}">
                <a16:creationId xmlns:a16="http://schemas.microsoft.com/office/drawing/2014/main" id="{3A41E891-7B5E-42C3-BF87-5A8993C93A6E}"/>
              </a:ext>
            </a:extLst>
          </p:cNvPr>
          <p:cNvGrpSpPr/>
          <p:nvPr userDrawn="1"/>
        </p:nvGrpSpPr>
        <p:grpSpPr>
          <a:xfrm>
            <a:off x="10223337" y="6224775"/>
            <a:ext cx="1551376" cy="394867"/>
            <a:chOff x="11597098" y="7057657"/>
            <a:chExt cx="1759842" cy="447927"/>
          </a:xfrm>
        </p:grpSpPr>
        <p:grpSp>
          <p:nvGrpSpPr>
            <p:cNvPr id="8" name="Google Shape;3948;p45">
              <a:extLst>
                <a:ext uri="{FF2B5EF4-FFF2-40B4-BE49-F238E27FC236}">
                  <a16:creationId xmlns:a16="http://schemas.microsoft.com/office/drawing/2014/main" id="{81D5D83F-053E-4EB0-B5A3-113AF72C0C8D}"/>
                </a:ext>
              </a:extLst>
            </p:cNvPr>
            <p:cNvGrpSpPr/>
            <p:nvPr/>
          </p:nvGrpSpPr>
          <p:grpSpPr>
            <a:xfrm>
              <a:off x="11917650" y="7266670"/>
              <a:ext cx="1439290" cy="186690"/>
              <a:chOff x="11917650" y="7266670"/>
              <a:chExt cx="1439290" cy="186690"/>
            </a:xfrm>
          </p:grpSpPr>
          <p:sp>
            <p:nvSpPr>
              <p:cNvPr id="12" name="Google Shape;3949;p45">
                <a:extLst>
                  <a:ext uri="{FF2B5EF4-FFF2-40B4-BE49-F238E27FC236}">
                    <a16:creationId xmlns:a16="http://schemas.microsoft.com/office/drawing/2014/main" id="{7B79858C-142E-47F4-AAD5-057FD494D3D8}"/>
                  </a:ext>
                </a:extLst>
              </p:cNvPr>
              <p:cNvSpPr/>
              <p:nvPr/>
            </p:nvSpPr>
            <p:spPr>
              <a:xfrm>
                <a:off x="12926598" y="7320018"/>
                <a:ext cx="119960" cy="129671"/>
              </a:xfrm>
              <a:custGeom>
                <a:avLst/>
                <a:gdLst/>
                <a:ahLst/>
                <a:cxnLst/>
                <a:rect l="l" t="t" r="r" b="b"/>
                <a:pathLst>
                  <a:path w="119960" h="129671" extrusionOk="0">
                    <a:moveTo>
                      <a:pt x="118421" y="0"/>
                    </a:moveTo>
                    <a:lnTo>
                      <a:pt x="79461" y="0"/>
                    </a:lnTo>
                    <a:lnTo>
                      <a:pt x="32921" y="47072"/>
                    </a:lnTo>
                    <a:lnTo>
                      <a:pt x="32921" y="0"/>
                    </a:lnTo>
                    <a:lnTo>
                      <a:pt x="0" y="0"/>
                    </a:lnTo>
                    <a:lnTo>
                      <a:pt x="0" y="129671"/>
                    </a:lnTo>
                    <a:lnTo>
                      <a:pt x="32921" y="129671"/>
                    </a:lnTo>
                    <a:lnTo>
                      <a:pt x="32921" y="76086"/>
                    </a:lnTo>
                    <a:lnTo>
                      <a:pt x="80230" y="129671"/>
                    </a:lnTo>
                    <a:lnTo>
                      <a:pt x="119961" y="129671"/>
                    </a:lnTo>
                    <a:lnTo>
                      <a:pt x="58796" y="60158"/>
                    </a:lnTo>
                    <a:close/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3950;p45">
                <a:extLst>
                  <a:ext uri="{FF2B5EF4-FFF2-40B4-BE49-F238E27FC236}">
                    <a16:creationId xmlns:a16="http://schemas.microsoft.com/office/drawing/2014/main" id="{348F500F-B9CC-40C3-A09D-BC8D75C5EE95}"/>
                  </a:ext>
                </a:extLst>
              </p:cNvPr>
              <p:cNvSpPr/>
              <p:nvPr/>
            </p:nvSpPr>
            <p:spPr>
              <a:xfrm>
                <a:off x="11917650" y="7266670"/>
                <a:ext cx="151638" cy="183019"/>
              </a:xfrm>
              <a:custGeom>
                <a:avLst/>
                <a:gdLst/>
                <a:ahLst/>
                <a:cxnLst/>
                <a:rect l="l" t="t" r="r" b="b"/>
                <a:pathLst>
                  <a:path w="151638" h="183019" extrusionOk="0">
                    <a:moveTo>
                      <a:pt x="83132" y="0"/>
                    </a:moveTo>
                    <a:lnTo>
                      <a:pt x="0" y="0"/>
                    </a:lnTo>
                    <a:lnTo>
                      <a:pt x="0" y="183020"/>
                    </a:lnTo>
                    <a:lnTo>
                      <a:pt x="34520" y="183020"/>
                    </a:lnTo>
                    <a:lnTo>
                      <a:pt x="34520" y="119250"/>
                    </a:lnTo>
                    <a:lnTo>
                      <a:pt x="83132" y="119250"/>
                    </a:lnTo>
                    <a:cubicBezTo>
                      <a:pt x="124461" y="119250"/>
                      <a:pt x="151638" y="98053"/>
                      <a:pt x="151638" y="59625"/>
                    </a:cubicBezTo>
                    <a:cubicBezTo>
                      <a:pt x="151638" y="21197"/>
                      <a:pt x="124401" y="0"/>
                      <a:pt x="83132" y="0"/>
                    </a:cubicBezTo>
                    <a:moveTo>
                      <a:pt x="82066" y="88401"/>
                    </a:moveTo>
                    <a:lnTo>
                      <a:pt x="34461" y="88401"/>
                    </a:lnTo>
                    <a:lnTo>
                      <a:pt x="34461" y="30908"/>
                    </a:lnTo>
                    <a:lnTo>
                      <a:pt x="82066" y="30908"/>
                    </a:lnTo>
                    <a:cubicBezTo>
                      <a:pt x="106105" y="30908"/>
                      <a:pt x="117118" y="42395"/>
                      <a:pt x="117118" y="59684"/>
                    </a:cubicBezTo>
                    <a:cubicBezTo>
                      <a:pt x="117118" y="76855"/>
                      <a:pt x="106105" y="88401"/>
                      <a:pt x="82066" y="88401"/>
                    </a:cubicBezTo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3951;p45">
                <a:extLst>
                  <a:ext uri="{FF2B5EF4-FFF2-40B4-BE49-F238E27FC236}">
                    <a16:creationId xmlns:a16="http://schemas.microsoft.com/office/drawing/2014/main" id="{1302289C-A4B3-4DE8-BAC8-6ECEC8680D46}"/>
                  </a:ext>
                </a:extLst>
              </p:cNvPr>
              <p:cNvSpPr/>
              <p:nvPr/>
            </p:nvSpPr>
            <p:spPr>
              <a:xfrm>
                <a:off x="12076275" y="7316347"/>
                <a:ext cx="141690" cy="137013"/>
              </a:xfrm>
              <a:custGeom>
                <a:avLst/>
                <a:gdLst/>
                <a:ahLst/>
                <a:cxnLst/>
                <a:rect l="l" t="t" r="r" b="b"/>
                <a:pathLst>
                  <a:path w="141690" h="137013" extrusionOk="0">
                    <a:moveTo>
                      <a:pt x="70875" y="0"/>
                    </a:moveTo>
                    <a:cubicBezTo>
                      <a:pt x="35349" y="0"/>
                      <a:pt x="0" y="23033"/>
                      <a:pt x="0" y="68507"/>
                    </a:cubicBezTo>
                    <a:cubicBezTo>
                      <a:pt x="0" y="113980"/>
                      <a:pt x="35289" y="137013"/>
                      <a:pt x="70875" y="137013"/>
                    </a:cubicBezTo>
                    <a:cubicBezTo>
                      <a:pt x="106401" y="137013"/>
                      <a:pt x="141691" y="114039"/>
                      <a:pt x="141691" y="68507"/>
                    </a:cubicBezTo>
                    <a:cubicBezTo>
                      <a:pt x="141750" y="23033"/>
                      <a:pt x="106461" y="0"/>
                      <a:pt x="70875" y="0"/>
                    </a:cubicBezTo>
                    <a:moveTo>
                      <a:pt x="70875" y="106164"/>
                    </a:moveTo>
                    <a:cubicBezTo>
                      <a:pt x="51513" y="106164"/>
                      <a:pt x="33513" y="92309"/>
                      <a:pt x="33513" y="68507"/>
                    </a:cubicBezTo>
                    <a:cubicBezTo>
                      <a:pt x="33513" y="44704"/>
                      <a:pt x="51572" y="30849"/>
                      <a:pt x="70875" y="30849"/>
                    </a:cubicBezTo>
                    <a:cubicBezTo>
                      <a:pt x="90237" y="30849"/>
                      <a:pt x="108237" y="44704"/>
                      <a:pt x="108237" y="68507"/>
                    </a:cubicBezTo>
                    <a:cubicBezTo>
                      <a:pt x="108296" y="92309"/>
                      <a:pt x="90237" y="106164"/>
                      <a:pt x="70875" y="106164"/>
                    </a:cubicBezTo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3952;p45">
                <a:extLst>
                  <a:ext uri="{FF2B5EF4-FFF2-40B4-BE49-F238E27FC236}">
                    <a16:creationId xmlns:a16="http://schemas.microsoft.com/office/drawing/2014/main" id="{B434F5FE-6C64-49DC-BFA3-C137AC2EAC2C}"/>
                  </a:ext>
                </a:extLst>
              </p:cNvPr>
              <p:cNvSpPr/>
              <p:nvPr/>
            </p:nvSpPr>
            <p:spPr>
              <a:xfrm>
                <a:off x="12234190" y="7316347"/>
                <a:ext cx="127539" cy="137013"/>
              </a:xfrm>
              <a:custGeom>
                <a:avLst/>
                <a:gdLst/>
                <a:ahLst/>
                <a:cxnLst/>
                <a:rect l="l" t="t" r="r" b="b"/>
                <a:pathLst>
                  <a:path w="127539" h="137013" extrusionOk="0">
                    <a:moveTo>
                      <a:pt x="67914" y="106164"/>
                    </a:moveTo>
                    <a:cubicBezTo>
                      <a:pt x="48020" y="106164"/>
                      <a:pt x="33395" y="91776"/>
                      <a:pt x="33395" y="68507"/>
                    </a:cubicBezTo>
                    <a:cubicBezTo>
                      <a:pt x="33395" y="45474"/>
                      <a:pt x="48553" y="30849"/>
                      <a:pt x="67914" y="30849"/>
                    </a:cubicBezTo>
                    <a:cubicBezTo>
                      <a:pt x="79697" y="30849"/>
                      <a:pt x="89882" y="36355"/>
                      <a:pt x="97993" y="48612"/>
                    </a:cubicBezTo>
                    <a:lnTo>
                      <a:pt x="126237" y="32388"/>
                    </a:lnTo>
                    <a:cubicBezTo>
                      <a:pt x="116822" y="12257"/>
                      <a:pt x="96454" y="0"/>
                      <a:pt x="68211" y="0"/>
                    </a:cubicBezTo>
                    <a:cubicBezTo>
                      <a:pt x="31322" y="0"/>
                      <a:pt x="0" y="27178"/>
                      <a:pt x="0" y="68507"/>
                    </a:cubicBezTo>
                    <a:cubicBezTo>
                      <a:pt x="0" y="109836"/>
                      <a:pt x="29783" y="137013"/>
                      <a:pt x="68211" y="137013"/>
                    </a:cubicBezTo>
                    <a:cubicBezTo>
                      <a:pt x="95921" y="137013"/>
                      <a:pt x="114454" y="124461"/>
                      <a:pt x="127540" y="102257"/>
                    </a:cubicBezTo>
                    <a:lnTo>
                      <a:pt x="100362" y="87336"/>
                    </a:lnTo>
                    <a:cubicBezTo>
                      <a:pt x="92487" y="98289"/>
                      <a:pt x="84138" y="106164"/>
                      <a:pt x="67914" y="106164"/>
                    </a:cubicBezTo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3953;p45">
                <a:extLst>
                  <a:ext uri="{FF2B5EF4-FFF2-40B4-BE49-F238E27FC236}">
                    <a16:creationId xmlns:a16="http://schemas.microsoft.com/office/drawing/2014/main" id="{4A49E186-A60A-482D-B5D2-19147FA4BAAC}"/>
                  </a:ext>
                </a:extLst>
              </p:cNvPr>
              <p:cNvSpPr/>
              <p:nvPr/>
            </p:nvSpPr>
            <p:spPr>
              <a:xfrm>
                <a:off x="12630486" y="7320018"/>
                <a:ext cx="126118" cy="131269"/>
              </a:xfrm>
              <a:custGeom>
                <a:avLst/>
                <a:gdLst/>
                <a:ahLst/>
                <a:cxnLst/>
                <a:rect l="l" t="t" r="r" b="b"/>
                <a:pathLst>
                  <a:path w="126118" h="131269" extrusionOk="0">
                    <a:moveTo>
                      <a:pt x="22322" y="73480"/>
                    </a:moveTo>
                    <a:cubicBezTo>
                      <a:pt x="20783" y="93375"/>
                      <a:pt x="16816" y="97816"/>
                      <a:pt x="10007" y="97816"/>
                    </a:cubicBezTo>
                    <a:cubicBezTo>
                      <a:pt x="5388" y="97816"/>
                      <a:pt x="3197" y="97283"/>
                      <a:pt x="0" y="96454"/>
                    </a:cubicBezTo>
                    <a:lnTo>
                      <a:pt x="178" y="130026"/>
                    </a:lnTo>
                    <a:cubicBezTo>
                      <a:pt x="178" y="130026"/>
                      <a:pt x="4263" y="131270"/>
                      <a:pt x="11842" y="131270"/>
                    </a:cubicBezTo>
                    <a:cubicBezTo>
                      <a:pt x="39789" y="131270"/>
                      <a:pt x="50270" y="113211"/>
                      <a:pt x="52875" y="74783"/>
                    </a:cubicBezTo>
                    <a:lnTo>
                      <a:pt x="56072" y="29546"/>
                    </a:lnTo>
                    <a:lnTo>
                      <a:pt x="93197" y="29546"/>
                    </a:lnTo>
                    <a:lnTo>
                      <a:pt x="93197" y="129434"/>
                    </a:lnTo>
                    <a:lnTo>
                      <a:pt x="126118" y="129434"/>
                    </a:lnTo>
                    <a:lnTo>
                      <a:pt x="126118" y="0"/>
                    </a:lnTo>
                    <a:lnTo>
                      <a:pt x="27829" y="0"/>
                    </a:lnTo>
                    <a:lnTo>
                      <a:pt x="22322" y="73480"/>
                    </a:lnTo>
                    <a:close/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3954;p45">
                <a:extLst>
                  <a:ext uri="{FF2B5EF4-FFF2-40B4-BE49-F238E27FC236}">
                    <a16:creationId xmlns:a16="http://schemas.microsoft.com/office/drawing/2014/main" id="{912FEB90-A829-4A92-BEAE-02B55F338071}"/>
                  </a:ext>
                </a:extLst>
              </p:cNvPr>
              <p:cNvSpPr/>
              <p:nvPr/>
            </p:nvSpPr>
            <p:spPr>
              <a:xfrm>
                <a:off x="12491164" y="7316347"/>
                <a:ext cx="131565" cy="137013"/>
              </a:xfrm>
              <a:custGeom>
                <a:avLst/>
                <a:gdLst/>
                <a:ahLst/>
                <a:cxnLst/>
                <a:rect l="l" t="t" r="r" b="b"/>
                <a:pathLst>
                  <a:path w="131565" h="137013" extrusionOk="0">
                    <a:moveTo>
                      <a:pt x="68211" y="0"/>
                    </a:moveTo>
                    <a:cubicBezTo>
                      <a:pt x="30553" y="0"/>
                      <a:pt x="0" y="27474"/>
                      <a:pt x="0" y="68507"/>
                    </a:cubicBezTo>
                    <a:cubicBezTo>
                      <a:pt x="0" y="109539"/>
                      <a:pt x="30612" y="137013"/>
                      <a:pt x="66671" y="137013"/>
                    </a:cubicBezTo>
                    <a:cubicBezTo>
                      <a:pt x="95151" y="137013"/>
                      <a:pt x="113211" y="126296"/>
                      <a:pt x="126296" y="104092"/>
                    </a:cubicBezTo>
                    <a:lnTo>
                      <a:pt x="100125" y="91007"/>
                    </a:lnTo>
                    <a:cubicBezTo>
                      <a:pt x="92013" y="101191"/>
                      <a:pt x="84730" y="108770"/>
                      <a:pt x="67204" y="108770"/>
                    </a:cubicBezTo>
                    <a:cubicBezTo>
                      <a:pt x="47842" y="108770"/>
                      <a:pt x="33750" y="96217"/>
                      <a:pt x="31678" y="76382"/>
                    </a:cubicBezTo>
                    <a:lnTo>
                      <a:pt x="131566" y="76382"/>
                    </a:lnTo>
                    <a:lnTo>
                      <a:pt x="131566" y="64895"/>
                    </a:lnTo>
                    <a:cubicBezTo>
                      <a:pt x="131507" y="26941"/>
                      <a:pt x="105336" y="0"/>
                      <a:pt x="68211" y="0"/>
                    </a:cubicBezTo>
                    <a:moveTo>
                      <a:pt x="32151" y="51276"/>
                    </a:moveTo>
                    <a:cubicBezTo>
                      <a:pt x="36829" y="36651"/>
                      <a:pt x="49914" y="25105"/>
                      <a:pt x="67204" y="25105"/>
                    </a:cubicBezTo>
                    <a:cubicBezTo>
                      <a:pt x="85500" y="25105"/>
                      <a:pt x="97816" y="35053"/>
                      <a:pt x="100954" y="51276"/>
                    </a:cubicBezTo>
                    <a:lnTo>
                      <a:pt x="32151" y="51276"/>
                    </a:lnTo>
                    <a:close/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3955;p45">
                <a:extLst>
                  <a:ext uri="{FF2B5EF4-FFF2-40B4-BE49-F238E27FC236}">
                    <a16:creationId xmlns:a16="http://schemas.microsoft.com/office/drawing/2014/main" id="{653102D5-A113-45C7-96F2-04DE8E243D7F}"/>
                  </a:ext>
                </a:extLst>
              </p:cNvPr>
              <p:cNvSpPr/>
              <p:nvPr/>
            </p:nvSpPr>
            <p:spPr>
              <a:xfrm>
                <a:off x="12775078" y="7316347"/>
                <a:ext cx="131565" cy="137013"/>
              </a:xfrm>
              <a:custGeom>
                <a:avLst/>
                <a:gdLst/>
                <a:ahLst/>
                <a:cxnLst/>
                <a:rect l="l" t="t" r="r" b="b"/>
                <a:pathLst>
                  <a:path w="131565" h="137013" extrusionOk="0">
                    <a:moveTo>
                      <a:pt x="68211" y="0"/>
                    </a:moveTo>
                    <a:cubicBezTo>
                      <a:pt x="30553" y="0"/>
                      <a:pt x="0" y="27474"/>
                      <a:pt x="0" y="68507"/>
                    </a:cubicBezTo>
                    <a:cubicBezTo>
                      <a:pt x="0" y="109539"/>
                      <a:pt x="30612" y="137013"/>
                      <a:pt x="66671" y="137013"/>
                    </a:cubicBezTo>
                    <a:cubicBezTo>
                      <a:pt x="95151" y="137013"/>
                      <a:pt x="113211" y="126296"/>
                      <a:pt x="126296" y="104092"/>
                    </a:cubicBezTo>
                    <a:lnTo>
                      <a:pt x="100125" y="91007"/>
                    </a:lnTo>
                    <a:cubicBezTo>
                      <a:pt x="92013" y="101191"/>
                      <a:pt x="84730" y="108770"/>
                      <a:pt x="67204" y="108770"/>
                    </a:cubicBezTo>
                    <a:cubicBezTo>
                      <a:pt x="47842" y="108770"/>
                      <a:pt x="33750" y="96217"/>
                      <a:pt x="31678" y="76382"/>
                    </a:cubicBezTo>
                    <a:lnTo>
                      <a:pt x="131566" y="76382"/>
                    </a:lnTo>
                    <a:lnTo>
                      <a:pt x="131566" y="64895"/>
                    </a:lnTo>
                    <a:cubicBezTo>
                      <a:pt x="131447" y="26941"/>
                      <a:pt x="105336" y="0"/>
                      <a:pt x="68211" y="0"/>
                    </a:cubicBezTo>
                    <a:moveTo>
                      <a:pt x="32092" y="51276"/>
                    </a:moveTo>
                    <a:cubicBezTo>
                      <a:pt x="36770" y="36651"/>
                      <a:pt x="49855" y="25105"/>
                      <a:pt x="67145" y="25105"/>
                    </a:cubicBezTo>
                    <a:cubicBezTo>
                      <a:pt x="85441" y="25105"/>
                      <a:pt x="97757" y="35053"/>
                      <a:pt x="100895" y="51276"/>
                    </a:cubicBezTo>
                    <a:lnTo>
                      <a:pt x="32092" y="51276"/>
                    </a:lnTo>
                    <a:close/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3956;p45">
                <a:extLst>
                  <a:ext uri="{FF2B5EF4-FFF2-40B4-BE49-F238E27FC236}">
                    <a16:creationId xmlns:a16="http://schemas.microsoft.com/office/drawing/2014/main" id="{6D25CFE5-9012-41B1-B1A0-411E62FEC30B}"/>
                  </a:ext>
                </a:extLst>
              </p:cNvPr>
              <p:cNvSpPr/>
              <p:nvPr/>
            </p:nvSpPr>
            <p:spPr>
              <a:xfrm>
                <a:off x="12371973" y="7320018"/>
                <a:ext cx="110309" cy="129671"/>
              </a:xfrm>
              <a:custGeom>
                <a:avLst/>
                <a:gdLst/>
                <a:ahLst/>
                <a:cxnLst/>
                <a:rect l="l" t="t" r="r" b="b"/>
                <a:pathLst>
                  <a:path w="110309" h="129671" extrusionOk="0">
                    <a:moveTo>
                      <a:pt x="0" y="28776"/>
                    </a:moveTo>
                    <a:lnTo>
                      <a:pt x="38664" y="28776"/>
                    </a:lnTo>
                    <a:lnTo>
                      <a:pt x="38664" y="129671"/>
                    </a:lnTo>
                    <a:lnTo>
                      <a:pt x="71586" y="129671"/>
                    </a:lnTo>
                    <a:lnTo>
                      <a:pt x="71586" y="28776"/>
                    </a:lnTo>
                    <a:lnTo>
                      <a:pt x="110309" y="28776"/>
                    </a:lnTo>
                    <a:lnTo>
                      <a:pt x="11030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3957;p45">
                <a:extLst>
                  <a:ext uri="{FF2B5EF4-FFF2-40B4-BE49-F238E27FC236}">
                    <a16:creationId xmlns:a16="http://schemas.microsoft.com/office/drawing/2014/main" id="{3E711F72-34CC-46A6-9776-37CABE213891}"/>
                  </a:ext>
                </a:extLst>
              </p:cNvPr>
              <p:cNvSpPr/>
              <p:nvPr/>
            </p:nvSpPr>
            <p:spPr>
              <a:xfrm>
                <a:off x="13041170" y="7316347"/>
                <a:ext cx="141631" cy="137013"/>
              </a:xfrm>
              <a:custGeom>
                <a:avLst/>
                <a:gdLst/>
                <a:ahLst/>
                <a:cxnLst/>
                <a:rect l="l" t="t" r="r" b="b"/>
                <a:pathLst>
                  <a:path w="141631" h="137013" extrusionOk="0">
                    <a:moveTo>
                      <a:pt x="70816" y="0"/>
                    </a:moveTo>
                    <a:cubicBezTo>
                      <a:pt x="35290" y="0"/>
                      <a:pt x="0" y="23033"/>
                      <a:pt x="0" y="68507"/>
                    </a:cubicBezTo>
                    <a:cubicBezTo>
                      <a:pt x="0" y="113980"/>
                      <a:pt x="35290" y="137013"/>
                      <a:pt x="70816" y="137013"/>
                    </a:cubicBezTo>
                    <a:cubicBezTo>
                      <a:pt x="106342" y="137013"/>
                      <a:pt x="141632" y="113980"/>
                      <a:pt x="141632" y="68507"/>
                    </a:cubicBezTo>
                    <a:cubicBezTo>
                      <a:pt x="141632" y="23033"/>
                      <a:pt x="106342" y="0"/>
                      <a:pt x="70816" y="0"/>
                    </a:cubicBezTo>
                    <a:moveTo>
                      <a:pt x="70816" y="106164"/>
                    </a:moveTo>
                    <a:cubicBezTo>
                      <a:pt x="51454" y="106164"/>
                      <a:pt x="33454" y="92309"/>
                      <a:pt x="33454" y="68507"/>
                    </a:cubicBezTo>
                    <a:cubicBezTo>
                      <a:pt x="33454" y="44704"/>
                      <a:pt x="51513" y="30849"/>
                      <a:pt x="70816" y="30849"/>
                    </a:cubicBezTo>
                    <a:cubicBezTo>
                      <a:pt x="90178" y="30849"/>
                      <a:pt x="108178" y="44704"/>
                      <a:pt x="108178" y="68507"/>
                    </a:cubicBezTo>
                    <a:cubicBezTo>
                      <a:pt x="108178" y="92309"/>
                      <a:pt x="90118" y="106164"/>
                      <a:pt x="70816" y="106164"/>
                    </a:cubicBezTo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3958;p45">
                <a:extLst>
                  <a:ext uri="{FF2B5EF4-FFF2-40B4-BE49-F238E27FC236}">
                    <a16:creationId xmlns:a16="http://schemas.microsoft.com/office/drawing/2014/main" id="{AD8CC64C-ADE4-4B74-9093-17A6D00455E4}"/>
                  </a:ext>
                </a:extLst>
              </p:cNvPr>
              <p:cNvSpPr/>
              <p:nvPr/>
            </p:nvSpPr>
            <p:spPr>
              <a:xfrm>
                <a:off x="13199322" y="7320018"/>
                <a:ext cx="157618" cy="129434"/>
              </a:xfrm>
              <a:custGeom>
                <a:avLst/>
                <a:gdLst/>
                <a:ahLst/>
                <a:cxnLst/>
                <a:rect l="l" t="t" r="r" b="b"/>
                <a:pathLst>
                  <a:path w="157618" h="129434" extrusionOk="0">
                    <a:moveTo>
                      <a:pt x="114572" y="0"/>
                    </a:moveTo>
                    <a:lnTo>
                      <a:pt x="78809" y="90770"/>
                    </a:lnTo>
                    <a:lnTo>
                      <a:pt x="43046" y="0"/>
                    </a:lnTo>
                    <a:lnTo>
                      <a:pt x="0" y="0"/>
                    </a:lnTo>
                    <a:lnTo>
                      <a:pt x="0" y="129434"/>
                    </a:lnTo>
                    <a:lnTo>
                      <a:pt x="31322" y="129434"/>
                    </a:lnTo>
                    <a:lnTo>
                      <a:pt x="31322" y="47487"/>
                    </a:lnTo>
                    <a:lnTo>
                      <a:pt x="66020" y="129434"/>
                    </a:lnTo>
                    <a:lnTo>
                      <a:pt x="91599" y="129434"/>
                    </a:lnTo>
                    <a:lnTo>
                      <a:pt x="126296" y="47487"/>
                    </a:lnTo>
                    <a:lnTo>
                      <a:pt x="126296" y="129434"/>
                    </a:lnTo>
                    <a:lnTo>
                      <a:pt x="157618" y="129434"/>
                    </a:lnTo>
                    <a:lnTo>
                      <a:pt x="157618" y="0"/>
                    </a:lnTo>
                    <a:close/>
                  </a:path>
                </a:pathLst>
              </a:custGeom>
              <a:solidFill>
                <a:srgbClr val="101828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" name="Google Shape;3959;p45">
              <a:extLst>
                <a:ext uri="{FF2B5EF4-FFF2-40B4-BE49-F238E27FC236}">
                  <a16:creationId xmlns:a16="http://schemas.microsoft.com/office/drawing/2014/main" id="{015C0011-B2AE-4E46-BAB1-D74D028B087D}"/>
                </a:ext>
              </a:extLst>
            </p:cNvPr>
            <p:cNvGrpSpPr/>
            <p:nvPr/>
          </p:nvGrpSpPr>
          <p:grpSpPr>
            <a:xfrm>
              <a:off x="11597098" y="7057657"/>
              <a:ext cx="269927" cy="447927"/>
              <a:chOff x="11597098" y="7057657"/>
              <a:chExt cx="269927" cy="447927"/>
            </a:xfrm>
          </p:grpSpPr>
          <p:sp>
            <p:nvSpPr>
              <p:cNvPr id="10" name="Google Shape;3960;p45">
                <a:extLst>
                  <a:ext uri="{FF2B5EF4-FFF2-40B4-BE49-F238E27FC236}">
                    <a16:creationId xmlns:a16="http://schemas.microsoft.com/office/drawing/2014/main" id="{A1F5A0DB-3940-4F4A-9DE3-D7CA108F07DC}"/>
                  </a:ext>
                </a:extLst>
              </p:cNvPr>
              <p:cNvSpPr/>
              <p:nvPr/>
            </p:nvSpPr>
            <p:spPr>
              <a:xfrm>
                <a:off x="11606144" y="7390538"/>
                <a:ext cx="199657" cy="115046"/>
              </a:xfrm>
              <a:custGeom>
                <a:avLst/>
                <a:gdLst/>
                <a:ahLst/>
                <a:cxnLst/>
                <a:rect l="l" t="t" r="r" b="b"/>
                <a:pathLst>
                  <a:path w="199657" h="115046" extrusionOk="0">
                    <a:moveTo>
                      <a:pt x="13026" y="112914"/>
                    </a:moveTo>
                    <a:lnTo>
                      <a:pt x="13026" y="112914"/>
                    </a:lnTo>
                    <a:lnTo>
                      <a:pt x="13026" y="112914"/>
                    </a:lnTo>
                    <a:cubicBezTo>
                      <a:pt x="13026" y="112914"/>
                      <a:pt x="13026" y="112914"/>
                      <a:pt x="13026" y="112914"/>
                    </a:cubicBezTo>
                    <a:cubicBezTo>
                      <a:pt x="13322" y="113033"/>
                      <a:pt x="13559" y="113151"/>
                      <a:pt x="13855" y="113270"/>
                    </a:cubicBezTo>
                    <a:cubicBezTo>
                      <a:pt x="14092" y="113329"/>
                      <a:pt x="14388" y="113447"/>
                      <a:pt x="14743" y="113507"/>
                    </a:cubicBezTo>
                    <a:cubicBezTo>
                      <a:pt x="17882" y="114513"/>
                      <a:pt x="21197" y="115046"/>
                      <a:pt x="24691" y="115046"/>
                    </a:cubicBezTo>
                    <a:cubicBezTo>
                      <a:pt x="24691" y="115046"/>
                      <a:pt x="31382" y="115046"/>
                      <a:pt x="42099" y="115046"/>
                    </a:cubicBezTo>
                    <a:cubicBezTo>
                      <a:pt x="58441" y="115046"/>
                      <a:pt x="84138" y="115046"/>
                      <a:pt x="110132" y="115046"/>
                    </a:cubicBezTo>
                    <a:cubicBezTo>
                      <a:pt x="154540" y="115046"/>
                      <a:pt x="199658" y="115046"/>
                      <a:pt x="199658" y="115046"/>
                    </a:cubicBezTo>
                    <a:lnTo>
                      <a:pt x="84849" y="0"/>
                    </a:lnTo>
                    <a:lnTo>
                      <a:pt x="84849" y="0"/>
                    </a:lnTo>
                    <a:cubicBezTo>
                      <a:pt x="84849" y="0"/>
                      <a:pt x="84849" y="0"/>
                      <a:pt x="84789" y="59"/>
                    </a:cubicBezTo>
                    <a:cubicBezTo>
                      <a:pt x="63592" y="21138"/>
                      <a:pt x="49559" y="35112"/>
                      <a:pt x="39197" y="45414"/>
                    </a:cubicBezTo>
                    <a:cubicBezTo>
                      <a:pt x="30020" y="54592"/>
                      <a:pt x="23743" y="60868"/>
                      <a:pt x="17941" y="66730"/>
                    </a:cubicBezTo>
                    <a:cubicBezTo>
                      <a:pt x="10599" y="74013"/>
                      <a:pt x="5743" y="78868"/>
                      <a:pt x="5743" y="78928"/>
                    </a:cubicBezTo>
                    <a:lnTo>
                      <a:pt x="5743" y="78928"/>
                    </a:lnTo>
                    <a:cubicBezTo>
                      <a:pt x="5743" y="78928"/>
                      <a:pt x="5743" y="78928"/>
                      <a:pt x="5743" y="78928"/>
                    </a:cubicBezTo>
                    <a:cubicBezTo>
                      <a:pt x="2191" y="82717"/>
                      <a:pt x="0" y="88164"/>
                      <a:pt x="0" y="93789"/>
                    </a:cubicBezTo>
                    <a:cubicBezTo>
                      <a:pt x="0" y="102553"/>
                      <a:pt x="5388" y="109776"/>
                      <a:pt x="13026" y="112914"/>
                    </a:cubicBezTo>
                    <a:close/>
                  </a:path>
                </a:pathLst>
              </a:custGeom>
              <a:solidFill>
                <a:srgbClr val="FF4F12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3961;p45">
                <a:extLst>
                  <a:ext uri="{FF2B5EF4-FFF2-40B4-BE49-F238E27FC236}">
                    <a16:creationId xmlns:a16="http://schemas.microsoft.com/office/drawing/2014/main" id="{FD1C2291-19C2-4769-942F-F0F80AD909F1}"/>
                  </a:ext>
                </a:extLst>
              </p:cNvPr>
              <p:cNvSpPr/>
              <p:nvPr/>
            </p:nvSpPr>
            <p:spPr>
              <a:xfrm>
                <a:off x="11597098" y="7057657"/>
                <a:ext cx="269927" cy="445796"/>
              </a:xfrm>
              <a:custGeom>
                <a:avLst/>
                <a:gdLst/>
                <a:ahLst/>
                <a:cxnLst/>
                <a:rect l="l" t="t" r="r" b="b"/>
                <a:pathLst>
                  <a:path w="269927" h="445796" extrusionOk="0">
                    <a:moveTo>
                      <a:pt x="9046" y="426612"/>
                    </a:moveTo>
                    <a:cubicBezTo>
                      <a:pt x="9046" y="420987"/>
                      <a:pt x="11237" y="415539"/>
                      <a:pt x="14789" y="411750"/>
                    </a:cubicBezTo>
                    <a:cubicBezTo>
                      <a:pt x="14789" y="411750"/>
                      <a:pt x="14789" y="411750"/>
                      <a:pt x="14789" y="411750"/>
                    </a:cubicBezTo>
                    <a:lnTo>
                      <a:pt x="14789" y="411750"/>
                    </a:lnTo>
                    <a:cubicBezTo>
                      <a:pt x="14789" y="411750"/>
                      <a:pt x="19704" y="406836"/>
                      <a:pt x="26987" y="399553"/>
                    </a:cubicBezTo>
                    <a:cubicBezTo>
                      <a:pt x="32789" y="393632"/>
                      <a:pt x="39066" y="387355"/>
                      <a:pt x="48243" y="378237"/>
                    </a:cubicBezTo>
                    <a:cubicBezTo>
                      <a:pt x="58605" y="367934"/>
                      <a:pt x="72579" y="354020"/>
                      <a:pt x="93835" y="332882"/>
                    </a:cubicBezTo>
                    <a:cubicBezTo>
                      <a:pt x="93895" y="332822"/>
                      <a:pt x="93895" y="332822"/>
                      <a:pt x="93895" y="332822"/>
                    </a:cubicBezTo>
                    <a:lnTo>
                      <a:pt x="93895" y="332822"/>
                    </a:lnTo>
                    <a:cubicBezTo>
                      <a:pt x="100112" y="326605"/>
                      <a:pt x="106980" y="319796"/>
                      <a:pt x="114559" y="312276"/>
                    </a:cubicBezTo>
                    <a:cubicBezTo>
                      <a:pt x="114677" y="312158"/>
                      <a:pt x="114855" y="311980"/>
                      <a:pt x="114974" y="311862"/>
                    </a:cubicBezTo>
                    <a:cubicBezTo>
                      <a:pt x="149316" y="277697"/>
                      <a:pt x="198224" y="229026"/>
                      <a:pt x="269928" y="157618"/>
                    </a:cubicBezTo>
                    <a:lnTo>
                      <a:pt x="112427" y="0"/>
                    </a:lnTo>
                    <a:lnTo>
                      <a:pt x="23197" y="89289"/>
                    </a:lnTo>
                    <a:cubicBezTo>
                      <a:pt x="-3448" y="115934"/>
                      <a:pt x="164" y="133401"/>
                      <a:pt x="164" y="169224"/>
                    </a:cubicBezTo>
                    <a:cubicBezTo>
                      <a:pt x="164" y="205105"/>
                      <a:pt x="164" y="414178"/>
                      <a:pt x="164" y="414237"/>
                    </a:cubicBezTo>
                    <a:cubicBezTo>
                      <a:pt x="164" y="428743"/>
                      <a:pt x="9283" y="441000"/>
                      <a:pt x="22072" y="445796"/>
                    </a:cubicBezTo>
                    <a:lnTo>
                      <a:pt x="22072" y="445796"/>
                    </a:lnTo>
                    <a:cubicBezTo>
                      <a:pt x="14434" y="442658"/>
                      <a:pt x="9046" y="435434"/>
                      <a:pt x="9046" y="426612"/>
                    </a:cubicBezTo>
                    <a:close/>
                  </a:path>
                </a:pathLst>
              </a:custGeom>
              <a:solidFill>
                <a:srgbClr val="7700FF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747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033A9-EBEC-41D6-9115-AB67AEE93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224D3-6449-4645-949E-BCC18205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C9A50D-33FD-46EA-8951-732F219F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C4412-BDEB-4264-B916-928CDAF6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750F58-82BF-436B-9BB4-143728B3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23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43313-0022-4160-A18F-77FE0ED2D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9A676-8897-4F03-8A5A-55F6CEB59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A6E06D-D9F5-4B60-8349-B84603D0A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BBE8D1-BC53-46BA-AAF6-B7F82924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1B8663-B170-4781-BA8D-6C9C9D65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C7E0C5-915E-47DE-91B6-28CA0F92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15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96699-7DED-4504-A963-2AC351EC6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DE5080-71FD-409D-BF89-462BB7B52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3611C24-354C-45A4-B185-ADE10FCC5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93E135-3003-43A8-B09B-7351BCD23D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5751F00-5DE4-4E2C-83DC-68A12E0A5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C1D0AB-5F4A-4215-8125-922DCD1F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EF77794-BE70-49F6-8EB4-EC84234D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77E8A8-285C-4A24-AB4B-047273C6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30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8C659-449A-4074-8B74-E9327FC7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FD3AB7-78A6-42A0-9069-29C9FEB9B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30EE5E-1FA7-467C-B5A7-1CA0F3BF4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20B490-4C27-4AAB-BBF5-54137E30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29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0BC0C7A-3D16-43EC-A9AC-BC4A3BAAD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A4C13E-0906-4B31-9881-59D1A0AF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D7F36-04B9-4B60-99B0-DE6ED9CA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121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D96FB-0459-4C5D-B141-7366A3728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13A828-9B59-47FA-84E2-61563FF55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9EF8B60-8FDA-43DF-BEF4-5CE7AE72E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E77701-576A-4FDC-A823-AFDADAD04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5E0635-0B4C-434B-9D27-34EED2D5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3D782B-223A-41EC-A1AE-2C80B2F96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73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97835-F1EE-4D93-A668-52776A0B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A7F045-978B-4925-B61E-C64EB6CCF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F9CB30-420F-4543-B283-3E0F7B378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4E3BF5-5692-4EF9-8B91-99090AB83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6EF14-5FDB-42D1-9BE3-F3893004907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E29CE5-8116-4F7D-9EA6-1710C2AA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04642A-913A-414B-8ED6-5466528E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449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12FD3-E011-4A5E-A547-06309EBD0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98B74C-DCC4-456E-A2B2-483B4DEDC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0AE5B4-804A-45DC-8460-CC0F44AE6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6EF14-5FDB-42D1-9BE3-F3893004907F}" type="datetimeFigureOut">
              <a:rPr lang="ru-RU" smtClean="0"/>
              <a:t>13.03.2023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D0EC2-5EE3-41AB-A555-2A542E9E9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D13C1-D460-4046-A0B0-8A13160A8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54304-A518-4155-8175-957D85E537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354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"/>
          <p:cNvSpPr txBox="1">
            <a:spLocks noGrp="1"/>
          </p:cNvSpPr>
          <p:nvPr>
            <p:ph type="body" idx="1"/>
          </p:nvPr>
        </p:nvSpPr>
        <p:spPr>
          <a:xfrm>
            <a:off x="417514" y="3313146"/>
            <a:ext cx="3895161" cy="12397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3471" rIns="63471" bIns="0" rtlCol="0" anchor="t" anchorCtr="0">
            <a:spAutoFit/>
          </a:bodyPr>
          <a:lstStyle/>
          <a:p>
            <a:pPr marL="0" indent="0"/>
            <a:r>
              <a:rPr lang="ru-RU" dirty="0"/>
              <a:t>Итоговая работа по курсу «</a:t>
            </a:r>
            <a:r>
              <a:rPr lang="en-US" dirty="0"/>
              <a:t>Python </a:t>
            </a:r>
            <a:r>
              <a:rPr lang="ru-RU" dirty="0"/>
              <a:t>для продвинутых специалистов»</a:t>
            </a:r>
          </a:p>
        </p:txBody>
      </p:sp>
      <p:sp>
        <p:nvSpPr>
          <p:cNvPr id="2066" name="Google Shape;2066;p1"/>
          <p:cNvSpPr txBox="1">
            <a:spLocks noGrp="1"/>
          </p:cNvSpPr>
          <p:nvPr>
            <p:ph type="body" idx="3"/>
          </p:nvPr>
        </p:nvSpPr>
        <p:spPr>
          <a:xfrm>
            <a:off x="417514" y="2661163"/>
            <a:ext cx="6013355" cy="7172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63471" rIns="63471" bIns="0" rtlCol="0" anchor="t" anchorCtr="0">
            <a:spAutoFit/>
          </a:bodyPr>
          <a:lstStyle/>
          <a:p>
            <a:pPr marL="0" indent="0"/>
            <a:r>
              <a:rPr lang="ru-RU" dirty="0"/>
              <a:t>Менеджер задач</a:t>
            </a:r>
            <a:endParaRPr dirty="0"/>
          </a:p>
        </p:txBody>
      </p:sp>
      <p:sp>
        <p:nvSpPr>
          <p:cNvPr id="2067" name="Google Shape;2067;p1"/>
          <p:cNvSpPr txBox="1">
            <a:spLocks noGrp="1"/>
          </p:cNvSpPr>
          <p:nvPr>
            <p:ph type="body" idx="4"/>
          </p:nvPr>
        </p:nvSpPr>
        <p:spPr>
          <a:xfrm>
            <a:off x="7174054" y="6277294"/>
            <a:ext cx="4599512" cy="2444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indent="0"/>
            <a:r>
              <a:rPr lang="ru-RU" dirty="0"/>
              <a:t>Выполнил: </a:t>
            </a:r>
            <a:r>
              <a:rPr lang="ru-RU" dirty="0" err="1"/>
              <a:t>Едакин</a:t>
            </a:r>
            <a:r>
              <a:rPr lang="ru-RU" dirty="0"/>
              <a:t> Владимир </a:t>
            </a:r>
            <a:r>
              <a:rPr lang="ru-RU" dirty="0" err="1"/>
              <a:t>Евграфьевич</a:t>
            </a:r>
            <a:endParaRPr lang="ru-RU" dirty="0"/>
          </a:p>
        </p:txBody>
      </p:sp>
      <p:grpSp>
        <p:nvGrpSpPr>
          <p:cNvPr id="2068" name="Google Shape;2068;p1"/>
          <p:cNvGrpSpPr/>
          <p:nvPr/>
        </p:nvGrpSpPr>
        <p:grpSpPr>
          <a:xfrm>
            <a:off x="417536" y="419594"/>
            <a:ext cx="3321964" cy="848727"/>
            <a:chOff x="473642" y="472404"/>
            <a:chExt cx="3768353" cy="962775"/>
          </a:xfrm>
        </p:grpSpPr>
        <p:grpSp>
          <p:nvGrpSpPr>
            <p:cNvPr id="2069" name="Google Shape;2069;p1"/>
            <p:cNvGrpSpPr/>
            <p:nvPr/>
          </p:nvGrpSpPr>
          <p:grpSpPr>
            <a:xfrm>
              <a:off x="1159851" y="771794"/>
              <a:ext cx="3082144" cy="663385"/>
              <a:chOff x="1159851" y="771794"/>
              <a:chExt cx="3082144" cy="663385"/>
            </a:xfrm>
          </p:grpSpPr>
          <p:grpSp>
            <p:nvGrpSpPr>
              <p:cNvPr id="2070" name="Google Shape;2070;p1"/>
              <p:cNvGrpSpPr/>
              <p:nvPr/>
            </p:nvGrpSpPr>
            <p:grpSpPr>
              <a:xfrm>
                <a:off x="1159851" y="771794"/>
                <a:ext cx="3082144" cy="399449"/>
                <a:chOff x="1159851" y="771794"/>
                <a:chExt cx="3082144" cy="399449"/>
              </a:xfrm>
            </p:grpSpPr>
            <p:sp>
              <p:nvSpPr>
                <p:cNvPr id="2071" name="Google Shape;2071;p1"/>
                <p:cNvSpPr/>
                <p:nvPr/>
              </p:nvSpPr>
              <p:spPr>
                <a:xfrm>
                  <a:off x="3320583" y="886035"/>
                  <a:ext cx="256845" cy="27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845" h="277329" extrusionOk="0">
                      <a:moveTo>
                        <a:pt x="253694" y="0"/>
                      </a:moveTo>
                      <a:lnTo>
                        <a:pt x="170180" y="0"/>
                      </a:lnTo>
                      <a:lnTo>
                        <a:pt x="70514" y="100453"/>
                      </a:lnTo>
                      <a:lnTo>
                        <a:pt x="70514" y="0"/>
                      </a:lnTo>
                      <a:lnTo>
                        <a:pt x="0" y="0"/>
                      </a:lnTo>
                      <a:lnTo>
                        <a:pt x="0" y="277330"/>
                      </a:lnTo>
                      <a:lnTo>
                        <a:pt x="70514" y="277330"/>
                      </a:lnTo>
                      <a:lnTo>
                        <a:pt x="70514" y="162695"/>
                      </a:lnTo>
                      <a:lnTo>
                        <a:pt x="171755" y="277330"/>
                      </a:lnTo>
                      <a:lnTo>
                        <a:pt x="256845" y="277330"/>
                      </a:lnTo>
                      <a:lnTo>
                        <a:pt x="126059" y="128423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2" name="Google Shape;2072;p1"/>
                <p:cNvSpPr/>
                <p:nvPr/>
              </p:nvSpPr>
              <p:spPr>
                <a:xfrm>
                  <a:off x="1159851" y="771794"/>
                  <a:ext cx="324604" cy="391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04" h="391964" extrusionOk="0">
                      <a:moveTo>
                        <a:pt x="178058" y="0"/>
                      </a:moveTo>
                      <a:lnTo>
                        <a:pt x="0" y="0"/>
                      </a:lnTo>
                      <a:lnTo>
                        <a:pt x="0" y="391965"/>
                      </a:lnTo>
                      <a:lnTo>
                        <a:pt x="74060" y="391965"/>
                      </a:lnTo>
                      <a:lnTo>
                        <a:pt x="74060" y="255270"/>
                      </a:lnTo>
                      <a:lnTo>
                        <a:pt x="178058" y="255270"/>
                      </a:lnTo>
                      <a:cubicBezTo>
                        <a:pt x="266694" y="255270"/>
                        <a:pt x="324602" y="209967"/>
                        <a:pt x="324602" y="127635"/>
                      </a:cubicBezTo>
                      <a:cubicBezTo>
                        <a:pt x="324996" y="45302"/>
                        <a:pt x="266694" y="0"/>
                        <a:pt x="178058" y="0"/>
                      </a:cubicBezTo>
                      <a:moveTo>
                        <a:pt x="176089" y="189089"/>
                      </a:moveTo>
                      <a:lnTo>
                        <a:pt x="74060" y="189089"/>
                      </a:lnTo>
                      <a:lnTo>
                        <a:pt x="74060" y="65787"/>
                      </a:lnTo>
                      <a:lnTo>
                        <a:pt x="176089" y="65787"/>
                      </a:lnTo>
                      <a:cubicBezTo>
                        <a:pt x="227694" y="65787"/>
                        <a:pt x="250936" y="90605"/>
                        <a:pt x="250936" y="127241"/>
                      </a:cubicBezTo>
                      <a:cubicBezTo>
                        <a:pt x="250936" y="164665"/>
                        <a:pt x="227300" y="189089"/>
                        <a:pt x="176089" y="189089"/>
                      </a:cubicBezTo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3" name="Google Shape;2073;p1"/>
                <p:cNvSpPr/>
                <p:nvPr/>
              </p:nvSpPr>
              <p:spPr>
                <a:xfrm>
                  <a:off x="1499816" y="878156"/>
                  <a:ext cx="303329" cy="293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29" h="293087" extrusionOk="0">
                      <a:moveTo>
                        <a:pt x="151665" y="0"/>
                      </a:moveTo>
                      <a:cubicBezTo>
                        <a:pt x="75636" y="0"/>
                        <a:pt x="0" y="49242"/>
                        <a:pt x="0" y="146544"/>
                      </a:cubicBezTo>
                      <a:cubicBezTo>
                        <a:pt x="0" y="243845"/>
                        <a:pt x="75636" y="293087"/>
                        <a:pt x="151665" y="293087"/>
                      </a:cubicBezTo>
                      <a:cubicBezTo>
                        <a:pt x="227694" y="293087"/>
                        <a:pt x="303330" y="243845"/>
                        <a:pt x="303330" y="146544"/>
                      </a:cubicBezTo>
                      <a:cubicBezTo>
                        <a:pt x="303330" y="49242"/>
                        <a:pt x="227694" y="0"/>
                        <a:pt x="151665" y="0"/>
                      </a:cubicBezTo>
                      <a:moveTo>
                        <a:pt x="151665" y="227300"/>
                      </a:moveTo>
                      <a:cubicBezTo>
                        <a:pt x="110302" y="227300"/>
                        <a:pt x="71696" y="197755"/>
                        <a:pt x="71696" y="146544"/>
                      </a:cubicBezTo>
                      <a:cubicBezTo>
                        <a:pt x="71696" y="95726"/>
                        <a:pt x="110302" y="65787"/>
                        <a:pt x="151665" y="65787"/>
                      </a:cubicBezTo>
                      <a:cubicBezTo>
                        <a:pt x="193028" y="65787"/>
                        <a:pt x="231634" y="95332"/>
                        <a:pt x="231634" y="146544"/>
                      </a:cubicBezTo>
                      <a:cubicBezTo>
                        <a:pt x="231634" y="197361"/>
                        <a:pt x="193028" y="227300"/>
                        <a:pt x="151665" y="227300"/>
                      </a:cubicBezTo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4" name="Google Shape;2074;p1"/>
                <p:cNvSpPr/>
                <p:nvPr/>
              </p:nvSpPr>
              <p:spPr>
                <a:xfrm>
                  <a:off x="1837418" y="878156"/>
                  <a:ext cx="273390" cy="293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90" h="293087" extrusionOk="0">
                      <a:moveTo>
                        <a:pt x="145756" y="227300"/>
                      </a:moveTo>
                      <a:cubicBezTo>
                        <a:pt x="103211" y="227300"/>
                        <a:pt x="71696" y="196573"/>
                        <a:pt x="71696" y="146544"/>
                      </a:cubicBezTo>
                      <a:cubicBezTo>
                        <a:pt x="71696" y="97302"/>
                        <a:pt x="103999" y="65787"/>
                        <a:pt x="145756" y="65787"/>
                      </a:cubicBezTo>
                      <a:cubicBezTo>
                        <a:pt x="170968" y="65787"/>
                        <a:pt x="192634" y="77605"/>
                        <a:pt x="209967" y="103999"/>
                      </a:cubicBezTo>
                      <a:lnTo>
                        <a:pt x="270239" y="69332"/>
                      </a:lnTo>
                      <a:cubicBezTo>
                        <a:pt x="250149" y="26394"/>
                        <a:pt x="206422" y="0"/>
                        <a:pt x="146150" y="0"/>
                      </a:cubicBezTo>
                      <a:cubicBezTo>
                        <a:pt x="67363" y="0"/>
                        <a:pt x="0" y="58302"/>
                        <a:pt x="0" y="146544"/>
                      </a:cubicBezTo>
                      <a:cubicBezTo>
                        <a:pt x="0" y="235179"/>
                        <a:pt x="63817" y="293087"/>
                        <a:pt x="146150" y="293087"/>
                      </a:cubicBezTo>
                      <a:cubicBezTo>
                        <a:pt x="205634" y="293087"/>
                        <a:pt x="245421" y="266300"/>
                        <a:pt x="273391" y="218634"/>
                      </a:cubicBezTo>
                      <a:lnTo>
                        <a:pt x="215088" y="186725"/>
                      </a:lnTo>
                      <a:cubicBezTo>
                        <a:pt x="198543" y="210361"/>
                        <a:pt x="180816" y="227300"/>
                        <a:pt x="145756" y="227300"/>
                      </a:cubicBezTo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5" name="Google Shape;2075;p1"/>
                <p:cNvSpPr/>
                <p:nvPr/>
              </p:nvSpPr>
              <p:spPr>
                <a:xfrm>
                  <a:off x="2686742" y="886035"/>
                  <a:ext cx="269845" cy="280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845" h="280875" extrusionOk="0">
                      <a:moveTo>
                        <a:pt x="47666" y="157180"/>
                      </a:moveTo>
                      <a:cubicBezTo>
                        <a:pt x="44121" y="199725"/>
                        <a:pt x="35848" y="209179"/>
                        <a:pt x="21273" y="209179"/>
                      </a:cubicBezTo>
                      <a:cubicBezTo>
                        <a:pt x="11424" y="209179"/>
                        <a:pt x="6697" y="207997"/>
                        <a:pt x="0" y="206422"/>
                      </a:cubicBezTo>
                      <a:lnTo>
                        <a:pt x="394" y="278118"/>
                      </a:lnTo>
                      <a:cubicBezTo>
                        <a:pt x="394" y="278118"/>
                        <a:pt x="9060" y="280875"/>
                        <a:pt x="25212" y="280875"/>
                      </a:cubicBezTo>
                      <a:cubicBezTo>
                        <a:pt x="85090" y="280875"/>
                        <a:pt x="107544" y="242270"/>
                        <a:pt x="113059" y="159937"/>
                      </a:cubicBezTo>
                      <a:lnTo>
                        <a:pt x="119756" y="63030"/>
                      </a:lnTo>
                      <a:lnTo>
                        <a:pt x="199331" y="63030"/>
                      </a:lnTo>
                      <a:lnTo>
                        <a:pt x="199331" y="276936"/>
                      </a:lnTo>
                      <a:lnTo>
                        <a:pt x="269845" y="276936"/>
                      </a:lnTo>
                      <a:lnTo>
                        <a:pt x="269845" y="0"/>
                      </a:lnTo>
                      <a:lnTo>
                        <a:pt x="59484" y="0"/>
                      </a:lnTo>
                      <a:lnTo>
                        <a:pt x="47666" y="15718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6" name="Google Shape;2076;p1"/>
                <p:cNvSpPr/>
                <p:nvPr/>
              </p:nvSpPr>
              <p:spPr>
                <a:xfrm>
                  <a:off x="2388139" y="878156"/>
                  <a:ext cx="281663" cy="293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663" h="293087" extrusionOk="0">
                      <a:moveTo>
                        <a:pt x="146150" y="0"/>
                      </a:moveTo>
                      <a:cubicBezTo>
                        <a:pt x="65393" y="0"/>
                        <a:pt x="0" y="58696"/>
                        <a:pt x="0" y="146544"/>
                      </a:cubicBezTo>
                      <a:cubicBezTo>
                        <a:pt x="0" y="234391"/>
                        <a:pt x="65393" y="293087"/>
                        <a:pt x="142604" y="293087"/>
                      </a:cubicBezTo>
                      <a:cubicBezTo>
                        <a:pt x="203664" y="293087"/>
                        <a:pt x="242270" y="270239"/>
                        <a:pt x="270239" y="222573"/>
                      </a:cubicBezTo>
                      <a:lnTo>
                        <a:pt x="214301" y="194604"/>
                      </a:lnTo>
                      <a:cubicBezTo>
                        <a:pt x="196967" y="216270"/>
                        <a:pt x="181210" y="232815"/>
                        <a:pt x="143786" y="232815"/>
                      </a:cubicBezTo>
                      <a:cubicBezTo>
                        <a:pt x="102423" y="232815"/>
                        <a:pt x="72090" y="206028"/>
                        <a:pt x="67757" y="163483"/>
                      </a:cubicBezTo>
                      <a:lnTo>
                        <a:pt x="281663" y="163483"/>
                      </a:lnTo>
                      <a:lnTo>
                        <a:pt x="281663" y="138665"/>
                      </a:lnTo>
                      <a:cubicBezTo>
                        <a:pt x="281663" y="57514"/>
                        <a:pt x="225725" y="0"/>
                        <a:pt x="146150" y="0"/>
                      </a:cubicBezTo>
                      <a:moveTo>
                        <a:pt x="68939" y="109514"/>
                      </a:moveTo>
                      <a:cubicBezTo>
                        <a:pt x="79181" y="77999"/>
                        <a:pt x="107150" y="53575"/>
                        <a:pt x="143786" y="53575"/>
                      </a:cubicBezTo>
                      <a:cubicBezTo>
                        <a:pt x="182786" y="53575"/>
                        <a:pt x="209179" y="74848"/>
                        <a:pt x="215876" y="109514"/>
                      </a:cubicBezTo>
                      <a:lnTo>
                        <a:pt x="68939" y="109514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7" name="Google Shape;2077;p1"/>
                <p:cNvSpPr/>
                <p:nvPr/>
              </p:nvSpPr>
              <p:spPr>
                <a:xfrm>
                  <a:off x="2995980" y="878156"/>
                  <a:ext cx="281663" cy="293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663" h="293087" extrusionOk="0">
                      <a:moveTo>
                        <a:pt x="146150" y="0"/>
                      </a:moveTo>
                      <a:cubicBezTo>
                        <a:pt x="65393" y="0"/>
                        <a:pt x="0" y="58696"/>
                        <a:pt x="0" y="146544"/>
                      </a:cubicBezTo>
                      <a:cubicBezTo>
                        <a:pt x="0" y="234391"/>
                        <a:pt x="65393" y="293087"/>
                        <a:pt x="142604" y="293087"/>
                      </a:cubicBezTo>
                      <a:cubicBezTo>
                        <a:pt x="203664" y="293087"/>
                        <a:pt x="242270" y="270239"/>
                        <a:pt x="270239" y="222573"/>
                      </a:cubicBezTo>
                      <a:lnTo>
                        <a:pt x="214301" y="194604"/>
                      </a:lnTo>
                      <a:cubicBezTo>
                        <a:pt x="196967" y="216270"/>
                        <a:pt x="181210" y="232815"/>
                        <a:pt x="143786" y="232815"/>
                      </a:cubicBezTo>
                      <a:cubicBezTo>
                        <a:pt x="102423" y="232815"/>
                        <a:pt x="72090" y="206028"/>
                        <a:pt x="67757" y="163483"/>
                      </a:cubicBezTo>
                      <a:lnTo>
                        <a:pt x="281663" y="163483"/>
                      </a:lnTo>
                      <a:lnTo>
                        <a:pt x="281663" y="138665"/>
                      </a:lnTo>
                      <a:cubicBezTo>
                        <a:pt x="281663" y="57514"/>
                        <a:pt x="225725" y="0"/>
                        <a:pt x="146150" y="0"/>
                      </a:cubicBezTo>
                      <a:moveTo>
                        <a:pt x="68939" y="109514"/>
                      </a:moveTo>
                      <a:cubicBezTo>
                        <a:pt x="79181" y="77999"/>
                        <a:pt x="107150" y="53575"/>
                        <a:pt x="143786" y="53575"/>
                      </a:cubicBezTo>
                      <a:cubicBezTo>
                        <a:pt x="182786" y="53575"/>
                        <a:pt x="209179" y="74848"/>
                        <a:pt x="215876" y="109514"/>
                      </a:cubicBezTo>
                      <a:lnTo>
                        <a:pt x="68939" y="109514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8" name="Google Shape;2078;p1"/>
                <p:cNvSpPr/>
                <p:nvPr/>
              </p:nvSpPr>
              <p:spPr>
                <a:xfrm>
                  <a:off x="2132869" y="886035"/>
                  <a:ext cx="236360" cy="27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360" h="277329" extrusionOk="0">
                      <a:moveTo>
                        <a:pt x="0" y="61454"/>
                      </a:moveTo>
                      <a:lnTo>
                        <a:pt x="82726" y="61454"/>
                      </a:lnTo>
                      <a:lnTo>
                        <a:pt x="82726" y="277330"/>
                      </a:lnTo>
                      <a:lnTo>
                        <a:pt x="153241" y="277330"/>
                      </a:lnTo>
                      <a:lnTo>
                        <a:pt x="153241" y="61454"/>
                      </a:lnTo>
                      <a:lnTo>
                        <a:pt x="236361" y="61454"/>
                      </a:lnTo>
                      <a:lnTo>
                        <a:pt x="23636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9" name="Google Shape;2079;p1"/>
                <p:cNvSpPr/>
                <p:nvPr/>
              </p:nvSpPr>
              <p:spPr>
                <a:xfrm>
                  <a:off x="3566004" y="878156"/>
                  <a:ext cx="303329" cy="293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329" h="293087" extrusionOk="0">
                      <a:moveTo>
                        <a:pt x="151665" y="0"/>
                      </a:moveTo>
                      <a:cubicBezTo>
                        <a:pt x="75636" y="0"/>
                        <a:pt x="0" y="49242"/>
                        <a:pt x="0" y="146544"/>
                      </a:cubicBezTo>
                      <a:cubicBezTo>
                        <a:pt x="0" y="243845"/>
                        <a:pt x="75636" y="293087"/>
                        <a:pt x="151665" y="293087"/>
                      </a:cubicBezTo>
                      <a:cubicBezTo>
                        <a:pt x="227694" y="293087"/>
                        <a:pt x="303330" y="243845"/>
                        <a:pt x="303330" y="146544"/>
                      </a:cubicBezTo>
                      <a:cubicBezTo>
                        <a:pt x="303330" y="49242"/>
                        <a:pt x="227694" y="0"/>
                        <a:pt x="151665" y="0"/>
                      </a:cubicBezTo>
                      <a:moveTo>
                        <a:pt x="151665" y="227300"/>
                      </a:moveTo>
                      <a:cubicBezTo>
                        <a:pt x="110302" y="227300"/>
                        <a:pt x="71696" y="197755"/>
                        <a:pt x="71696" y="146544"/>
                      </a:cubicBezTo>
                      <a:cubicBezTo>
                        <a:pt x="71696" y="95332"/>
                        <a:pt x="110302" y="65787"/>
                        <a:pt x="151665" y="65787"/>
                      </a:cubicBezTo>
                      <a:cubicBezTo>
                        <a:pt x="193028" y="65787"/>
                        <a:pt x="231634" y="95332"/>
                        <a:pt x="231634" y="146544"/>
                      </a:cubicBezTo>
                      <a:cubicBezTo>
                        <a:pt x="231634" y="197755"/>
                        <a:pt x="193028" y="227300"/>
                        <a:pt x="151665" y="227300"/>
                      </a:cubicBezTo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0" name="Google Shape;2080;p1"/>
                <p:cNvSpPr/>
                <p:nvPr/>
              </p:nvSpPr>
              <p:spPr>
                <a:xfrm>
                  <a:off x="3904788" y="885641"/>
                  <a:ext cx="337207" cy="277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07" h="277329" extrusionOk="0">
                      <a:moveTo>
                        <a:pt x="245027" y="0"/>
                      </a:moveTo>
                      <a:lnTo>
                        <a:pt x="168604" y="194604"/>
                      </a:lnTo>
                      <a:lnTo>
                        <a:pt x="92181" y="0"/>
                      </a:lnTo>
                      <a:lnTo>
                        <a:pt x="0" y="0"/>
                      </a:lnTo>
                      <a:lnTo>
                        <a:pt x="0" y="277330"/>
                      </a:lnTo>
                      <a:lnTo>
                        <a:pt x="66969" y="277330"/>
                      </a:lnTo>
                      <a:lnTo>
                        <a:pt x="66969" y="102029"/>
                      </a:lnTo>
                      <a:lnTo>
                        <a:pt x="141029" y="277330"/>
                      </a:lnTo>
                      <a:lnTo>
                        <a:pt x="195786" y="277330"/>
                      </a:lnTo>
                      <a:lnTo>
                        <a:pt x="270239" y="102029"/>
                      </a:lnTo>
                      <a:lnTo>
                        <a:pt x="270239" y="277330"/>
                      </a:lnTo>
                      <a:lnTo>
                        <a:pt x="337208" y="277330"/>
                      </a:lnTo>
                      <a:lnTo>
                        <a:pt x="337208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81" name="Google Shape;2081;p1"/>
              <p:cNvGrpSpPr/>
              <p:nvPr/>
            </p:nvGrpSpPr>
            <p:grpSpPr>
              <a:xfrm>
                <a:off x="1159851" y="1248060"/>
                <a:ext cx="3082144" cy="187119"/>
                <a:chOff x="1159851" y="1248060"/>
                <a:chExt cx="3082144" cy="187119"/>
              </a:xfrm>
            </p:grpSpPr>
            <p:sp>
              <p:nvSpPr>
                <p:cNvPr id="2082" name="Google Shape;2082;p1"/>
                <p:cNvSpPr/>
                <p:nvPr/>
              </p:nvSpPr>
              <p:spPr>
                <a:xfrm>
                  <a:off x="1159851" y="1248060"/>
                  <a:ext cx="141028" cy="183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028" h="183179" extrusionOk="0">
                      <a:moveTo>
                        <a:pt x="56333" y="26000"/>
                      </a:moveTo>
                      <a:lnTo>
                        <a:pt x="0" y="26000"/>
                      </a:lnTo>
                      <a:lnTo>
                        <a:pt x="0" y="0"/>
                      </a:lnTo>
                      <a:lnTo>
                        <a:pt x="141029" y="0"/>
                      </a:lnTo>
                      <a:lnTo>
                        <a:pt x="141029" y="26000"/>
                      </a:lnTo>
                      <a:lnTo>
                        <a:pt x="84302" y="26000"/>
                      </a:lnTo>
                      <a:lnTo>
                        <a:pt x="84302" y="183180"/>
                      </a:lnTo>
                      <a:lnTo>
                        <a:pt x="55939" y="183180"/>
                      </a:lnTo>
                      <a:lnTo>
                        <a:pt x="55939" y="2600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3" name="Google Shape;2083;p1"/>
                <p:cNvSpPr/>
                <p:nvPr/>
              </p:nvSpPr>
              <p:spPr>
                <a:xfrm>
                  <a:off x="1278031" y="1298090"/>
                  <a:ext cx="129604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04" h="137089" extrusionOk="0">
                      <a:moveTo>
                        <a:pt x="66181" y="113847"/>
                      </a:moveTo>
                      <a:cubicBezTo>
                        <a:pt x="86272" y="113847"/>
                        <a:pt x="94544" y="104787"/>
                        <a:pt x="103211" y="93362"/>
                      </a:cubicBezTo>
                      <a:lnTo>
                        <a:pt x="124483" y="104787"/>
                      </a:lnTo>
                      <a:cubicBezTo>
                        <a:pt x="112271" y="125271"/>
                        <a:pt x="94544" y="137089"/>
                        <a:pt x="65787" y="137089"/>
                      </a:cubicBezTo>
                      <a:cubicBezTo>
                        <a:pt x="29939" y="137089"/>
                        <a:pt x="0" y="109514"/>
                        <a:pt x="0" y="68545"/>
                      </a:cubicBezTo>
                      <a:cubicBezTo>
                        <a:pt x="0" y="27969"/>
                        <a:pt x="29939" y="0"/>
                        <a:pt x="66969" y="0"/>
                      </a:cubicBezTo>
                      <a:cubicBezTo>
                        <a:pt x="104787" y="0"/>
                        <a:pt x="129605" y="26787"/>
                        <a:pt x="129605" y="64999"/>
                      </a:cubicBezTo>
                      <a:lnTo>
                        <a:pt x="129605" y="74454"/>
                      </a:lnTo>
                      <a:lnTo>
                        <a:pt x="26000" y="74454"/>
                      </a:lnTo>
                      <a:cubicBezTo>
                        <a:pt x="27969" y="97302"/>
                        <a:pt x="43727" y="113847"/>
                        <a:pt x="66181" y="113847"/>
                      </a:cubicBezTo>
                      <a:close/>
                      <a:moveTo>
                        <a:pt x="26788" y="53181"/>
                      </a:moveTo>
                      <a:lnTo>
                        <a:pt x="103999" y="53181"/>
                      </a:lnTo>
                      <a:cubicBezTo>
                        <a:pt x="102029" y="32697"/>
                        <a:pt x="86272" y="21272"/>
                        <a:pt x="66181" y="21272"/>
                      </a:cubicBezTo>
                      <a:cubicBezTo>
                        <a:pt x="46090" y="21272"/>
                        <a:pt x="31121" y="35060"/>
                        <a:pt x="26788" y="53181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4" name="Google Shape;2084;p1"/>
                <p:cNvSpPr/>
                <p:nvPr/>
              </p:nvSpPr>
              <p:spPr>
                <a:xfrm>
                  <a:off x="1404090" y="1301635"/>
                  <a:ext cx="123695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95" h="129998" extrusionOk="0">
                      <a:moveTo>
                        <a:pt x="87060" y="0"/>
                      </a:moveTo>
                      <a:lnTo>
                        <a:pt x="117787" y="0"/>
                      </a:lnTo>
                      <a:lnTo>
                        <a:pt x="77999" y="60272"/>
                      </a:lnTo>
                      <a:lnTo>
                        <a:pt x="123696" y="129998"/>
                      </a:lnTo>
                      <a:lnTo>
                        <a:pt x="92575" y="129998"/>
                      </a:lnTo>
                      <a:lnTo>
                        <a:pt x="62242" y="81938"/>
                      </a:lnTo>
                      <a:lnTo>
                        <a:pt x="31515" y="129998"/>
                      </a:lnTo>
                      <a:lnTo>
                        <a:pt x="0" y="129998"/>
                      </a:lnTo>
                      <a:lnTo>
                        <a:pt x="47272" y="61060"/>
                      </a:lnTo>
                      <a:lnTo>
                        <a:pt x="6303" y="0"/>
                      </a:lnTo>
                      <a:lnTo>
                        <a:pt x="37030" y="0"/>
                      </a:lnTo>
                      <a:lnTo>
                        <a:pt x="61848" y="39393"/>
                      </a:lnTo>
                      <a:lnTo>
                        <a:pt x="87060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5" name="Google Shape;2085;p1"/>
                <p:cNvSpPr/>
                <p:nvPr/>
              </p:nvSpPr>
              <p:spPr>
                <a:xfrm>
                  <a:off x="1536846" y="1301635"/>
                  <a:ext cx="114241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41" h="129998" extrusionOk="0">
                      <a:moveTo>
                        <a:pt x="0" y="0"/>
                      </a:moveTo>
                      <a:lnTo>
                        <a:pt x="26788" y="0"/>
                      </a:lnTo>
                      <a:lnTo>
                        <a:pt x="26788" y="50424"/>
                      </a:lnTo>
                      <a:lnTo>
                        <a:pt x="87454" y="50424"/>
                      </a:lnTo>
                      <a:lnTo>
                        <a:pt x="87454" y="0"/>
                      </a:lnTo>
                      <a:lnTo>
                        <a:pt x="114241" y="0"/>
                      </a:lnTo>
                      <a:lnTo>
                        <a:pt x="114241" y="129998"/>
                      </a:lnTo>
                      <a:lnTo>
                        <a:pt x="87454" y="129998"/>
                      </a:lnTo>
                      <a:lnTo>
                        <a:pt x="87454" y="74060"/>
                      </a:lnTo>
                      <a:lnTo>
                        <a:pt x="26788" y="74060"/>
                      </a:lnTo>
                      <a:lnTo>
                        <a:pt x="26788" y="129998"/>
                      </a:lnTo>
                      <a:lnTo>
                        <a:pt x="0" y="1299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6" name="Google Shape;2086;p1"/>
                <p:cNvSpPr/>
                <p:nvPr/>
              </p:nvSpPr>
              <p:spPr>
                <a:xfrm>
                  <a:off x="1669208" y="1298090"/>
                  <a:ext cx="139058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58" h="137089" extrusionOk="0">
                      <a:moveTo>
                        <a:pt x="69726" y="137089"/>
                      </a:moveTo>
                      <a:cubicBezTo>
                        <a:pt x="34272" y="137089"/>
                        <a:pt x="0" y="113453"/>
                        <a:pt x="0" y="68545"/>
                      </a:cubicBezTo>
                      <a:cubicBezTo>
                        <a:pt x="0" y="23636"/>
                        <a:pt x="33878" y="0"/>
                        <a:pt x="69726" y="0"/>
                      </a:cubicBezTo>
                      <a:cubicBezTo>
                        <a:pt x="105181" y="0"/>
                        <a:pt x="139059" y="23636"/>
                        <a:pt x="139059" y="68545"/>
                      </a:cubicBezTo>
                      <a:cubicBezTo>
                        <a:pt x="139059" y="113059"/>
                        <a:pt x="105181" y="137089"/>
                        <a:pt x="69726" y="137089"/>
                      </a:cubicBezTo>
                      <a:close/>
                      <a:moveTo>
                        <a:pt x="111877" y="68545"/>
                      </a:moveTo>
                      <a:cubicBezTo>
                        <a:pt x="111877" y="41757"/>
                        <a:pt x="92575" y="24818"/>
                        <a:pt x="70120" y="24818"/>
                      </a:cubicBezTo>
                      <a:cubicBezTo>
                        <a:pt x="47272" y="24818"/>
                        <a:pt x="27969" y="41757"/>
                        <a:pt x="27969" y="68545"/>
                      </a:cubicBezTo>
                      <a:cubicBezTo>
                        <a:pt x="27969" y="95332"/>
                        <a:pt x="47272" y="112271"/>
                        <a:pt x="70120" y="112271"/>
                      </a:cubicBezTo>
                      <a:cubicBezTo>
                        <a:pt x="92181" y="112271"/>
                        <a:pt x="111877" y="95332"/>
                        <a:pt x="111877" y="68545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7" name="Google Shape;2087;p1"/>
                <p:cNvSpPr/>
                <p:nvPr/>
              </p:nvSpPr>
              <p:spPr>
                <a:xfrm>
                  <a:off x="1811419" y="1302029"/>
                  <a:ext cx="123695" cy="131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95" h="131968" extrusionOk="0">
                      <a:moveTo>
                        <a:pt x="0" y="129604"/>
                      </a:moveTo>
                      <a:lnTo>
                        <a:pt x="0" y="105968"/>
                      </a:lnTo>
                      <a:cubicBezTo>
                        <a:pt x="0" y="105968"/>
                        <a:pt x="3545" y="107544"/>
                        <a:pt x="9060" y="107544"/>
                      </a:cubicBezTo>
                      <a:cubicBezTo>
                        <a:pt x="17333" y="107544"/>
                        <a:pt x="21272" y="102423"/>
                        <a:pt x="22848" y="77211"/>
                      </a:cubicBezTo>
                      <a:lnTo>
                        <a:pt x="27181" y="0"/>
                      </a:lnTo>
                      <a:lnTo>
                        <a:pt x="123695" y="0"/>
                      </a:lnTo>
                      <a:lnTo>
                        <a:pt x="123695" y="129998"/>
                      </a:lnTo>
                      <a:lnTo>
                        <a:pt x="96908" y="129998"/>
                      </a:lnTo>
                      <a:lnTo>
                        <a:pt x="96908" y="24424"/>
                      </a:lnTo>
                      <a:lnTo>
                        <a:pt x="50818" y="24424"/>
                      </a:lnTo>
                      <a:lnTo>
                        <a:pt x="48060" y="78393"/>
                      </a:lnTo>
                      <a:cubicBezTo>
                        <a:pt x="46090" y="115423"/>
                        <a:pt x="36636" y="131968"/>
                        <a:pt x="11030" y="131968"/>
                      </a:cubicBezTo>
                      <a:cubicBezTo>
                        <a:pt x="5515" y="131180"/>
                        <a:pt x="0" y="129604"/>
                        <a:pt x="0" y="129604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8" name="Google Shape;2088;p1"/>
                <p:cNvSpPr/>
                <p:nvPr/>
              </p:nvSpPr>
              <p:spPr>
                <a:xfrm>
                  <a:off x="1953235" y="1298090"/>
                  <a:ext cx="139058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58" h="137089" extrusionOk="0">
                      <a:moveTo>
                        <a:pt x="69726" y="137089"/>
                      </a:moveTo>
                      <a:cubicBezTo>
                        <a:pt x="34272" y="137089"/>
                        <a:pt x="0" y="113453"/>
                        <a:pt x="0" y="68545"/>
                      </a:cubicBezTo>
                      <a:cubicBezTo>
                        <a:pt x="0" y="23636"/>
                        <a:pt x="33878" y="0"/>
                        <a:pt x="69726" y="0"/>
                      </a:cubicBezTo>
                      <a:cubicBezTo>
                        <a:pt x="105180" y="0"/>
                        <a:pt x="139059" y="23636"/>
                        <a:pt x="139059" y="68545"/>
                      </a:cubicBezTo>
                      <a:cubicBezTo>
                        <a:pt x="139059" y="113059"/>
                        <a:pt x="105180" y="137089"/>
                        <a:pt x="69726" y="137089"/>
                      </a:cubicBezTo>
                      <a:close/>
                      <a:moveTo>
                        <a:pt x="111877" y="68545"/>
                      </a:moveTo>
                      <a:cubicBezTo>
                        <a:pt x="111877" y="41757"/>
                        <a:pt x="92575" y="24818"/>
                        <a:pt x="70120" y="24818"/>
                      </a:cubicBezTo>
                      <a:cubicBezTo>
                        <a:pt x="47272" y="24818"/>
                        <a:pt x="27969" y="41757"/>
                        <a:pt x="27969" y="68545"/>
                      </a:cubicBezTo>
                      <a:cubicBezTo>
                        <a:pt x="27969" y="95332"/>
                        <a:pt x="47272" y="112271"/>
                        <a:pt x="70120" y="112271"/>
                      </a:cubicBezTo>
                      <a:cubicBezTo>
                        <a:pt x="92181" y="112271"/>
                        <a:pt x="111877" y="95332"/>
                        <a:pt x="111877" y="68545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9" name="Google Shape;2089;p1"/>
                <p:cNvSpPr/>
                <p:nvPr/>
              </p:nvSpPr>
              <p:spPr>
                <a:xfrm>
                  <a:off x="2110415" y="1301635"/>
                  <a:ext cx="84695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695" h="129998" extrusionOk="0">
                      <a:moveTo>
                        <a:pt x="0" y="0"/>
                      </a:moveTo>
                      <a:lnTo>
                        <a:pt x="84696" y="0"/>
                      </a:lnTo>
                      <a:lnTo>
                        <a:pt x="84696" y="24424"/>
                      </a:lnTo>
                      <a:lnTo>
                        <a:pt x="27181" y="24424"/>
                      </a:lnTo>
                      <a:lnTo>
                        <a:pt x="27181" y="129998"/>
                      </a:lnTo>
                      <a:lnTo>
                        <a:pt x="394" y="129998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0" name="Google Shape;2090;p1"/>
                <p:cNvSpPr/>
                <p:nvPr/>
              </p:nvSpPr>
              <p:spPr>
                <a:xfrm>
                  <a:off x="2212838" y="1301635"/>
                  <a:ext cx="116210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10" h="129998" extrusionOk="0">
                      <a:moveTo>
                        <a:pt x="0" y="0"/>
                      </a:moveTo>
                      <a:lnTo>
                        <a:pt x="26000" y="0"/>
                      </a:lnTo>
                      <a:lnTo>
                        <a:pt x="26000" y="93756"/>
                      </a:lnTo>
                      <a:lnTo>
                        <a:pt x="87847" y="0"/>
                      </a:lnTo>
                      <a:lnTo>
                        <a:pt x="116211" y="0"/>
                      </a:lnTo>
                      <a:lnTo>
                        <a:pt x="116211" y="129998"/>
                      </a:lnTo>
                      <a:lnTo>
                        <a:pt x="90211" y="129998"/>
                      </a:lnTo>
                      <a:lnTo>
                        <a:pt x="90211" y="36242"/>
                      </a:lnTo>
                      <a:lnTo>
                        <a:pt x="28363" y="129998"/>
                      </a:lnTo>
                      <a:lnTo>
                        <a:pt x="0" y="1299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1" name="Google Shape;2091;p1"/>
                <p:cNvSpPr/>
                <p:nvPr/>
              </p:nvSpPr>
              <p:spPr>
                <a:xfrm>
                  <a:off x="2353473" y="1301635"/>
                  <a:ext cx="116210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10" h="129998" extrusionOk="0">
                      <a:moveTo>
                        <a:pt x="0" y="0"/>
                      </a:moveTo>
                      <a:lnTo>
                        <a:pt x="26000" y="0"/>
                      </a:lnTo>
                      <a:lnTo>
                        <a:pt x="26000" y="93756"/>
                      </a:lnTo>
                      <a:lnTo>
                        <a:pt x="87847" y="0"/>
                      </a:lnTo>
                      <a:lnTo>
                        <a:pt x="116211" y="0"/>
                      </a:lnTo>
                      <a:lnTo>
                        <a:pt x="116211" y="129998"/>
                      </a:lnTo>
                      <a:lnTo>
                        <a:pt x="90211" y="129998"/>
                      </a:lnTo>
                      <a:lnTo>
                        <a:pt x="90211" y="36242"/>
                      </a:lnTo>
                      <a:lnTo>
                        <a:pt x="28363" y="129998"/>
                      </a:lnTo>
                      <a:lnTo>
                        <a:pt x="0" y="1299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2" name="Google Shape;2092;p1"/>
                <p:cNvSpPr/>
                <p:nvPr/>
              </p:nvSpPr>
              <p:spPr>
                <a:xfrm>
                  <a:off x="2560289" y="1301635"/>
                  <a:ext cx="107150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150" h="129998" extrusionOk="0">
                      <a:moveTo>
                        <a:pt x="0" y="0"/>
                      </a:moveTo>
                      <a:lnTo>
                        <a:pt x="59090" y="0"/>
                      </a:lnTo>
                      <a:cubicBezTo>
                        <a:pt x="86666" y="0"/>
                        <a:pt x="102423" y="14576"/>
                        <a:pt x="102423" y="32303"/>
                      </a:cubicBezTo>
                      <a:cubicBezTo>
                        <a:pt x="102423" y="47272"/>
                        <a:pt x="94544" y="55939"/>
                        <a:pt x="82726" y="61454"/>
                      </a:cubicBezTo>
                      <a:cubicBezTo>
                        <a:pt x="96514" y="65787"/>
                        <a:pt x="107150" y="76029"/>
                        <a:pt x="107150" y="92575"/>
                      </a:cubicBezTo>
                      <a:cubicBezTo>
                        <a:pt x="107150" y="114635"/>
                        <a:pt x="87847" y="129998"/>
                        <a:pt x="60666" y="129998"/>
                      </a:cubicBezTo>
                      <a:lnTo>
                        <a:pt x="0" y="129998"/>
                      </a:lnTo>
                      <a:lnTo>
                        <a:pt x="0" y="0"/>
                      </a:lnTo>
                      <a:close/>
                      <a:moveTo>
                        <a:pt x="56726" y="51999"/>
                      </a:moveTo>
                      <a:cubicBezTo>
                        <a:pt x="68939" y="51999"/>
                        <a:pt x="76029" y="47272"/>
                        <a:pt x="76029" y="36636"/>
                      </a:cubicBezTo>
                      <a:cubicBezTo>
                        <a:pt x="76029" y="26000"/>
                        <a:pt x="68544" y="21272"/>
                        <a:pt x="56726" y="21272"/>
                      </a:cubicBezTo>
                      <a:lnTo>
                        <a:pt x="26000" y="21272"/>
                      </a:lnTo>
                      <a:lnTo>
                        <a:pt x="26000" y="51999"/>
                      </a:lnTo>
                      <a:lnTo>
                        <a:pt x="56726" y="51999"/>
                      </a:lnTo>
                      <a:close/>
                      <a:moveTo>
                        <a:pt x="58696" y="108726"/>
                      </a:moveTo>
                      <a:cubicBezTo>
                        <a:pt x="72484" y="108726"/>
                        <a:pt x="79575" y="101635"/>
                        <a:pt x="79575" y="90605"/>
                      </a:cubicBezTo>
                      <a:cubicBezTo>
                        <a:pt x="79575" y="79575"/>
                        <a:pt x="72484" y="72878"/>
                        <a:pt x="58696" y="72878"/>
                      </a:cubicBezTo>
                      <a:lnTo>
                        <a:pt x="26394" y="72878"/>
                      </a:lnTo>
                      <a:lnTo>
                        <a:pt x="26394" y="108726"/>
                      </a:lnTo>
                      <a:lnTo>
                        <a:pt x="58696" y="108726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3" name="Google Shape;2093;p1"/>
                <p:cNvSpPr/>
                <p:nvPr/>
              </p:nvSpPr>
              <p:spPr>
                <a:xfrm>
                  <a:off x="2675711" y="1298090"/>
                  <a:ext cx="139058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58" h="137089" extrusionOk="0">
                      <a:moveTo>
                        <a:pt x="69726" y="137089"/>
                      </a:moveTo>
                      <a:cubicBezTo>
                        <a:pt x="34272" y="137089"/>
                        <a:pt x="0" y="113453"/>
                        <a:pt x="0" y="68545"/>
                      </a:cubicBezTo>
                      <a:cubicBezTo>
                        <a:pt x="0" y="23636"/>
                        <a:pt x="33878" y="0"/>
                        <a:pt x="69726" y="0"/>
                      </a:cubicBezTo>
                      <a:cubicBezTo>
                        <a:pt x="105181" y="0"/>
                        <a:pt x="139059" y="23636"/>
                        <a:pt x="139059" y="68545"/>
                      </a:cubicBezTo>
                      <a:cubicBezTo>
                        <a:pt x="139059" y="113059"/>
                        <a:pt x="105181" y="137089"/>
                        <a:pt x="69726" y="137089"/>
                      </a:cubicBezTo>
                      <a:close/>
                      <a:moveTo>
                        <a:pt x="111483" y="68545"/>
                      </a:moveTo>
                      <a:cubicBezTo>
                        <a:pt x="111483" y="41757"/>
                        <a:pt x="92181" y="24818"/>
                        <a:pt x="69726" y="24818"/>
                      </a:cubicBezTo>
                      <a:cubicBezTo>
                        <a:pt x="46878" y="24818"/>
                        <a:pt x="27575" y="41757"/>
                        <a:pt x="27575" y="68545"/>
                      </a:cubicBezTo>
                      <a:cubicBezTo>
                        <a:pt x="27575" y="95332"/>
                        <a:pt x="46878" y="112271"/>
                        <a:pt x="69726" y="112271"/>
                      </a:cubicBezTo>
                      <a:cubicBezTo>
                        <a:pt x="92181" y="112271"/>
                        <a:pt x="111483" y="95332"/>
                        <a:pt x="111483" y="68545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4" name="Google Shape;2094;p1"/>
                <p:cNvSpPr/>
                <p:nvPr/>
              </p:nvSpPr>
              <p:spPr>
                <a:xfrm>
                  <a:off x="2826982" y="1298090"/>
                  <a:ext cx="105968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68" h="137089" extrusionOk="0">
                      <a:moveTo>
                        <a:pt x="105968" y="95726"/>
                      </a:moveTo>
                      <a:cubicBezTo>
                        <a:pt x="105968" y="118968"/>
                        <a:pt x="86666" y="137089"/>
                        <a:pt x="51212" y="137089"/>
                      </a:cubicBezTo>
                      <a:cubicBezTo>
                        <a:pt x="18909" y="137089"/>
                        <a:pt x="0" y="119756"/>
                        <a:pt x="0" y="96514"/>
                      </a:cubicBezTo>
                      <a:cubicBezTo>
                        <a:pt x="0" y="90605"/>
                        <a:pt x="1970" y="84696"/>
                        <a:pt x="3151" y="81938"/>
                      </a:cubicBezTo>
                      <a:lnTo>
                        <a:pt x="26000" y="89423"/>
                      </a:lnTo>
                      <a:cubicBezTo>
                        <a:pt x="25212" y="91393"/>
                        <a:pt x="24818" y="93362"/>
                        <a:pt x="24818" y="96120"/>
                      </a:cubicBezTo>
                      <a:cubicBezTo>
                        <a:pt x="24818" y="109120"/>
                        <a:pt x="37818" y="115423"/>
                        <a:pt x="51212" y="115423"/>
                      </a:cubicBezTo>
                      <a:cubicBezTo>
                        <a:pt x="69726" y="115423"/>
                        <a:pt x="79575" y="106756"/>
                        <a:pt x="79575" y="94938"/>
                      </a:cubicBezTo>
                      <a:cubicBezTo>
                        <a:pt x="79575" y="83514"/>
                        <a:pt x="69726" y="76423"/>
                        <a:pt x="52787" y="76423"/>
                      </a:cubicBezTo>
                      <a:lnTo>
                        <a:pt x="41757" y="76423"/>
                      </a:lnTo>
                      <a:lnTo>
                        <a:pt x="41757" y="54757"/>
                      </a:lnTo>
                      <a:lnTo>
                        <a:pt x="52393" y="54757"/>
                      </a:lnTo>
                      <a:cubicBezTo>
                        <a:pt x="68544" y="54757"/>
                        <a:pt x="75241" y="47272"/>
                        <a:pt x="75241" y="37030"/>
                      </a:cubicBezTo>
                      <a:cubicBezTo>
                        <a:pt x="75241" y="27181"/>
                        <a:pt x="67757" y="20878"/>
                        <a:pt x="53181" y="20878"/>
                      </a:cubicBezTo>
                      <a:cubicBezTo>
                        <a:pt x="37818" y="20878"/>
                        <a:pt x="28757" y="27575"/>
                        <a:pt x="28757" y="35454"/>
                      </a:cubicBezTo>
                      <a:cubicBezTo>
                        <a:pt x="28757" y="38212"/>
                        <a:pt x="29151" y="39787"/>
                        <a:pt x="29545" y="40969"/>
                      </a:cubicBezTo>
                      <a:lnTo>
                        <a:pt x="6303" y="48848"/>
                      </a:lnTo>
                      <a:cubicBezTo>
                        <a:pt x="5121" y="46090"/>
                        <a:pt x="3939" y="42151"/>
                        <a:pt x="3939" y="36242"/>
                      </a:cubicBezTo>
                      <a:cubicBezTo>
                        <a:pt x="3939" y="15757"/>
                        <a:pt x="22454" y="0"/>
                        <a:pt x="53575" y="0"/>
                      </a:cubicBezTo>
                      <a:cubicBezTo>
                        <a:pt x="86272" y="0"/>
                        <a:pt x="100847" y="15363"/>
                        <a:pt x="100847" y="34666"/>
                      </a:cubicBezTo>
                      <a:cubicBezTo>
                        <a:pt x="100847" y="49636"/>
                        <a:pt x="92575" y="59484"/>
                        <a:pt x="78787" y="64605"/>
                      </a:cubicBezTo>
                      <a:cubicBezTo>
                        <a:pt x="94544" y="69332"/>
                        <a:pt x="105968" y="79181"/>
                        <a:pt x="105968" y="95726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5" name="Google Shape;2095;p1"/>
                <p:cNvSpPr/>
                <p:nvPr/>
              </p:nvSpPr>
              <p:spPr>
                <a:xfrm>
                  <a:off x="2950284" y="1301635"/>
                  <a:ext cx="150089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89" h="129998" extrusionOk="0">
                      <a:moveTo>
                        <a:pt x="0" y="0"/>
                      </a:moveTo>
                      <a:lnTo>
                        <a:pt x="36636" y="0"/>
                      </a:lnTo>
                      <a:lnTo>
                        <a:pt x="74848" y="98878"/>
                      </a:lnTo>
                      <a:lnTo>
                        <a:pt x="113059" y="0"/>
                      </a:lnTo>
                      <a:lnTo>
                        <a:pt x="150089" y="0"/>
                      </a:lnTo>
                      <a:lnTo>
                        <a:pt x="150089" y="129998"/>
                      </a:lnTo>
                      <a:lnTo>
                        <a:pt x="124089" y="129998"/>
                      </a:lnTo>
                      <a:lnTo>
                        <a:pt x="124089" y="38212"/>
                      </a:lnTo>
                      <a:lnTo>
                        <a:pt x="86666" y="129998"/>
                      </a:lnTo>
                      <a:lnTo>
                        <a:pt x="63817" y="129998"/>
                      </a:lnTo>
                      <a:lnTo>
                        <a:pt x="26000" y="37818"/>
                      </a:lnTo>
                      <a:lnTo>
                        <a:pt x="26000" y="129998"/>
                      </a:lnTo>
                      <a:lnTo>
                        <a:pt x="0" y="1299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6" name="Google Shape;2096;p1"/>
                <p:cNvSpPr/>
                <p:nvPr/>
              </p:nvSpPr>
              <p:spPr>
                <a:xfrm>
                  <a:off x="3118100" y="1298090"/>
                  <a:ext cx="139058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58" h="137089" extrusionOk="0">
                      <a:moveTo>
                        <a:pt x="69726" y="137089"/>
                      </a:moveTo>
                      <a:cubicBezTo>
                        <a:pt x="34272" y="137089"/>
                        <a:pt x="0" y="113453"/>
                        <a:pt x="0" y="68545"/>
                      </a:cubicBezTo>
                      <a:cubicBezTo>
                        <a:pt x="0" y="23636"/>
                        <a:pt x="33879" y="0"/>
                        <a:pt x="69726" y="0"/>
                      </a:cubicBezTo>
                      <a:cubicBezTo>
                        <a:pt x="105181" y="0"/>
                        <a:pt x="139059" y="23636"/>
                        <a:pt x="139059" y="68545"/>
                      </a:cubicBezTo>
                      <a:cubicBezTo>
                        <a:pt x="139059" y="113059"/>
                        <a:pt x="105181" y="137089"/>
                        <a:pt x="69726" y="137089"/>
                      </a:cubicBezTo>
                      <a:close/>
                      <a:moveTo>
                        <a:pt x="111483" y="68545"/>
                      </a:moveTo>
                      <a:cubicBezTo>
                        <a:pt x="111483" y="41757"/>
                        <a:pt x="92181" y="24818"/>
                        <a:pt x="69726" y="24818"/>
                      </a:cubicBezTo>
                      <a:cubicBezTo>
                        <a:pt x="46878" y="24818"/>
                        <a:pt x="27575" y="41757"/>
                        <a:pt x="27575" y="68545"/>
                      </a:cubicBezTo>
                      <a:cubicBezTo>
                        <a:pt x="27575" y="95332"/>
                        <a:pt x="46878" y="112271"/>
                        <a:pt x="69726" y="112271"/>
                      </a:cubicBezTo>
                      <a:cubicBezTo>
                        <a:pt x="92181" y="112271"/>
                        <a:pt x="111483" y="95332"/>
                        <a:pt x="111483" y="68545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7" name="Google Shape;2097;p1"/>
                <p:cNvSpPr/>
                <p:nvPr/>
              </p:nvSpPr>
              <p:spPr>
                <a:xfrm>
                  <a:off x="3264250" y="1301242"/>
                  <a:ext cx="180815" cy="130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815" h="130392" extrusionOk="0">
                      <a:moveTo>
                        <a:pt x="147726" y="130392"/>
                      </a:moveTo>
                      <a:lnTo>
                        <a:pt x="103605" y="73272"/>
                      </a:lnTo>
                      <a:lnTo>
                        <a:pt x="103605" y="129998"/>
                      </a:lnTo>
                      <a:lnTo>
                        <a:pt x="76817" y="129998"/>
                      </a:lnTo>
                      <a:lnTo>
                        <a:pt x="76817" y="72484"/>
                      </a:lnTo>
                      <a:lnTo>
                        <a:pt x="32697" y="129998"/>
                      </a:lnTo>
                      <a:lnTo>
                        <a:pt x="0" y="129998"/>
                      </a:lnTo>
                      <a:lnTo>
                        <a:pt x="54363" y="61060"/>
                      </a:lnTo>
                      <a:lnTo>
                        <a:pt x="788" y="0"/>
                      </a:lnTo>
                      <a:lnTo>
                        <a:pt x="35454" y="0"/>
                      </a:lnTo>
                      <a:lnTo>
                        <a:pt x="76817" y="50424"/>
                      </a:lnTo>
                      <a:lnTo>
                        <a:pt x="76817" y="0"/>
                      </a:lnTo>
                      <a:lnTo>
                        <a:pt x="103605" y="0"/>
                      </a:lnTo>
                      <a:lnTo>
                        <a:pt x="103605" y="50424"/>
                      </a:lnTo>
                      <a:lnTo>
                        <a:pt x="144968" y="0"/>
                      </a:lnTo>
                      <a:lnTo>
                        <a:pt x="179634" y="0"/>
                      </a:lnTo>
                      <a:lnTo>
                        <a:pt x="126453" y="61454"/>
                      </a:lnTo>
                      <a:lnTo>
                        <a:pt x="180816" y="130392"/>
                      </a:lnTo>
                      <a:lnTo>
                        <a:pt x="147726" y="130392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8" name="Google Shape;2098;p1"/>
                <p:cNvSpPr/>
                <p:nvPr/>
              </p:nvSpPr>
              <p:spPr>
                <a:xfrm>
                  <a:off x="3458854" y="1301635"/>
                  <a:ext cx="114241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241" h="129998" extrusionOk="0">
                      <a:moveTo>
                        <a:pt x="0" y="0"/>
                      </a:moveTo>
                      <a:lnTo>
                        <a:pt x="26788" y="0"/>
                      </a:lnTo>
                      <a:lnTo>
                        <a:pt x="26788" y="50424"/>
                      </a:lnTo>
                      <a:lnTo>
                        <a:pt x="87454" y="50424"/>
                      </a:lnTo>
                      <a:lnTo>
                        <a:pt x="87454" y="0"/>
                      </a:lnTo>
                      <a:lnTo>
                        <a:pt x="114241" y="0"/>
                      </a:lnTo>
                      <a:lnTo>
                        <a:pt x="114241" y="129998"/>
                      </a:lnTo>
                      <a:lnTo>
                        <a:pt x="87454" y="129998"/>
                      </a:lnTo>
                      <a:lnTo>
                        <a:pt x="87454" y="74060"/>
                      </a:lnTo>
                      <a:lnTo>
                        <a:pt x="26788" y="74060"/>
                      </a:lnTo>
                      <a:lnTo>
                        <a:pt x="26788" y="129998"/>
                      </a:lnTo>
                      <a:lnTo>
                        <a:pt x="0" y="1299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9" name="Google Shape;2099;p1"/>
                <p:cNvSpPr/>
                <p:nvPr/>
              </p:nvSpPr>
              <p:spPr>
                <a:xfrm>
                  <a:off x="3591216" y="1298090"/>
                  <a:ext cx="139058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058" h="137089" extrusionOk="0">
                      <a:moveTo>
                        <a:pt x="69726" y="137089"/>
                      </a:moveTo>
                      <a:cubicBezTo>
                        <a:pt x="34272" y="137089"/>
                        <a:pt x="0" y="113453"/>
                        <a:pt x="0" y="68545"/>
                      </a:cubicBezTo>
                      <a:cubicBezTo>
                        <a:pt x="0" y="23636"/>
                        <a:pt x="33878" y="0"/>
                        <a:pt x="69726" y="0"/>
                      </a:cubicBezTo>
                      <a:cubicBezTo>
                        <a:pt x="105180" y="0"/>
                        <a:pt x="139059" y="23636"/>
                        <a:pt x="139059" y="68545"/>
                      </a:cubicBezTo>
                      <a:cubicBezTo>
                        <a:pt x="139059" y="113059"/>
                        <a:pt x="104787" y="137089"/>
                        <a:pt x="69726" y="137089"/>
                      </a:cubicBezTo>
                      <a:close/>
                      <a:moveTo>
                        <a:pt x="111483" y="68545"/>
                      </a:moveTo>
                      <a:cubicBezTo>
                        <a:pt x="111483" y="41757"/>
                        <a:pt x="92181" y="24818"/>
                        <a:pt x="69726" y="24818"/>
                      </a:cubicBezTo>
                      <a:cubicBezTo>
                        <a:pt x="46878" y="24818"/>
                        <a:pt x="27575" y="41757"/>
                        <a:pt x="27575" y="68545"/>
                      </a:cubicBezTo>
                      <a:cubicBezTo>
                        <a:pt x="27575" y="95332"/>
                        <a:pt x="46878" y="112271"/>
                        <a:pt x="69726" y="112271"/>
                      </a:cubicBezTo>
                      <a:cubicBezTo>
                        <a:pt x="92181" y="112271"/>
                        <a:pt x="111483" y="95332"/>
                        <a:pt x="111483" y="68545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0" name="Google Shape;2100;p1"/>
                <p:cNvSpPr/>
                <p:nvPr/>
              </p:nvSpPr>
              <p:spPr>
                <a:xfrm>
                  <a:off x="3740911" y="1298090"/>
                  <a:ext cx="125271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271" h="137089" extrusionOk="0">
                      <a:moveTo>
                        <a:pt x="67363" y="137089"/>
                      </a:moveTo>
                      <a:cubicBezTo>
                        <a:pt x="28757" y="137089"/>
                        <a:pt x="0" y="109514"/>
                        <a:pt x="0" y="68545"/>
                      </a:cubicBezTo>
                      <a:cubicBezTo>
                        <a:pt x="0" y="27575"/>
                        <a:pt x="31121" y="0"/>
                        <a:pt x="67363" y="0"/>
                      </a:cubicBezTo>
                      <a:cubicBezTo>
                        <a:pt x="95332" y="0"/>
                        <a:pt x="115029" y="12212"/>
                        <a:pt x="124483" y="32697"/>
                      </a:cubicBezTo>
                      <a:lnTo>
                        <a:pt x="102029" y="45696"/>
                      </a:lnTo>
                      <a:cubicBezTo>
                        <a:pt x="93362" y="31515"/>
                        <a:pt x="81544" y="25212"/>
                        <a:pt x="67363" y="25212"/>
                      </a:cubicBezTo>
                      <a:cubicBezTo>
                        <a:pt x="45302" y="25212"/>
                        <a:pt x="27575" y="42151"/>
                        <a:pt x="27575" y="68545"/>
                      </a:cubicBezTo>
                      <a:cubicBezTo>
                        <a:pt x="27575" y="95332"/>
                        <a:pt x="44515" y="111877"/>
                        <a:pt x="67363" y="111877"/>
                      </a:cubicBezTo>
                      <a:cubicBezTo>
                        <a:pt x="85484" y="111877"/>
                        <a:pt x="94938" y="103211"/>
                        <a:pt x="103605" y="90999"/>
                      </a:cubicBezTo>
                      <a:lnTo>
                        <a:pt x="125271" y="103211"/>
                      </a:lnTo>
                      <a:cubicBezTo>
                        <a:pt x="112665" y="124089"/>
                        <a:pt x="94544" y="137089"/>
                        <a:pt x="67363" y="137089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1" name="Google Shape;2101;p1"/>
                <p:cNvSpPr/>
                <p:nvPr/>
              </p:nvSpPr>
              <p:spPr>
                <a:xfrm>
                  <a:off x="3868152" y="1301635"/>
                  <a:ext cx="108332" cy="1299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332" h="129998" extrusionOk="0">
                      <a:moveTo>
                        <a:pt x="40969" y="24424"/>
                      </a:moveTo>
                      <a:lnTo>
                        <a:pt x="0" y="24424"/>
                      </a:lnTo>
                      <a:lnTo>
                        <a:pt x="0" y="0"/>
                      </a:lnTo>
                      <a:lnTo>
                        <a:pt x="108332" y="0"/>
                      </a:lnTo>
                      <a:lnTo>
                        <a:pt x="108332" y="24424"/>
                      </a:lnTo>
                      <a:lnTo>
                        <a:pt x="68151" y="24424"/>
                      </a:lnTo>
                      <a:lnTo>
                        <a:pt x="68151" y="129998"/>
                      </a:lnTo>
                      <a:lnTo>
                        <a:pt x="41363" y="129998"/>
                      </a:lnTo>
                      <a:lnTo>
                        <a:pt x="41363" y="24424"/>
                      </a:ln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2" name="Google Shape;2102;p1"/>
                <p:cNvSpPr/>
                <p:nvPr/>
              </p:nvSpPr>
              <p:spPr>
                <a:xfrm>
                  <a:off x="3977666" y="1298090"/>
                  <a:ext cx="129604" cy="1370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04" h="137089" extrusionOk="0">
                      <a:moveTo>
                        <a:pt x="66181" y="113847"/>
                      </a:moveTo>
                      <a:cubicBezTo>
                        <a:pt x="86272" y="113847"/>
                        <a:pt x="94544" y="104787"/>
                        <a:pt x="103211" y="93362"/>
                      </a:cubicBezTo>
                      <a:lnTo>
                        <a:pt x="124483" y="104787"/>
                      </a:lnTo>
                      <a:cubicBezTo>
                        <a:pt x="112271" y="125271"/>
                        <a:pt x="94544" y="137089"/>
                        <a:pt x="65787" y="137089"/>
                      </a:cubicBezTo>
                      <a:cubicBezTo>
                        <a:pt x="29939" y="137089"/>
                        <a:pt x="0" y="109514"/>
                        <a:pt x="0" y="68545"/>
                      </a:cubicBezTo>
                      <a:cubicBezTo>
                        <a:pt x="0" y="27969"/>
                        <a:pt x="29939" y="0"/>
                        <a:pt x="66969" y="0"/>
                      </a:cubicBezTo>
                      <a:cubicBezTo>
                        <a:pt x="104787" y="0"/>
                        <a:pt x="129605" y="26787"/>
                        <a:pt x="129605" y="64999"/>
                      </a:cubicBezTo>
                      <a:lnTo>
                        <a:pt x="129605" y="74454"/>
                      </a:lnTo>
                      <a:lnTo>
                        <a:pt x="26000" y="74454"/>
                      </a:lnTo>
                      <a:cubicBezTo>
                        <a:pt x="27969" y="97302"/>
                        <a:pt x="43727" y="113847"/>
                        <a:pt x="66181" y="113847"/>
                      </a:cubicBezTo>
                      <a:close/>
                      <a:moveTo>
                        <a:pt x="26788" y="53181"/>
                      </a:moveTo>
                      <a:lnTo>
                        <a:pt x="103999" y="53181"/>
                      </a:lnTo>
                      <a:cubicBezTo>
                        <a:pt x="102029" y="32697"/>
                        <a:pt x="86272" y="21272"/>
                        <a:pt x="66181" y="21272"/>
                      </a:cubicBezTo>
                      <a:cubicBezTo>
                        <a:pt x="46484" y="20878"/>
                        <a:pt x="31121" y="35060"/>
                        <a:pt x="26788" y="53181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103" name="Google Shape;2103;p1"/>
                <p:cNvSpPr/>
                <p:nvPr/>
              </p:nvSpPr>
              <p:spPr>
                <a:xfrm>
                  <a:off x="4125785" y="1255151"/>
                  <a:ext cx="116210" cy="176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210" h="176482" extrusionOk="0">
                      <a:moveTo>
                        <a:pt x="0" y="46484"/>
                      </a:moveTo>
                      <a:lnTo>
                        <a:pt x="26000" y="46484"/>
                      </a:lnTo>
                      <a:lnTo>
                        <a:pt x="26000" y="140241"/>
                      </a:lnTo>
                      <a:lnTo>
                        <a:pt x="87848" y="46484"/>
                      </a:lnTo>
                      <a:lnTo>
                        <a:pt x="116211" y="46484"/>
                      </a:lnTo>
                      <a:lnTo>
                        <a:pt x="116211" y="176483"/>
                      </a:lnTo>
                      <a:lnTo>
                        <a:pt x="90211" y="176483"/>
                      </a:lnTo>
                      <a:lnTo>
                        <a:pt x="90211" y="82726"/>
                      </a:lnTo>
                      <a:lnTo>
                        <a:pt x="28363" y="176483"/>
                      </a:lnTo>
                      <a:lnTo>
                        <a:pt x="0" y="176483"/>
                      </a:lnTo>
                      <a:lnTo>
                        <a:pt x="0" y="46484"/>
                      </a:lnTo>
                      <a:close/>
                      <a:moveTo>
                        <a:pt x="29545" y="0"/>
                      </a:moveTo>
                      <a:lnTo>
                        <a:pt x="48060" y="0"/>
                      </a:lnTo>
                      <a:cubicBezTo>
                        <a:pt x="48060" y="6697"/>
                        <a:pt x="51606" y="11424"/>
                        <a:pt x="57908" y="11424"/>
                      </a:cubicBezTo>
                      <a:cubicBezTo>
                        <a:pt x="64605" y="11424"/>
                        <a:pt x="68151" y="6697"/>
                        <a:pt x="68151" y="0"/>
                      </a:cubicBezTo>
                      <a:lnTo>
                        <a:pt x="86666" y="0"/>
                      </a:lnTo>
                      <a:cubicBezTo>
                        <a:pt x="86666" y="16545"/>
                        <a:pt x="75242" y="28363"/>
                        <a:pt x="58303" y="28363"/>
                      </a:cubicBezTo>
                      <a:cubicBezTo>
                        <a:pt x="40969" y="27969"/>
                        <a:pt x="29545" y="16545"/>
                        <a:pt x="29545" y="0"/>
                      </a:cubicBezTo>
                      <a:close/>
                    </a:path>
                  </a:pathLst>
                </a:custGeom>
                <a:solidFill>
                  <a:srgbClr val="101828"/>
                </a:solidFill>
                <a:ln>
                  <a:noFill/>
                </a:ln>
              </p:spPr>
              <p:txBody>
                <a:bodyPr spcFirstLastPara="1" wrap="square" lIns="80595" tIns="40287" rIns="80595" bIns="40287" anchor="ctr" anchorCtr="0">
                  <a:noAutofit/>
                </a:bodyPr>
                <a:lstStyle/>
                <a:p>
                  <a:endParaRPr sz="1799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104" name="Google Shape;2104;p1"/>
            <p:cNvGrpSpPr/>
            <p:nvPr/>
          </p:nvGrpSpPr>
          <p:grpSpPr>
            <a:xfrm>
              <a:off x="473642" y="472404"/>
              <a:ext cx="577482" cy="958836"/>
              <a:chOff x="473642" y="472404"/>
              <a:chExt cx="577482" cy="958836"/>
            </a:xfrm>
          </p:grpSpPr>
          <p:sp>
            <p:nvSpPr>
              <p:cNvPr id="2105" name="Google Shape;2105;p1"/>
              <p:cNvSpPr/>
              <p:nvPr/>
            </p:nvSpPr>
            <p:spPr>
              <a:xfrm>
                <a:off x="493303" y="1185031"/>
                <a:ext cx="427429" cy="246209"/>
              </a:xfrm>
              <a:custGeom>
                <a:avLst/>
                <a:gdLst/>
                <a:ahLst/>
                <a:cxnLst/>
                <a:rect l="l" t="t" r="r" b="b"/>
                <a:pathLst>
                  <a:path w="427429" h="246209" extrusionOk="0">
                    <a:moveTo>
                      <a:pt x="27585" y="241876"/>
                    </a:moveTo>
                    <a:lnTo>
                      <a:pt x="27585" y="241876"/>
                    </a:lnTo>
                    <a:lnTo>
                      <a:pt x="27585" y="241876"/>
                    </a:lnTo>
                    <a:cubicBezTo>
                      <a:pt x="27585" y="241876"/>
                      <a:pt x="27585" y="241876"/>
                      <a:pt x="27585" y="241876"/>
                    </a:cubicBezTo>
                    <a:cubicBezTo>
                      <a:pt x="28373" y="242270"/>
                      <a:pt x="28767" y="242270"/>
                      <a:pt x="29161" y="242664"/>
                    </a:cubicBezTo>
                    <a:cubicBezTo>
                      <a:pt x="29555" y="242664"/>
                      <a:pt x="30343" y="243058"/>
                      <a:pt x="31131" y="243058"/>
                    </a:cubicBezTo>
                    <a:cubicBezTo>
                      <a:pt x="37828" y="245027"/>
                      <a:pt x="44918" y="246209"/>
                      <a:pt x="52403" y="246209"/>
                    </a:cubicBezTo>
                    <a:cubicBezTo>
                      <a:pt x="52403" y="246209"/>
                      <a:pt x="66585" y="246209"/>
                      <a:pt x="89827" y="246209"/>
                    </a:cubicBezTo>
                    <a:cubicBezTo>
                      <a:pt x="124887" y="246209"/>
                      <a:pt x="180038" y="246209"/>
                      <a:pt x="235583" y="246209"/>
                    </a:cubicBezTo>
                    <a:cubicBezTo>
                      <a:pt x="330521" y="246209"/>
                      <a:pt x="427429" y="246209"/>
                      <a:pt x="427429" y="246209"/>
                    </a:cubicBezTo>
                    <a:lnTo>
                      <a:pt x="181614" y="0"/>
                    </a:lnTo>
                    <a:lnTo>
                      <a:pt x="181614" y="0"/>
                    </a:lnTo>
                    <a:cubicBezTo>
                      <a:pt x="181614" y="0"/>
                      <a:pt x="181614" y="0"/>
                      <a:pt x="181614" y="0"/>
                    </a:cubicBezTo>
                    <a:cubicBezTo>
                      <a:pt x="136311" y="45302"/>
                      <a:pt x="105978" y="74848"/>
                      <a:pt x="83918" y="96908"/>
                    </a:cubicBezTo>
                    <a:cubicBezTo>
                      <a:pt x="64221" y="116605"/>
                      <a:pt x="50827" y="129998"/>
                      <a:pt x="38222" y="142604"/>
                    </a:cubicBezTo>
                    <a:cubicBezTo>
                      <a:pt x="22464" y="158362"/>
                      <a:pt x="12222" y="168604"/>
                      <a:pt x="12222" y="168604"/>
                    </a:cubicBezTo>
                    <a:lnTo>
                      <a:pt x="12222" y="168604"/>
                    </a:lnTo>
                    <a:cubicBezTo>
                      <a:pt x="12222" y="168604"/>
                      <a:pt x="12222" y="168604"/>
                      <a:pt x="12222" y="168604"/>
                    </a:cubicBezTo>
                    <a:cubicBezTo>
                      <a:pt x="4737" y="176877"/>
                      <a:pt x="10" y="188301"/>
                      <a:pt x="10" y="200513"/>
                    </a:cubicBezTo>
                    <a:cubicBezTo>
                      <a:pt x="-384" y="219815"/>
                      <a:pt x="11040" y="235179"/>
                      <a:pt x="27585" y="241876"/>
                    </a:cubicBezTo>
                    <a:close/>
                  </a:path>
                </a:pathLst>
              </a:custGeom>
              <a:solidFill>
                <a:srgbClr val="FF4F12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1"/>
              <p:cNvSpPr/>
              <p:nvPr/>
            </p:nvSpPr>
            <p:spPr>
              <a:xfrm>
                <a:off x="473642" y="472404"/>
                <a:ext cx="577482" cy="954503"/>
              </a:xfrm>
              <a:custGeom>
                <a:avLst/>
                <a:gdLst/>
                <a:ahLst/>
                <a:cxnLst/>
                <a:rect l="l" t="t" r="r" b="b"/>
                <a:pathLst>
                  <a:path w="577482" h="954503" extrusionOk="0">
                    <a:moveTo>
                      <a:pt x="19277" y="913534"/>
                    </a:moveTo>
                    <a:cubicBezTo>
                      <a:pt x="19277" y="901716"/>
                      <a:pt x="24004" y="889898"/>
                      <a:pt x="31489" y="881625"/>
                    </a:cubicBezTo>
                    <a:cubicBezTo>
                      <a:pt x="31489" y="881625"/>
                      <a:pt x="31489" y="881625"/>
                      <a:pt x="31489" y="881625"/>
                    </a:cubicBezTo>
                    <a:lnTo>
                      <a:pt x="31489" y="881625"/>
                    </a:lnTo>
                    <a:cubicBezTo>
                      <a:pt x="31489" y="881625"/>
                      <a:pt x="42125" y="870989"/>
                      <a:pt x="57489" y="855626"/>
                    </a:cubicBezTo>
                    <a:cubicBezTo>
                      <a:pt x="70095" y="843020"/>
                      <a:pt x="83489" y="829626"/>
                      <a:pt x="103185" y="809929"/>
                    </a:cubicBezTo>
                    <a:cubicBezTo>
                      <a:pt x="125640" y="787869"/>
                      <a:pt x="155579" y="757930"/>
                      <a:pt x="200881" y="713021"/>
                    </a:cubicBezTo>
                    <a:cubicBezTo>
                      <a:pt x="200881" y="713021"/>
                      <a:pt x="200881" y="713021"/>
                      <a:pt x="200881" y="713021"/>
                    </a:cubicBezTo>
                    <a:lnTo>
                      <a:pt x="200881" y="713021"/>
                    </a:lnTo>
                    <a:cubicBezTo>
                      <a:pt x="214275" y="699628"/>
                      <a:pt x="228850" y="685052"/>
                      <a:pt x="245002" y="668901"/>
                    </a:cubicBezTo>
                    <a:cubicBezTo>
                      <a:pt x="245396" y="668507"/>
                      <a:pt x="245790" y="668507"/>
                      <a:pt x="245790" y="668113"/>
                    </a:cubicBezTo>
                    <a:cubicBezTo>
                      <a:pt x="319455" y="594841"/>
                      <a:pt x="424242" y="490842"/>
                      <a:pt x="577483" y="337602"/>
                    </a:cubicBezTo>
                    <a:lnTo>
                      <a:pt x="240668" y="0"/>
                    </a:lnTo>
                    <a:lnTo>
                      <a:pt x="49610" y="191058"/>
                    </a:lnTo>
                    <a:cubicBezTo>
                      <a:pt x="-7510" y="248179"/>
                      <a:pt x="368" y="285602"/>
                      <a:pt x="368" y="362420"/>
                    </a:cubicBezTo>
                    <a:cubicBezTo>
                      <a:pt x="368" y="439237"/>
                      <a:pt x="368" y="887140"/>
                      <a:pt x="368" y="887140"/>
                    </a:cubicBezTo>
                    <a:cubicBezTo>
                      <a:pt x="368" y="918261"/>
                      <a:pt x="20065" y="944655"/>
                      <a:pt x="47247" y="954503"/>
                    </a:cubicBezTo>
                    <a:lnTo>
                      <a:pt x="47247" y="954503"/>
                    </a:lnTo>
                    <a:cubicBezTo>
                      <a:pt x="30701" y="947806"/>
                      <a:pt x="19277" y="932443"/>
                      <a:pt x="19277" y="913534"/>
                    </a:cubicBezTo>
                    <a:close/>
                  </a:path>
                </a:pathLst>
              </a:custGeom>
              <a:solidFill>
                <a:srgbClr val="7700FF"/>
              </a:solidFill>
              <a:ln>
                <a:noFill/>
              </a:ln>
            </p:spPr>
            <p:txBody>
              <a:bodyPr spcFirstLastPara="1" wrap="square" lIns="80595" tIns="40287" rIns="80595" bIns="40287" anchor="ctr" anchorCtr="0">
                <a:noAutofit/>
              </a:bodyPr>
              <a:lstStyle/>
              <a:p>
                <a:endParaRPr sz="1799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B42DC68-D1E0-440D-ABB3-78A5C213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365125"/>
            <a:ext cx="11439938" cy="670683"/>
          </a:xfrm>
        </p:spPr>
        <p:txBody>
          <a:bodyPr/>
          <a:lstStyle/>
          <a:p>
            <a:r>
              <a:rPr lang="ru-RU" dirty="0"/>
              <a:t>Задача работы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A48624EE-526B-45B4-A042-279D31CF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Применить, полученные в процессе обучения, знания при написании итоговой работы. Используются:</a:t>
            </a:r>
          </a:p>
          <a:p>
            <a:r>
              <a:rPr lang="en-US" dirty="0"/>
              <a:t>Python –</a:t>
            </a:r>
            <a:r>
              <a:rPr lang="ru-RU" dirty="0"/>
              <a:t> программирование</a:t>
            </a:r>
            <a:endParaRPr lang="en-US" dirty="0"/>
          </a:p>
          <a:p>
            <a:r>
              <a:rPr lang="en-US" dirty="0"/>
              <a:t>Django –</a:t>
            </a:r>
            <a:r>
              <a:rPr lang="ru-RU" dirty="0"/>
              <a:t> создание веб форм, серверная сторона и работа с базой данных. </a:t>
            </a:r>
          </a:p>
          <a:p>
            <a:r>
              <a:rPr lang="en-US" dirty="0"/>
              <a:t>Postgres –</a:t>
            </a:r>
            <a:r>
              <a:rPr lang="ru-RU" dirty="0"/>
              <a:t> база данных</a:t>
            </a:r>
          </a:p>
          <a:p>
            <a:r>
              <a:rPr lang="ru-RU" dirty="0"/>
              <a:t>Форматы и способы передачи данных – JSON, HTML, AJAX</a:t>
            </a:r>
          </a:p>
          <a:p>
            <a:r>
              <a:rPr lang="ru-RU" dirty="0"/>
              <a:t>Для веб интерфейса – </a:t>
            </a:r>
            <a:r>
              <a:rPr lang="en-US" dirty="0"/>
              <a:t>HTML, CSS, JS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96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42093-46EF-420D-A83D-D870FE82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365125"/>
            <a:ext cx="11439938" cy="670683"/>
          </a:xfrm>
        </p:spPr>
        <p:txBody>
          <a:bodyPr/>
          <a:lstStyle/>
          <a:p>
            <a:r>
              <a:rPr lang="ru-RU" dirty="0"/>
              <a:t>Структура таблиц (основные поля и связи)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5281B56-BC8E-4D8F-940F-84FCDF308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678977"/>
              </p:ext>
            </p:extLst>
          </p:nvPr>
        </p:nvGraphicFramePr>
        <p:xfrm>
          <a:off x="367748" y="2493838"/>
          <a:ext cx="11439936" cy="25534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71104">
                  <a:extLst>
                    <a:ext uri="{9D8B030D-6E8A-4147-A177-3AD203B41FA5}">
                      <a16:colId xmlns:a16="http://schemas.microsoft.com/office/drawing/2014/main" val="2323951954"/>
                    </a:ext>
                  </a:extLst>
                </a:gridCol>
                <a:gridCol w="1271104">
                  <a:extLst>
                    <a:ext uri="{9D8B030D-6E8A-4147-A177-3AD203B41FA5}">
                      <a16:colId xmlns:a16="http://schemas.microsoft.com/office/drawing/2014/main" val="2499198276"/>
                    </a:ext>
                  </a:extLst>
                </a:gridCol>
                <a:gridCol w="1271104">
                  <a:extLst>
                    <a:ext uri="{9D8B030D-6E8A-4147-A177-3AD203B41FA5}">
                      <a16:colId xmlns:a16="http://schemas.microsoft.com/office/drawing/2014/main" val="1484515349"/>
                    </a:ext>
                  </a:extLst>
                </a:gridCol>
                <a:gridCol w="1271104">
                  <a:extLst>
                    <a:ext uri="{9D8B030D-6E8A-4147-A177-3AD203B41FA5}">
                      <a16:colId xmlns:a16="http://schemas.microsoft.com/office/drawing/2014/main" val="1922842869"/>
                    </a:ext>
                  </a:extLst>
                </a:gridCol>
                <a:gridCol w="1271104">
                  <a:extLst>
                    <a:ext uri="{9D8B030D-6E8A-4147-A177-3AD203B41FA5}">
                      <a16:colId xmlns:a16="http://schemas.microsoft.com/office/drawing/2014/main" val="2788769538"/>
                    </a:ext>
                  </a:extLst>
                </a:gridCol>
                <a:gridCol w="1271104">
                  <a:extLst>
                    <a:ext uri="{9D8B030D-6E8A-4147-A177-3AD203B41FA5}">
                      <a16:colId xmlns:a16="http://schemas.microsoft.com/office/drawing/2014/main" val="559275393"/>
                    </a:ext>
                  </a:extLst>
                </a:gridCol>
                <a:gridCol w="1271104">
                  <a:extLst>
                    <a:ext uri="{9D8B030D-6E8A-4147-A177-3AD203B41FA5}">
                      <a16:colId xmlns:a16="http://schemas.microsoft.com/office/drawing/2014/main" val="1447964324"/>
                    </a:ext>
                  </a:extLst>
                </a:gridCol>
                <a:gridCol w="1271104">
                  <a:extLst>
                    <a:ext uri="{9D8B030D-6E8A-4147-A177-3AD203B41FA5}">
                      <a16:colId xmlns:a16="http://schemas.microsoft.com/office/drawing/2014/main" val="1113819317"/>
                    </a:ext>
                  </a:extLst>
                </a:gridCol>
                <a:gridCol w="1271104">
                  <a:extLst>
                    <a:ext uri="{9D8B030D-6E8A-4147-A177-3AD203B41FA5}">
                      <a16:colId xmlns:a16="http://schemas.microsoft.com/office/drawing/2014/main" val="1139711807"/>
                    </a:ext>
                  </a:extLst>
                </a:gridCol>
              </a:tblGrid>
              <a:tr h="280726"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Проекты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Спринты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Задачи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История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600" b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dirty="0"/>
                        <a:t>Пользователи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457675"/>
                  </a:ext>
                </a:extLst>
              </a:tr>
              <a:tr h="254917"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/>
                        <a:t>Ид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/>
                        <a:t>Ид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b="1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/>
                        <a:t>Ид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/>
                        <a:t>Ид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b="1" i="1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1" dirty="0"/>
                        <a:t>Ид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8442622"/>
                  </a:ext>
                </a:extLst>
              </a:tr>
              <a:tr h="25491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/>
                        <a:t>Ид проекта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/>
                        <a:t>Ид проекта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/>
                        <a:t>Ид задачи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Имя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2041736"/>
                  </a:ext>
                </a:extLst>
              </a:tr>
              <a:tr h="25491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Описание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/>
                        <a:t>Ид спринта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/>
                        <a:t>Ид автора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256449"/>
                  </a:ext>
                </a:extLst>
              </a:tr>
              <a:tr h="233353"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/>
                        <a:t>Ид автора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Описание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Описание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906928"/>
                  </a:ext>
                </a:extLst>
              </a:tr>
              <a:tr h="25491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Дата создания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/>
                        <a:t>Ид автора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Описание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450361"/>
                  </a:ext>
                </a:extLst>
              </a:tr>
              <a:tr h="254917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Дата закрытия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Дата создания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/>
                        <a:t>Ид автора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0518466"/>
                  </a:ext>
                </a:extLst>
              </a:tr>
              <a:tr h="254917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Дата закрытия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i="1" dirty="0"/>
                        <a:t>Ид исполнителя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3076135"/>
                  </a:ext>
                </a:extLst>
              </a:tr>
              <a:tr h="254917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Дата создания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66094"/>
                  </a:ext>
                </a:extLst>
              </a:tr>
              <a:tr h="254917"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Дата закрытия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/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589384"/>
                  </a:ext>
                </a:extLst>
              </a:tr>
            </a:tbl>
          </a:graphicData>
        </a:graphic>
      </p:graphicFrame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91F886F6-06AA-418D-A6E7-0421986513E6}"/>
              </a:ext>
            </a:extLst>
          </p:cNvPr>
          <p:cNvGrpSpPr/>
          <p:nvPr/>
        </p:nvGrpSpPr>
        <p:grpSpPr>
          <a:xfrm>
            <a:off x="1639957" y="2117035"/>
            <a:ext cx="8912087" cy="3657600"/>
            <a:chOff x="1639957" y="2117035"/>
            <a:chExt cx="8912087" cy="3657600"/>
          </a:xfrm>
        </p:grpSpPr>
        <p:cxnSp>
          <p:nvCxnSpPr>
            <p:cNvPr id="8" name="Соединитель: уступ 7">
              <a:extLst>
                <a:ext uri="{FF2B5EF4-FFF2-40B4-BE49-F238E27FC236}">
                  <a16:creationId xmlns:a16="http://schemas.microsoft.com/office/drawing/2014/main" id="{726F6230-97FD-4F91-905A-1FD37AC8BFAB}"/>
                </a:ext>
              </a:extLst>
            </p:cNvPr>
            <p:cNvCxnSpPr/>
            <p:nvPr/>
          </p:nvCxnSpPr>
          <p:spPr>
            <a:xfrm>
              <a:off x="1639957" y="2941983"/>
              <a:ext cx="1272208" cy="24847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BFEB2801-12E0-4D25-B3B1-AD91AB467C75}"/>
                </a:ext>
              </a:extLst>
            </p:cNvPr>
            <p:cNvCxnSpPr/>
            <p:nvPr/>
          </p:nvCxnSpPr>
          <p:spPr>
            <a:xfrm>
              <a:off x="1639957" y="2842591"/>
              <a:ext cx="6361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единительная линия 17">
              <a:extLst>
                <a:ext uri="{FF2B5EF4-FFF2-40B4-BE49-F238E27FC236}">
                  <a16:creationId xmlns:a16="http://schemas.microsoft.com/office/drawing/2014/main" id="{5A25B7B6-7DB5-4B29-B51B-41CC6678CE4C}"/>
                </a:ext>
              </a:extLst>
            </p:cNvPr>
            <p:cNvCxnSpPr/>
            <p:nvPr/>
          </p:nvCxnSpPr>
          <p:spPr>
            <a:xfrm flipV="1">
              <a:off x="2276061" y="2117035"/>
              <a:ext cx="0" cy="7056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>
              <a:extLst>
                <a:ext uri="{FF2B5EF4-FFF2-40B4-BE49-F238E27FC236}">
                  <a16:creationId xmlns:a16="http://schemas.microsoft.com/office/drawing/2014/main" id="{8EC3F7AF-6446-4AAE-9466-FB74F4B7A088}"/>
                </a:ext>
              </a:extLst>
            </p:cNvPr>
            <p:cNvCxnSpPr/>
            <p:nvPr/>
          </p:nvCxnSpPr>
          <p:spPr>
            <a:xfrm>
              <a:off x="2276061" y="2126974"/>
              <a:ext cx="26139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>
              <a:extLst>
                <a:ext uri="{FF2B5EF4-FFF2-40B4-BE49-F238E27FC236}">
                  <a16:creationId xmlns:a16="http://schemas.microsoft.com/office/drawing/2014/main" id="{87AC4AE6-2115-42A8-B7A1-74A8A1110707}"/>
                </a:ext>
              </a:extLst>
            </p:cNvPr>
            <p:cNvCxnSpPr/>
            <p:nvPr/>
          </p:nvCxnSpPr>
          <p:spPr>
            <a:xfrm>
              <a:off x="4890052" y="2117035"/>
              <a:ext cx="0" cy="10734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8AAE16C6-38A2-4453-A6D2-8768E6A95C56}"/>
                </a:ext>
              </a:extLst>
            </p:cNvPr>
            <p:cNvCxnSpPr/>
            <p:nvPr/>
          </p:nvCxnSpPr>
          <p:spPr>
            <a:xfrm>
              <a:off x="4890052" y="3190461"/>
              <a:ext cx="556591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Соединитель: уступ 25">
              <a:extLst>
                <a:ext uri="{FF2B5EF4-FFF2-40B4-BE49-F238E27FC236}">
                  <a16:creationId xmlns:a16="http://schemas.microsoft.com/office/drawing/2014/main" id="{5F8904DE-360C-4E13-B080-1B0332C676DC}"/>
                </a:ext>
              </a:extLst>
            </p:cNvPr>
            <p:cNvCxnSpPr/>
            <p:nvPr/>
          </p:nvCxnSpPr>
          <p:spPr>
            <a:xfrm>
              <a:off x="4184374" y="2941983"/>
              <a:ext cx="1262269" cy="487017"/>
            </a:xfrm>
            <a:prstGeom prst="bentConnector3">
              <a:avLst>
                <a:gd name="adj1" fmla="val 326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Соединитель: уступ 28">
              <a:extLst>
                <a:ext uri="{FF2B5EF4-FFF2-40B4-BE49-F238E27FC236}">
                  <a16:creationId xmlns:a16="http://schemas.microsoft.com/office/drawing/2014/main" id="{479A6897-DA64-4CF3-A042-930C3D80E8E8}"/>
                </a:ext>
              </a:extLst>
            </p:cNvPr>
            <p:cNvCxnSpPr/>
            <p:nvPr/>
          </p:nvCxnSpPr>
          <p:spPr>
            <a:xfrm>
              <a:off x="6718852" y="2941983"/>
              <a:ext cx="1272209" cy="243508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единительная линия 47">
              <a:extLst>
                <a:ext uri="{FF2B5EF4-FFF2-40B4-BE49-F238E27FC236}">
                  <a16:creationId xmlns:a16="http://schemas.microsoft.com/office/drawing/2014/main" id="{C3F9902E-3B8F-4760-AA03-9AD27EF9F2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61443" y="2932044"/>
              <a:ext cx="990601" cy="993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>
              <a:extLst>
                <a:ext uri="{FF2B5EF4-FFF2-40B4-BE49-F238E27FC236}">
                  <a16:creationId xmlns:a16="http://schemas.microsoft.com/office/drawing/2014/main" id="{7ADF959D-575E-4A1F-8308-AE41612CBBB5}"/>
                </a:ext>
              </a:extLst>
            </p:cNvPr>
            <p:cNvCxnSpPr/>
            <p:nvPr/>
          </p:nvCxnSpPr>
          <p:spPr>
            <a:xfrm>
              <a:off x="9737033" y="2932044"/>
              <a:ext cx="0" cy="12722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Прямая соединительная линия 52">
              <a:extLst>
                <a:ext uri="{FF2B5EF4-FFF2-40B4-BE49-F238E27FC236}">
                  <a16:creationId xmlns:a16="http://schemas.microsoft.com/office/drawing/2014/main" id="{70B30DF1-1432-400D-9A49-B3A19B0DF9D6}"/>
                </a:ext>
              </a:extLst>
            </p:cNvPr>
            <p:cNvCxnSpPr/>
            <p:nvPr/>
          </p:nvCxnSpPr>
          <p:spPr>
            <a:xfrm>
              <a:off x="6718852" y="4184374"/>
              <a:ext cx="302812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единительная линия 54">
              <a:extLst>
                <a:ext uri="{FF2B5EF4-FFF2-40B4-BE49-F238E27FC236}">
                  <a16:creationId xmlns:a16="http://schemas.microsoft.com/office/drawing/2014/main" id="{510A722E-27C9-4F07-A74A-2626D232E593}"/>
                </a:ext>
              </a:extLst>
            </p:cNvPr>
            <p:cNvCxnSpPr/>
            <p:nvPr/>
          </p:nvCxnSpPr>
          <p:spPr>
            <a:xfrm>
              <a:off x="6718852" y="4452730"/>
              <a:ext cx="32004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171BFC6E-18C1-4A58-99E6-6C94FCB4F383}"/>
                </a:ext>
              </a:extLst>
            </p:cNvPr>
            <p:cNvCxnSpPr/>
            <p:nvPr/>
          </p:nvCxnSpPr>
          <p:spPr>
            <a:xfrm>
              <a:off x="4184374" y="3945835"/>
              <a:ext cx="487017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>
              <a:extLst>
                <a:ext uri="{FF2B5EF4-FFF2-40B4-BE49-F238E27FC236}">
                  <a16:creationId xmlns:a16="http://schemas.microsoft.com/office/drawing/2014/main" id="{E9EFEF90-3582-4937-8F9B-6E35F7182F8E}"/>
                </a:ext>
              </a:extLst>
            </p:cNvPr>
            <p:cNvCxnSpPr>
              <a:cxnSpLocks/>
            </p:cNvCxnSpPr>
            <p:nvPr/>
          </p:nvCxnSpPr>
          <p:spPr>
            <a:xfrm>
              <a:off x="4671391" y="3955774"/>
              <a:ext cx="0" cy="1461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>
              <a:extLst>
                <a:ext uri="{FF2B5EF4-FFF2-40B4-BE49-F238E27FC236}">
                  <a16:creationId xmlns:a16="http://schemas.microsoft.com/office/drawing/2014/main" id="{7AEF1D29-FF92-4EE8-8B1B-7747530879DF}"/>
                </a:ext>
              </a:extLst>
            </p:cNvPr>
            <p:cNvCxnSpPr>
              <a:cxnSpLocks/>
            </p:cNvCxnSpPr>
            <p:nvPr/>
          </p:nvCxnSpPr>
          <p:spPr>
            <a:xfrm>
              <a:off x="4671391" y="5416826"/>
              <a:ext cx="54781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единительная линия 62">
              <a:extLst>
                <a:ext uri="{FF2B5EF4-FFF2-40B4-BE49-F238E27FC236}">
                  <a16:creationId xmlns:a16="http://schemas.microsoft.com/office/drawing/2014/main" id="{E7FCB02D-315A-4DCB-869B-C3EEEF5CED47}"/>
                </a:ext>
              </a:extLst>
            </p:cNvPr>
            <p:cNvCxnSpPr/>
            <p:nvPr/>
          </p:nvCxnSpPr>
          <p:spPr>
            <a:xfrm>
              <a:off x="1639957" y="3697357"/>
              <a:ext cx="63610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единительная линия 64">
              <a:extLst>
                <a:ext uri="{FF2B5EF4-FFF2-40B4-BE49-F238E27FC236}">
                  <a16:creationId xmlns:a16="http://schemas.microsoft.com/office/drawing/2014/main" id="{9D6C2365-EF37-46EF-AE3C-FB7B11DEB472}"/>
                </a:ext>
              </a:extLst>
            </p:cNvPr>
            <p:cNvCxnSpPr>
              <a:cxnSpLocks/>
            </p:cNvCxnSpPr>
            <p:nvPr/>
          </p:nvCxnSpPr>
          <p:spPr>
            <a:xfrm>
              <a:off x="2276061" y="3697356"/>
              <a:ext cx="0" cy="20574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BDCE3E77-A0A7-4CF3-8187-9912075A60D8}"/>
                </a:ext>
              </a:extLst>
            </p:cNvPr>
            <p:cNvCxnSpPr/>
            <p:nvPr/>
          </p:nvCxnSpPr>
          <p:spPr>
            <a:xfrm>
              <a:off x="2276061" y="5774635"/>
              <a:ext cx="812026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23767A91-EF09-43FB-8061-92D4D57DCDF7}"/>
                </a:ext>
              </a:extLst>
            </p:cNvPr>
            <p:cNvCxnSpPr/>
            <p:nvPr/>
          </p:nvCxnSpPr>
          <p:spPr>
            <a:xfrm flipV="1">
              <a:off x="9919252" y="2965476"/>
              <a:ext cx="0" cy="151074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единительная линия 70">
              <a:extLst>
                <a:ext uri="{FF2B5EF4-FFF2-40B4-BE49-F238E27FC236}">
                  <a16:creationId xmlns:a16="http://schemas.microsoft.com/office/drawing/2014/main" id="{996255B8-6AF4-4406-A32B-2051C29A7CEA}"/>
                </a:ext>
              </a:extLst>
            </p:cNvPr>
            <p:cNvCxnSpPr/>
            <p:nvPr/>
          </p:nvCxnSpPr>
          <p:spPr>
            <a:xfrm flipV="1">
              <a:off x="10141223" y="2932044"/>
              <a:ext cx="0" cy="24649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единительная линия 72">
              <a:extLst>
                <a:ext uri="{FF2B5EF4-FFF2-40B4-BE49-F238E27FC236}">
                  <a16:creationId xmlns:a16="http://schemas.microsoft.com/office/drawing/2014/main" id="{5DD5E393-0AF0-4E81-8713-DDD209B3FC5F}"/>
                </a:ext>
              </a:extLst>
            </p:cNvPr>
            <p:cNvCxnSpPr/>
            <p:nvPr/>
          </p:nvCxnSpPr>
          <p:spPr>
            <a:xfrm flipV="1">
              <a:off x="10366512" y="2941983"/>
              <a:ext cx="0" cy="28326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единительная линия 80">
              <a:extLst>
                <a:ext uri="{FF2B5EF4-FFF2-40B4-BE49-F238E27FC236}">
                  <a16:creationId xmlns:a16="http://schemas.microsoft.com/office/drawing/2014/main" id="{4D4A989F-537C-45B9-A0ED-08B09DEC89C7}"/>
                </a:ext>
              </a:extLst>
            </p:cNvPr>
            <p:cNvCxnSpPr/>
            <p:nvPr/>
          </p:nvCxnSpPr>
          <p:spPr>
            <a:xfrm>
              <a:off x="9263270" y="3429000"/>
              <a:ext cx="298173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>
              <a:extLst>
                <a:ext uri="{FF2B5EF4-FFF2-40B4-BE49-F238E27FC236}">
                  <a16:creationId xmlns:a16="http://schemas.microsoft.com/office/drawing/2014/main" id="{4CB0D3B8-DDA7-46EF-A52D-D8746918F8E1}"/>
                </a:ext>
              </a:extLst>
            </p:cNvPr>
            <p:cNvCxnSpPr/>
            <p:nvPr/>
          </p:nvCxnSpPr>
          <p:spPr>
            <a:xfrm flipV="1">
              <a:off x="9561443" y="2941983"/>
              <a:ext cx="0" cy="4870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716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887F0-F9BA-4802-BB34-5EC252A6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365125"/>
            <a:ext cx="11439938" cy="670683"/>
          </a:xfrm>
        </p:spPr>
        <p:txBody>
          <a:bodyPr/>
          <a:lstStyle/>
          <a:p>
            <a:r>
              <a:rPr lang="ru-RU" dirty="0"/>
              <a:t>Скриншоты интерфейса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1EED5E-015C-4709-8308-915C1CC4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14" y="1285335"/>
            <a:ext cx="5300494" cy="48879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0B5F56-AAF7-45CB-AC21-F315A70F3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561" y="1285335"/>
            <a:ext cx="5182125" cy="48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02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4B9D0-D80E-48A7-8DC3-C504E10F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8" y="365125"/>
            <a:ext cx="11439938" cy="670683"/>
          </a:xfrm>
        </p:spPr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24060D-E923-498D-A6C2-E5F48D5A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9434" y="1147313"/>
            <a:ext cx="5728252" cy="47876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Создано несколько тестов. Проверяется корректность записей в базе и имитируется открытие страниц со списками проектов, спринтов и задач. Результат тестирования приведён ниже.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Ran 8 tests in 34.671s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Miss  Cover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api_task\functions.py                     12      9    25%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api_task\serializers.py                   44      1    98%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api_task\views.py                         33     12    64%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app_task\admin.py                         27      6    78%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app_task\functions.py                    183     20    89%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app_task\signals.py                       73     18    75%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app_task\templatetags\poll_extras.py      93     29    69%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app_task\tests.py                        105      2    98%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app_task\views.py                        463    253    45%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TOTAL                                   1318    364    72%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18 files skipped due to complete coverage.</a:t>
            </a:r>
            <a:endParaRPr lang="ru-RU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E067EF4-E2F6-4097-AE0D-103A8E2DAB6B}"/>
              </a:ext>
            </a:extLst>
          </p:cNvPr>
          <p:cNvSpPr txBox="1">
            <a:spLocks/>
          </p:cNvSpPr>
          <p:nvPr/>
        </p:nvSpPr>
        <p:spPr>
          <a:xfrm>
            <a:off x="367748" y="1147313"/>
            <a:ext cx="5711686" cy="51931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Управление функционалом приложения с помощью графического интерфейса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E</a:t>
            </a:r>
            <a:r>
              <a:rPr lang="ru-RU" sz="1800" dirty="0" err="1"/>
              <a:t>mail</a:t>
            </a:r>
            <a:r>
              <a:rPr lang="ru-RU" sz="1800" dirty="0"/>
              <a:t> информирование авторов и исполнителей проектов, спринтов и задач.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Ведение истории изменений проекта, спринта или задачи. (Хранится в истории соответствующих задач)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Система авторизации и прав доступа фреймворка </a:t>
            </a:r>
            <a:r>
              <a:rPr lang="en-US" sz="1800" dirty="0"/>
              <a:t>Django</a:t>
            </a:r>
            <a:r>
              <a:rPr lang="ru-RU" sz="18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Фильтрация по статусу – «В работе», «Выполнено»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Фильтрация по автору и исполнителю.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Поиск в названиях проектов, спринтов и задач.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/>
              <a:t>REST API </a:t>
            </a:r>
            <a:r>
              <a:rPr lang="ru-RU" sz="1800" dirty="0"/>
              <a:t>и </a:t>
            </a:r>
            <a:r>
              <a:rPr lang="ru-RU" sz="1800" dirty="0" err="1"/>
              <a:t>сериализация</a:t>
            </a:r>
            <a:r>
              <a:rPr lang="ru-RU" sz="1800" dirty="0"/>
              <a:t> для получения данных (фреймворк «</a:t>
            </a:r>
            <a:r>
              <a:rPr lang="en-US" sz="1800" dirty="0"/>
              <a:t>Django REST framework</a:t>
            </a:r>
            <a:r>
              <a:rPr lang="ru-RU" sz="1800" dirty="0"/>
              <a:t>»).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Генератор записей для тестирования и ознакомления с работой проекта.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Логирование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/>
              <a:t>Административный доступ к созданию, редактированию </a:t>
            </a:r>
            <a:r>
              <a:rPr lang="ru-RU" sz="1800"/>
              <a:t>и удалению </a:t>
            </a:r>
            <a:r>
              <a:rPr lang="ru-RU" sz="1800" dirty="0"/>
              <a:t>записей.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47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391</Words>
  <Application>Microsoft Office PowerPoint</Application>
  <PresentationFormat>Широкоэкранный</PresentationFormat>
  <Paragraphs>74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Тема Office</vt:lpstr>
      <vt:lpstr>Презентация PowerPoint</vt:lpstr>
      <vt:lpstr>Задача работы</vt:lpstr>
      <vt:lpstr>Структура таблиц (основные поля и связи)</vt:lpstr>
      <vt:lpstr>Скриншоты интерфейса</vt:lpstr>
      <vt:lpstr>Результаты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Wladimir</dc:creator>
  <cp:lastModifiedBy>Wladimir</cp:lastModifiedBy>
  <cp:revision>23</cp:revision>
  <dcterms:created xsi:type="dcterms:W3CDTF">2023-03-13T13:26:48Z</dcterms:created>
  <dcterms:modified xsi:type="dcterms:W3CDTF">2023-03-13T17:18:28Z</dcterms:modified>
</cp:coreProperties>
</file>