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8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427"/>
            <a:ext cx="10515600" cy="48365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939"/>
            <a:ext cx="5181600" cy="47414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939"/>
            <a:ext cx="5181600" cy="4720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0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2FEA-1D4B-4E52-B46E-220A58EE911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93B6-4FFB-4082-A36C-96845C99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5540" y="1371747"/>
            <a:ext cx="6591300" cy="2387600"/>
          </a:xfrm>
        </p:spPr>
        <p:txBody>
          <a:bodyPr/>
          <a:lstStyle/>
          <a:p>
            <a:r>
              <a:rPr lang="en-US" dirty="0" smtClean="0"/>
              <a:t>Navigating the</a:t>
            </a:r>
            <a:br>
              <a:rPr lang="en-US" dirty="0" smtClean="0"/>
            </a:br>
            <a:r>
              <a:rPr lang="en-US" dirty="0" smtClean="0"/>
              <a:t>APC Ladder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7" t="8494" r="35737" b="6174"/>
          <a:stretch/>
        </p:blipFill>
        <p:spPr>
          <a:xfrm>
            <a:off x="725286" y="935062"/>
            <a:ext cx="2590799" cy="35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7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the APC Ladder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 page is shown below</a:t>
            </a:r>
          </a:p>
          <a:p>
            <a:pPr lvl="1"/>
            <a:r>
              <a:rPr lang="en-US" dirty="0" smtClean="0"/>
              <a:t>This shows a summary of the results to date for the APC Tuesday leagues. The weekly results show the range of performance (best and worst) along with the match distribution</a:t>
            </a:r>
          </a:p>
          <a:p>
            <a:r>
              <a:rPr lang="en-US" dirty="0" smtClean="0"/>
              <a:t>Use the menu bar to navigate through the Daytime and Evening league information</a:t>
            </a:r>
          </a:p>
          <a:p>
            <a:pPr lvl="1"/>
            <a:r>
              <a:rPr lang="en-US" dirty="0" smtClean="0"/>
              <a:t>Get your rakings, schedules, and match scores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8" t="11818" r="40119" b="60151"/>
          <a:stretch/>
        </p:blipFill>
        <p:spPr>
          <a:xfrm>
            <a:off x="862446" y="4145971"/>
            <a:ext cx="7222028" cy="24834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2900" y="3210791"/>
            <a:ext cx="665017" cy="1101436"/>
          </a:xfrm>
          <a:custGeom>
            <a:avLst/>
            <a:gdLst>
              <a:gd name="connsiteX0" fmla="*/ 0 w 1859973"/>
              <a:gd name="connsiteY0" fmla="*/ 0 h 1184563"/>
              <a:gd name="connsiteX1" fmla="*/ 1859973 w 1859973"/>
              <a:gd name="connsiteY1" fmla="*/ 0 h 1184563"/>
              <a:gd name="connsiteX2" fmla="*/ 1859973 w 1859973"/>
              <a:gd name="connsiteY2" fmla="*/ 1184563 h 1184563"/>
              <a:gd name="connsiteX3" fmla="*/ 0 w 1859973"/>
              <a:gd name="connsiteY3" fmla="*/ 1184563 h 1184563"/>
              <a:gd name="connsiteX4" fmla="*/ 0 w 1859973"/>
              <a:gd name="connsiteY4" fmla="*/ 0 h 1184563"/>
              <a:gd name="connsiteX0" fmla="*/ 0 w 1859973"/>
              <a:gd name="connsiteY0" fmla="*/ 363682 h 1548245"/>
              <a:gd name="connsiteX1" fmla="*/ 1496291 w 1859973"/>
              <a:gd name="connsiteY1" fmla="*/ 0 h 1548245"/>
              <a:gd name="connsiteX2" fmla="*/ 1859973 w 1859973"/>
              <a:gd name="connsiteY2" fmla="*/ 1548245 h 1548245"/>
              <a:gd name="connsiteX3" fmla="*/ 0 w 1859973"/>
              <a:gd name="connsiteY3" fmla="*/ 1548245 h 1548245"/>
              <a:gd name="connsiteX4" fmla="*/ 0 w 1859973"/>
              <a:gd name="connsiteY4" fmla="*/ 363682 h 1548245"/>
              <a:gd name="connsiteX0" fmla="*/ 0 w 1859973"/>
              <a:gd name="connsiteY0" fmla="*/ 363682 h 1548245"/>
              <a:gd name="connsiteX1" fmla="*/ 1496291 w 1859973"/>
              <a:gd name="connsiteY1" fmla="*/ 0 h 1548245"/>
              <a:gd name="connsiteX2" fmla="*/ 1859973 w 1859973"/>
              <a:gd name="connsiteY2" fmla="*/ 1548245 h 1548245"/>
              <a:gd name="connsiteX3" fmla="*/ 0 w 1859973"/>
              <a:gd name="connsiteY3" fmla="*/ 1548245 h 1548245"/>
              <a:gd name="connsiteX4" fmla="*/ 0 w 1859973"/>
              <a:gd name="connsiteY4" fmla="*/ 363682 h 1548245"/>
              <a:gd name="connsiteX0" fmla="*/ 0 w 1859973"/>
              <a:gd name="connsiteY0" fmla="*/ 363682 h 1548245"/>
              <a:gd name="connsiteX1" fmla="*/ 550718 w 1859973"/>
              <a:gd name="connsiteY1" fmla="*/ 103909 h 1548245"/>
              <a:gd name="connsiteX2" fmla="*/ 1496291 w 1859973"/>
              <a:gd name="connsiteY2" fmla="*/ 0 h 1548245"/>
              <a:gd name="connsiteX3" fmla="*/ 1859973 w 1859973"/>
              <a:gd name="connsiteY3" fmla="*/ 1548245 h 1548245"/>
              <a:gd name="connsiteX4" fmla="*/ 0 w 1859973"/>
              <a:gd name="connsiteY4" fmla="*/ 1548245 h 1548245"/>
              <a:gd name="connsiteX5" fmla="*/ 0 w 1859973"/>
              <a:gd name="connsiteY5" fmla="*/ 363682 h 1548245"/>
              <a:gd name="connsiteX0" fmla="*/ 0 w 1859973"/>
              <a:gd name="connsiteY0" fmla="*/ 427146 h 1611709"/>
              <a:gd name="connsiteX1" fmla="*/ 1496291 w 1859973"/>
              <a:gd name="connsiteY1" fmla="*/ 63464 h 1611709"/>
              <a:gd name="connsiteX2" fmla="*/ 1859973 w 1859973"/>
              <a:gd name="connsiteY2" fmla="*/ 1611709 h 1611709"/>
              <a:gd name="connsiteX3" fmla="*/ 0 w 1859973"/>
              <a:gd name="connsiteY3" fmla="*/ 1611709 h 1611709"/>
              <a:gd name="connsiteX4" fmla="*/ 0 w 1859973"/>
              <a:gd name="connsiteY4" fmla="*/ 427146 h 1611709"/>
              <a:gd name="connsiteX0" fmla="*/ 1496291 w 1859973"/>
              <a:gd name="connsiteY0" fmla="*/ 0 h 1548245"/>
              <a:gd name="connsiteX1" fmla="*/ 1859973 w 1859973"/>
              <a:gd name="connsiteY1" fmla="*/ 1548245 h 1548245"/>
              <a:gd name="connsiteX2" fmla="*/ 0 w 1859973"/>
              <a:gd name="connsiteY2" fmla="*/ 1548245 h 1548245"/>
              <a:gd name="connsiteX3" fmla="*/ 91440 w 1859973"/>
              <a:gd name="connsiteY3" fmla="*/ 455122 h 1548245"/>
              <a:gd name="connsiteX0" fmla="*/ 10455332 w 10819014"/>
              <a:gd name="connsiteY0" fmla="*/ 490451 h 2038696"/>
              <a:gd name="connsiteX1" fmla="*/ 10819014 w 10819014"/>
              <a:gd name="connsiteY1" fmla="*/ 2038696 h 2038696"/>
              <a:gd name="connsiteX2" fmla="*/ 8959041 w 10819014"/>
              <a:gd name="connsiteY2" fmla="*/ 2038696 h 2038696"/>
              <a:gd name="connsiteX3" fmla="*/ 0 w 10819014"/>
              <a:gd name="connsiteY3" fmla="*/ 0 h 2038696"/>
              <a:gd name="connsiteX0" fmla="*/ 10661073 w 11024755"/>
              <a:gd name="connsiteY0" fmla="*/ 490451 h 2038696"/>
              <a:gd name="connsiteX1" fmla="*/ 11024755 w 11024755"/>
              <a:gd name="connsiteY1" fmla="*/ 2038696 h 2038696"/>
              <a:gd name="connsiteX2" fmla="*/ 0 w 11024755"/>
              <a:gd name="connsiteY2" fmla="*/ 719051 h 2038696"/>
              <a:gd name="connsiteX3" fmla="*/ 205741 w 11024755"/>
              <a:gd name="connsiteY3" fmla="*/ 0 h 2038696"/>
              <a:gd name="connsiteX0" fmla="*/ 10661073 w 10661073"/>
              <a:gd name="connsiteY0" fmla="*/ 490451 h 1467196"/>
              <a:gd name="connsiteX1" fmla="*/ 10392 w 10661073"/>
              <a:gd name="connsiteY1" fmla="*/ 1467196 h 1467196"/>
              <a:gd name="connsiteX2" fmla="*/ 0 w 10661073"/>
              <a:gd name="connsiteY2" fmla="*/ 719051 h 1467196"/>
              <a:gd name="connsiteX3" fmla="*/ 205741 w 10661073"/>
              <a:gd name="connsiteY3" fmla="*/ 0 h 1467196"/>
              <a:gd name="connsiteX0" fmla="*/ 592282 w 592282"/>
              <a:gd name="connsiteY0" fmla="*/ 1342506 h 1467196"/>
              <a:gd name="connsiteX1" fmla="*/ 10392 w 592282"/>
              <a:gd name="connsiteY1" fmla="*/ 1467196 h 1467196"/>
              <a:gd name="connsiteX2" fmla="*/ 0 w 592282"/>
              <a:gd name="connsiteY2" fmla="*/ 719051 h 1467196"/>
              <a:gd name="connsiteX3" fmla="*/ 205741 w 592282"/>
              <a:gd name="connsiteY3" fmla="*/ 0 h 1467196"/>
              <a:gd name="connsiteX0" fmla="*/ 613062 w 613062"/>
              <a:gd name="connsiteY0" fmla="*/ 1342506 h 1342506"/>
              <a:gd name="connsiteX1" fmla="*/ 0 w 613062"/>
              <a:gd name="connsiteY1" fmla="*/ 937260 h 1342506"/>
              <a:gd name="connsiteX2" fmla="*/ 20780 w 613062"/>
              <a:gd name="connsiteY2" fmla="*/ 719051 h 1342506"/>
              <a:gd name="connsiteX3" fmla="*/ 226521 w 613062"/>
              <a:gd name="connsiteY3" fmla="*/ 0 h 1342506"/>
              <a:gd name="connsiteX0" fmla="*/ 613062 w 613062"/>
              <a:gd name="connsiteY0" fmla="*/ 1342506 h 1342506"/>
              <a:gd name="connsiteX1" fmla="*/ 0 w 613062"/>
              <a:gd name="connsiteY1" fmla="*/ 937260 h 1342506"/>
              <a:gd name="connsiteX2" fmla="*/ 226521 w 613062"/>
              <a:gd name="connsiteY2" fmla="*/ 0 h 1342506"/>
              <a:gd name="connsiteX0" fmla="*/ 613062 w 613062"/>
              <a:gd name="connsiteY0" fmla="*/ 1342506 h 1342506"/>
              <a:gd name="connsiteX1" fmla="*/ 0 w 613062"/>
              <a:gd name="connsiteY1" fmla="*/ 937260 h 1342506"/>
              <a:gd name="connsiteX2" fmla="*/ 155863 w 613062"/>
              <a:gd name="connsiteY2" fmla="*/ 334587 h 1342506"/>
              <a:gd name="connsiteX3" fmla="*/ 226521 w 613062"/>
              <a:gd name="connsiteY3" fmla="*/ 0 h 1342506"/>
              <a:gd name="connsiteX0" fmla="*/ 789708 w 789708"/>
              <a:gd name="connsiteY0" fmla="*/ 1342506 h 1342506"/>
              <a:gd name="connsiteX1" fmla="*/ 176646 w 789708"/>
              <a:gd name="connsiteY1" fmla="*/ 937260 h 1342506"/>
              <a:gd name="connsiteX2" fmla="*/ 0 w 789708"/>
              <a:gd name="connsiteY2" fmla="*/ 220287 h 1342506"/>
              <a:gd name="connsiteX3" fmla="*/ 403167 w 789708"/>
              <a:gd name="connsiteY3" fmla="*/ 0 h 1342506"/>
              <a:gd name="connsiteX0" fmla="*/ 789708 w 789708"/>
              <a:gd name="connsiteY0" fmla="*/ 1342506 h 1342506"/>
              <a:gd name="connsiteX1" fmla="*/ 124691 w 789708"/>
              <a:gd name="connsiteY1" fmla="*/ 1342505 h 1342506"/>
              <a:gd name="connsiteX2" fmla="*/ 0 w 789708"/>
              <a:gd name="connsiteY2" fmla="*/ 220287 h 1342506"/>
              <a:gd name="connsiteX3" fmla="*/ 403167 w 789708"/>
              <a:gd name="connsiteY3" fmla="*/ 0 h 1342506"/>
              <a:gd name="connsiteX0" fmla="*/ 748144 w 748144"/>
              <a:gd name="connsiteY0" fmla="*/ 1350819 h 1350819"/>
              <a:gd name="connsiteX1" fmla="*/ 83127 w 748144"/>
              <a:gd name="connsiteY1" fmla="*/ 1350818 h 1350819"/>
              <a:gd name="connsiteX2" fmla="*/ 0 w 748144"/>
              <a:gd name="connsiteY2" fmla="*/ 0 h 1350819"/>
              <a:gd name="connsiteX3" fmla="*/ 361603 w 748144"/>
              <a:gd name="connsiteY3" fmla="*/ 8313 h 1350819"/>
              <a:gd name="connsiteX0" fmla="*/ 748144 w 748144"/>
              <a:gd name="connsiteY0" fmla="*/ 1384070 h 1384070"/>
              <a:gd name="connsiteX1" fmla="*/ 83127 w 748144"/>
              <a:gd name="connsiteY1" fmla="*/ 1384069 h 1384070"/>
              <a:gd name="connsiteX2" fmla="*/ 0 w 748144"/>
              <a:gd name="connsiteY2" fmla="*/ 33251 h 1384070"/>
              <a:gd name="connsiteX3" fmla="*/ 600594 w 748144"/>
              <a:gd name="connsiteY3" fmla="*/ 0 h 1384070"/>
              <a:gd name="connsiteX0" fmla="*/ 665017 w 665017"/>
              <a:gd name="connsiteY0" fmla="*/ 1384070 h 1384070"/>
              <a:gd name="connsiteX1" fmla="*/ 0 w 665017"/>
              <a:gd name="connsiteY1" fmla="*/ 1384069 h 1384070"/>
              <a:gd name="connsiteX2" fmla="*/ 20782 w 665017"/>
              <a:gd name="connsiteY2" fmla="*/ 2078 h 1384070"/>
              <a:gd name="connsiteX3" fmla="*/ 517467 w 665017"/>
              <a:gd name="connsiteY3" fmla="*/ 0 h 138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017" h="1384070">
                <a:moveTo>
                  <a:pt x="665017" y="1384070"/>
                </a:moveTo>
                <a:lnTo>
                  <a:pt x="0" y="1384069"/>
                </a:lnTo>
                <a:lnTo>
                  <a:pt x="20782" y="2078"/>
                </a:lnTo>
                <a:lnTo>
                  <a:pt x="517467" y="0"/>
                </a:ln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Player Rakings and week-to-week history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70" t="12891" r="54812" b="39857"/>
          <a:stretch/>
        </p:blipFill>
        <p:spPr>
          <a:xfrm>
            <a:off x="706580" y="1652154"/>
            <a:ext cx="4883729" cy="380091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29300" y="1565852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Got here by clicking:</a:t>
            </a:r>
          </a:p>
          <a:p>
            <a:pPr lvl="1"/>
            <a:r>
              <a:rPr lang="en-US" dirty="0" smtClean="0"/>
              <a:t>Daytime</a:t>
            </a:r>
          </a:p>
          <a:p>
            <a:pPr lvl="2"/>
            <a:r>
              <a:rPr lang="en-US" dirty="0" smtClean="0"/>
              <a:t>Rankings</a:t>
            </a:r>
          </a:p>
          <a:p>
            <a:r>
              <a:rPr lang="en-US" dirty="0" smtClean="0"/>
              <a:t>This page shows how each player in the league has performed </a:t>
            </a:r>
          </a:p>
          <a:p>
            <a:r>
              <a:rPr lang="en-US" dirty="0" smtClean="0"/>
              <a:t>There are 3 performance parameters: Rank, Total Points, and Rating</a:t>
            </a:r>
          </a:p>
          <a:p>
            <a:r>
              <a:rPr lang="en-US" dirty="0" smtClean="0"/>
              <a:t>Rank: your current position on the ladder</a:t>
            </a:r>
          </a:p>
          <a:p>
            <a:r>
              <a:rPr lang="en-US" dirty="0" smtClean="0"/>
              <a:t>Total Points: the accumulates points your have won this session</a:t>
            </a:r>
          </a:p>
          <a:p>
            <a:r>
              <a:rPr lang="en-US" dirty="0" smtClean="0"/>
              <a:t>Rating: an independent measure of your playing prowess relative to the other ladder players</a:t>
            </a:r>
          </a:p>
          <a:p>
            <a:r>
              <a:rPr lang="en-US" dirty="0" smtClean="0"/>
              <a:t>Performance History: Old </a:t>
            </a:r>
            <a:r>
              <a:rPr lang="en-US" dirty="0" err="1" smtClean="0"/>
              <a:t>Rank:Points:Wins</a:t>
            </a:r>
            <a:endParaRPr lang="en-US" dirty="0" smtClean="0"/>
          </a:p>
          <a:p>
            <a:pPr lvl="1"/>
            <a:r>
              <a:rPr lang="en-US" dirty="0" smtClean="0"/>
              <a:t>E.g. Steve H for week3 = 4: 37 : 3</a:t>
            </a:r>
          </a:p>
          <a:p>
            <a:pPr lvl="1"/>
            <a:r>
              <a:rPr lang="en-US" dirty="0" smtClean="0"/>
              <a:t>He was ranked 4</a:t>
            </a:r>
            <a:r>
              <a:rPr lang="en-US" baseline="30000" dirty="0" smtClean="0"/>
              <a:t>th</a:t>
            </a:r>
            <a:r>
              <a:rPr lang="en-US" dirty="0" smtClean="0"/>
              <a:t>, he got 37 pts this week, and won 3 games in his match</a:t>
            </a:r>
          </a:p>
          <a:p>
            <a:pPr lvl="1"/>
            <a:r>
              <a:rPr lang="en-US" dirty="0" smtClean="0"/>
              <a:t>If you did not play on a given week, e.g.  2: b,  the numbers are your old rank and a ‘b’ for 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2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Scores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40427"/>
            <a:ext cx="5198918" cy="4836536"/>
          </a:xfrm>
        </p:spPr>
        <p:txBody>
          <a:bodyPr/>
          <a:lstStyle/>
          <a:p>
            <a:r>
              <a:rPr lang="en-US" dirty="0" smtClean="0"/>
              <a:t>Got here by clicking:</a:t>
            </a:r>
          </a:p>
          <a:p>
            <a:pPr lvl="1"/>
            <a:r>
              <a:rPr lang="en-US" dirty="0" smtClean="0"/>
              <a:t>Daytime</a:t>
            </a:r>
          </a:p>
          <a:p>
            <a:pPr lvl="2"/>
            <a:r>
              <a:rPr lang="en-US" dirty="0" smtClean="0"/>
              <a:t>Scores</a:t>
            </a:r>
          </a:p>
          <a:p>
            <a:r>
              <a:rPr lang="en-US" dirty="0" smtClean="0"/>
              <a:t>Each match consists of 3 games played to 15 (or 11), win by 1</a:t>
            </a:r>
          </a:p>
          <a:p>
            <a:r>
              <a:rPr lang="en-US" dirty="0" smtClean="0"/>
              <a:t>This page show the score for all the matches played on a given week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93" t="12121" r="69983" b="34697"/>
          <a:stretch/>
        </p:blipFill>
        <p:spPr>
          <a:xfrm>
            <a:off x="6847609" y="862444"/>
            <a:ext cx="3855028" cy="52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427"/>
            <a:ext cx="6477000" cy="4836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Got here by clicking:</a:t>
            </a:r>
          </a:p>
          <a:p>
            <a:pPr lvl="1"/>
            <a:r>
              <a:rPr lang="en-US" dirty="0" smtClean="0"/>
              <a:t>Daytime</a:t>
            </a:r>
          </a:p>
          <a:p>
            <a:pPr lvl="2"/>
            <a:r>
              <a:rPr lang="en-US" dirty="0" smtClean="0"/>
              <a:t>Schedule</a:t>
            </a:r>
          </a:p>
          <a:p>
            <a:r>
              <a:rPr lang="en-US" dirty="0" smtClean="0"/>
              <a:t>The league manager will post the weekly schedule 1 or 2 days before matches will be played</a:t>
            </a:r>
          </a:p>
          <a:p>
            <a:r>
              <a:rPr lang="en-US" dirty="0" smtClean="0"/>
              <a:t>The schedule list the match time for every player. </a:t>
            </a:r>
          </a:p>
          <a:p>
            <a:pPr lvl="1"/>
            <a:r>
              <a:rPr lang="en-US" dirty="0" smtClean="0"/>
              <a:t>If you are not on the list, but plan to play, contact the manager as soon as possible.</a:t>
            </a:r>
          </a:p>
          <a:p>
            <a:pPr lvl="1"/>
            <a:r>
              <a:rPr lang="en-US" dirty="0" smtClean="0"/>
              <a:t>Also, if you are on the list but do NOT plan to play, let the manager know as soon as possible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1" t="11969" r="69871" b="29395"/>
          <a:stretch/>
        </p:blipFill>
        <p:spPr>
          <a:xfrm>
            <a:off x="7460674" y="529938"/>
            <a:ext cx="3616036" cy="53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Navigating the APC Ladder Website</vt:lpstr>
      <vt:lpstr>Welcome to the APC Ladder </vt:lpstr>
      <vt:lpstr>Player Rakings and week-to-week history</vt:lpstr>
      <vt:lpstr>Weekly Scores</vt:lpstr>
      <vt:lpstr>Weekly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the APC Ladder Website</dc:title>
  <dc:creator>Ed</dc:creator>
  <cp:lastModifiedBy>Ed</cp:lastModifiedBy>
  <cp:revision>8</cp:revision>
  <dcterms:created xsi:type="dcterms:W3CDTF">2021-04-14T19:39:35Z</dcterms:created>
  <dcterms:modified xsi:type="dcterms:W3CDTF">2021-04-14T21:03:25Z</dcterms:modified>
</cp:coreProperties>
</file>