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9" r:id="rId6"/>
    <p:sldId id="298" r:id="rId7"/>
    <p:sldId id="310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25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298"/>
            <p14:sldId id="310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Resource Controllers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Accessors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Resource Controllers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Accessors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21-Jun-2022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21-Jun-2022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21-Jun-2022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change our index function to remove the filtering of Active and Inactive</a:t>
            </a:r>
          </a:p>
          <a:p>
            <a:r>
              <a:rPr lang="en-GB" dirty="0"/>
              <a:t>We saw how we could display ‘0’ and ‘1’ which texts of our choice – which is not a bright way of doing things.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1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Accessors and Mutators.</a:t>
            </a:r>
          </a:p>
          <a:p>
            <a:r>
              <a:rPr lang="en-GB" dirty="0"/>
              <a:t>Accessors are used to format attributes when you retrieve them from the database, while mutators format the attributes before saving them to the database.</a:t>
            </a:r>
          </a:p>
          <a:p>
            <a:r>
              <a:rPr lang="en-GB" dirty="0"/>
              <a:t>The active field is a good candidate for applying accessor functionality.</a:t>
            </a:r>
          </a:p>
          <a:p>
            <a:r>
              <a:rPr lang="en-GB" dirty="0">
                <a:latin typeface="Consolas" panose="020B0609020204030204" pitchFamily="49" charset="0"/>
              </a:rPr>
              <a:t>get[</a:t>
            </a:r>
            <a:r>
              <a:rPr lang="en-GB" dirty="0" err="1">
                <a:latin typeface="Consolas" panose="020B0609020204030204" pitchFamily="49" charset="0"/>
              </a:rPr>
              <a:t>attribute_name</a:t>
            </a:r>
            <a:r>
              <a:rPr lang="en-GB" dirty="0">
                <a:latin typeface="Consolas" panose="020B0609020204030204" pitchFamily="49" charset="0"/>
              </a:rPr>
              <a:t>]Attribute()</a:t>
            </a:r>
            <a:r>
              <a:rPr lang="en-GB" dirty="0"/>
              <a:t>, is the way you can create an accessor.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0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store</a:t>
            </a:r>
            <a:endParaRPr lang="en-GB" dirty="0"/>
          </a:p>
          <a:p>
            <a:r>
              <a:rPr lang="en-GB" dirty="0"/>
              <a:t>The next action in the Controller sequence is the store method.</a:t>
            </a:r>
          </a:p>
          <a:p>
            <a:r>
              <a:rPr lang="en-GB" dirty="0"/>
              <a:t>We have implemented the store method.</a:t>
            </a:r>
          </a:p>
          <a:p>
            <a:r>
              <a:rPr lang="en-GB" dirty="0"/>
              <a:t>Generally the store method directs to the show method for the newly created resource.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9863016"/>
              </p:ext>
            </p:extLst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3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The URI format for the show Controller calls for a get method to “resources/{resource}”.  </a:t>
            </a:r>
          </a:p>
          <a:p>
            <a:pPr marL="384048" lvl="2" indent="0">
              <a:buNone/>
            </a:pPr>
            <a:r>
              <a:rPr lang="en-GB" dirty="0">
                <a:latin typeface="Consolas" panose="020B0609020204030204" pitchFamily="49" charset="0"/>
              </a:rPr>
              <a:t>Route::get('customers/{customer}', [</a:t>
            </a:r>
            <a:r>
              <a:rPr lang="en-GB" dirty="0" err="1">
                <a:latin typeface="Consolas" panose="020B0609020204030204" pitchFamily="49" charset="0"/>
              </a:rPr>
              <a:t>CustomersController</a:t>
            </a:r>
            <a:r>
              <a:rPr lang="en-GB" dirty="0">
                <a:latin typeface="Consolas" panose="020B0609020204030204" pitchFamily="49" charset="0"/>
              </a:rPr>
              <a:t>::class, 'show']);</a:t>
            </a:r>
          </a:p>
          <a:p>
            <a:r>
              <a:rPr lang="en-GB" dirty="0"/>
              <a:t>Any thing that comes after the “resources” / “{resource}” goes into a variable in our case the customer variable.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163421"/>
              </p:ext>
            </p:extLst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8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The route hits the show method in the Controller.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public function show($customer)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dd($customer);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/>
              <a:t>To see the out put of our above debugging we create clickable link for each of the names on our index page.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Checking this out in our browser, should output the returned id.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&lt;div class="col-4"&gt; &lt;a </a:t>
            </a:r>
            <a:r>
              <a:rPr lang="en-GB" dirty="0" err="1">
                <a:latin typeface="Consolas" panose="020B0609020204030204" pitchFamily="49" charset="0"/>
              </a:rPr>
              <a:t>href</a:t>
            </a:r>
            <a:r>
              <a:rPr lang="en-GB" dirty="0">
                <a:latin typeface="Consolas" panose="020B0609020204030204" pitchFamily="49" charset="0"/>
              </a:rPr>
              <a:t>="/customers/{{ $customer-&gt;id }}"&gt;{{ $customer-&gt;name }}&lt;/a&gt; &lt;/div&gt;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8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Using find function on the id from the link We should see all attributes related to the id.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public function show($customer)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$customer = Customer::find($customer);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dd($customer);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Now that we have our data we can return it to a view “</a:t>
            </a:r>
            <a:r>
              <a:rPr lang="en-GB" dirty="0" err="1"/>
              <a:t>customers.show</a:t>
            </a:r>
            <a:r>
              <a:rPr lang="en-GB" dirty="0"/>
              <a:t>”.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public function show($customer)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    $customer = Customer::find($customer);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    return view('</a:t>
            </a:r>
            <a:r>
              <a:rPr lang="en-GB" sz="1400" dirty="0" err="1">
                <a:latin typeface="Consolas" panose="020B0609020204030204" pitchFamily="49" charset="0"/>
              </a:rPr>
              <a:t>customers.show</a:t>
            </a:r>
            <a:r>
              <a:rPr lang="en-GB" sz="1400" dirty="0">
                <a:latin typeface="Consolas" panose="020B0609020204030204" pitchFamily="49" charset="0"/>
              </a:rPr>
              <a:t>', compact('customer'));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7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Let us create our view </a:t>
            </a:r>
            <a:r>
              <a:rPr lang="en-GB" dirty="0" err="1"/>
              <a:t>customers.show</a:t>
            </a:r>
            <a:endParaRPr lang="en-GB" dirty="0"/>
          </a:p>
          <a:p>
            <a:r>
              <a:rPr lang="en-GB" dirty="0"/>
              <a:t>In our customers folder, create a file named </a:t>
            </a:r>
            <a:r>
              <a:rPr lang="en-GB" dirty="0" err="1"/>
              <a:t>show.blade.php</a:t>
            </a:r>
            <a:endParaRPr lang="en-GB" dirty="0"/>
          </a:p>
          <a:p>
            <a:r>
              <a:rPr lang="en-GB" dirty="0"/>
              <a:t>Now that the view have been successfully displayed</a:t>
            </a:r>
          </a:p>
          <a:p>
            <a:r>
              <a:rPr lang="en-GB" dirty="0"/>
              <a:t>What happens if we input a value that is not in our database .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1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If we “dd” we see that we are returned “null”.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public function show($customer)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$customer = Customer::find($customer);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dd($customer);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return view('</a:t>
            </a:r>
            <a:r>
              <a:rPr lang="en-GB" dirty="0" err="1">
                <a:latin typeface="Consolas" panose="020B0609020204030204" pitchFamily="49" charset="0"/>
              </a:rPr>
              <a:t>customers.show</a:t>
            </a:r>
            <a:r>
              <a:rPr lang="en-GB" dirty="0">
                <a:latin typeface="Consolas" panose="020B0609020204030204" pitchFamily="49" charset="0"/>
              </a:rPr>
              <a:t>', compact('customer'));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}.</a:t>
            </a:r>
          </a:p>
          <a:p>
            <a:r>
              <a:rPr lang="en-GB" dirty="0"/>
              <a:t>The easiest way to solve this is to use where instead of request.</a:t>
            </a:r>
          </a:p>
          <a:p>
            <a:r>
              <a:rPr lang="en-GB" dirty="0">
                <a:latin typeface="Consolas" panose="020B0609020204030204" pitchFamily="49" charset="0"/>
              </a:rPr>
              <a:t>$customer = Customer::where('id', $customer)-&gt;</a:t>
            </a:r>
            <a:r>
              <a:rPr lang="en-GB" dirty="0" err="1">
                <a:latin typeface="Consolas" panose="020B0609020204030204" pitchFamily="49" charset="0"/>
              </a:rPr>
              <a:t>firstOrFail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Last Session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Eloquent Scope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Mass Assignment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Relations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One to many 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390487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Action : show</a:t>
            </a:r>
            <a:endParaRPr lang="en-GB" dirty="0"/>
          </a:p>
          <a:p>
            <a:r>
              <a:rPr lang="en-GB" dirty="0"/>
              <a:t>Route Model Binding – Laravel best </a:t>
            </a:r>
          </a:p>
          <a:p>
            <a:r>
              <a:rPr lang="en-GB" dirty="0"/>
              <a:t>… if you had named the ‘wild-card’ variable '/customers/{customer}’ in route customer and the input parameter variable of “show” exactly the same then …</a:t>
            </a:r>
          </a:p>
          <a:p>
            <a:r>
              <a:rPr lang="en-GB" dirty="0"/>
              <a:t>… if you simply type hint Customer in the function 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public function show(Customer $customer)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return view('</a:t>
            </a:r>
            <a:r>
              <a:rPr lang="en-GB" dirty="0" err="1">
                <a:latin typeface="Consolas" panose="020B0609020204030204" pitchFamily="49" charset="0"/>
              </a:rPr>
              <a:t>customers.show</a:t>
            </a:r>
            <a:r>
              <a:rPr lang="en-GB" dirty="0">
                <a:latin typeface="Consolas" panose="020B0609020204030204" pitchFamily="49" charset="0"/>
              </a:rPr>
              <a:t>', compact('customer'));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photos.store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photos.show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08958-8D4D-312D-0FCA-6D7532B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20C3E-3ED3-854D-792C-7831C5C6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9639BC-8D08-999C-4593-290970A6DF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794867-56D2-F82E-B64C-0E54D61A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670D7-7292-448B-AC2F-F5680ADE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Eloquent Accessors</a:t>
            </a:r>
          </a:p>
          <a:p>
            <a:r>
              <a:rPr lang="en-GB" dirty="0"/>
              <a:t>Accessors are used to format attributes when you retrieve them from the database, while mutators format the attributes before saving them to the database.</a:t>
            </a:r>
          </a:p>
          <a:p>
            <a:r>
              <a:rPr lang="en-GB" dirty="0"/>
              <a:t>REST-</a:t>
            </a:r>
            <a:r>
              <a:rPr lang="en-GB" dirty="0" err="1"/>
              <a:t>ful</a:t>
            </a:r>
            <a:r>
              <a:rPr lang="en-GB" dirty="0"/>
              <a:t> store</a:t>
            </a:r>
          </a:p>
          <a:p>
            <a:r>
              <a:rPr lang="en-GB" dirty="0"/>
              <a:t>Third from the REST-</a:t>
            </a:r>
            <a:r>
              <a:rPr lang="en-GB" dirty="0" err="1"/>
              <a:t>ful</a:t>
            </a:r>
            <a:r>
              <a:rPr lang="en-GB" dirty="0"/>
              <a:t> Controller formats, saves data into the database.</a:t>
            </a:r>
          </a:p>
          <a:p>
            <a:r>
              <a:rPr lang="en-GB" dirty="0"/>
              <a:t>REST-</a:t>
            </a:r>
            <a:r>
              <a:rPr lang="en-GB" dirty="0" err="1"/>
              <a:t>ful</a:t>
            </a:r>
            <a:r>
              <a:rPr lang="en-GB" dirty="0"/>
              <a:t> show</a:t>
            </a:r>
          </a:p>
          <a:p>
            <a:r>
              <a:rPr lang="en-GB" dirty="0"/>
              <a:t>This method is for displaying individual record.</a:t>
            </a:r>
          </a:p>
          <a:p>
            <a:r>
              <a:rPr lang="en-GB" dirty="0"/>
              <a:t>Route-Model Binding</a:t>
            </a:r>
          </a:p>
          <a:p>
            <a:r>
              <a:rPr lang="en-GB" dirty="0"/>
              <a:t>Type-hinting a keyword and Laravel does the rest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US" dirty="0"/>
              <a:t>Actions handled by Resource Controllers …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US" dirty="0"/>
              <a:t>Index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US" dirty="0"/>
              <a:t>Create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US" dirty="0"/>
              <a:t>Store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US" dirty="0"/>
              <a:t>show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US" dirty="0"/>
              <a:t>Accessors </a:t>
            </a:r>
            <a:endParaRPr lang="en-GB" dirty="0"/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695586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Today’s learning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Actions handled by Resource Controllers …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Index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Create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Store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show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Accessors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to …</a:t>
            </a:r>
          </a:p>
        </p:txBody>
      </p:sp>
    </p:spTree>
    <p:extLst>
      <p:ext uri="{BB962C8B-B14F-4D97-AF65-F5344CB8AC3E}">
        <p14:creationId xmlns:p14="http://schemas.microsoft.com/office/powerpoint/2010/main" val="16026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Resource Controller – are typical to perform the same sets of create, read, update, or delete actions against each resource in an application.</a:t>
            </a:r>
          </a:p>
          <a:p>
            <a:r>
              <a:rPr lang="en-GB" dirty="0"/>
              <a:t>Resource Controllers have a Verb, the URI, and then the action which is the name of the method in the controller and finally the route name.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7456819"/>
              </p:ext>
            </p:extLst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photos.create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0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Action : index</a:t>
            </a:r>
          </a:p>
          <a:p>
            <a:r>
              <a:rPr lang="en-GB" dirty="0"/>
              <a:t>The index method basically gives your Resource List.</a:t>
            </a:r>
          </a:p>
          <a:p>
            <a:r>
              <a:rPr lang="en-GB" dirty="0"/>
              <a:t>In our Controller the index function matches with the index action of populating a Resource List.</a:t>
            </a:r>
          </a:p>
          <a:p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785587"/>
              </p:ext>
            </p:extLst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photos.index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photos.create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4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Action : create</a:t>
            </a:r>
          </a:p>
          <a:p>
            <a:r>
              <a:rPr lang="en-GB" dirty="0"/>
              <a:t>A “create” Controller calls for a “</a:t>
            </a:r>
            <a:r>
              <a:rPr lang="en-GB" dirty="0" err="1"/>
              <a:t>customers.create</a:t>
            </a:r>
            <a:r>
              <a:rPr lang="en-GB" dirty="0"/>
              <a:t>” action</a:t>
            </a:r>
          </a:p>
          <a:p>
            <a:r>
              <a:rPr lang="en-GB" dirty="0" err="1"/>
              <a:t>customers.create</a:t>
            </a:r>
            <a:r>
              <a:rPr lang="en-GB" dirty="0"/>
              <a:t> route is what will hit the create form.</a:t>
            </a:r>
          </a:p>
          <a:p>
            <a:r>
              <a:rPr lang="en-GB" dirty="0"/>
              <a:t>What we have in our “index” is a combination of form and list which needs to be separated.</a:t>
            </a:r>
          </a:p>
          <a:p>
            <a:r>
              <a:rPr lang="en-GB" dirty="0"/>
              <a:t>Following on the convention the “resource” folder needs to be appropriately named customers.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5905888"/>
              </p:ext>
            </p:extLst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Action : create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logic in the 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corresponding view in the Customers folder. </a:t>
            </a:r>
          </a:p>
          <a:p>
            <a:r>
              <a:rPr lang="en-GB" dirty="0"/>
              <a:t>What goes into the create file is the form we had in our previous index file.</a:t>
            </a:r>
          </a:p>
          <a:p>
            <a:r>
              <a:rPr lang="en-GB" dirty="0"/>
              <a:t>The index view will just have the resource list.</a:t>
            </a:r>
          </a:p>
          <a:p>
            <a:r>
              <a:rPr lang="en-GB" dirty="0"/>
              <a:t>For the “CRUD” cycle to make sense a link to the create form will have to created in the index file.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17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E92291-1C72-5522-9C72-4FD90F261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Controllers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Creation of the route for the create controller…</a:t>
            </a:r>
          </a:p>
          <a:p>
            <a:r>
              <a:rPr lang="en-GB" dirty="0"/>
              <a:t>To reflect the changes the companies variable to be moved into the create function in the create controller.</a:t>
            </a:r>
          </a:p>
          <a:p>
            <a:pPr lvl="1"/>
            <a:r>
              <a:rPr lang="en-GB" dirty="0"/>
              <a:t>Finally we cannot “return back” any longer, we redirect it to customers</a:t>
            </a:r>
          </a:p>
          <a:p>
            <a:r>
              <a:rPr lang="en-GB" dirty="0"/>
              <a:t>since we moved our “form” for customers inside of a folder for the same the reference in the post action should be changed as so …</a:t>
            </a:r>
          </a:p>
          <a:p>
            <a:r>
              <a:rPr lang="en-GB" dirty="0"/>
              <a:t>form action="/customers" method="post"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A5A65E-617A-28CC-1253-61D2C98DEF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99225" y="1812924"/>
          <a:ext cx="4954588" cy="3748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7">
                  <a:extLst>
                    <a:ext uri="{9D8B030D-6E8A-4147-A177-3AD203B41FA5}">
                      <a16:colId xmlns:a16="http://schemas.microsoft.com/office/drawing/2014/main" val="3556158127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832991442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1060870069"/>
                    </a:ext>
                  </a:extLst>
                </a:gridCol>
                <a:gridCol w="1238647">
                  <a:extLst>
                    <a:ext uri="{9D8B030D-6E8A-4147-A177-3AD203B41FA5}">
                      <a16:colId xmlns:a16="http://schemas.microsoft.com/office/drawing/2014/main" val="849889738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Verb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Route Name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205940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photos.index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9525313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/photos/create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photos.create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58962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photos.store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49506377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show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photos.show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3487975"/>
                  </a:ext>
                </a:extLst>
              </a:tr>
              <a:tr h="6236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/photos/{photo}/edit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edit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photos.edit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8027308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PUT/PATCH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photos.update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4453830"/>
                  </a:ext>
                </a:extLst>
              </a:tr>
              <a:tr h="446339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/photos/{photo}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destroy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photos.destroy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5017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3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1929</TotalTime>
  <Words>2277</Words>
  <Application>Microsoft Office PowerPoint</Application>
  <PresentationFormat>Widescreen</PresentationFormat>
  <Paragraphs>695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Resource Controllers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97</cp:revision>
  <dcterms:created xsi:type="dcterms:W3CDTF">2022-06-09T00:16:26Z</dcterms:created>
  <dcterms:modified xsi:type="dcterms:W3CDTF">2022-06-21T05:27:06Z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