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5" r:id="rId4"/>
  </p:sldMasterIdLst>
  <p:notesMasterIdLst>
    <p:notesMasterId r:id="rId28"/>
  </p:notesMasterIdLst>
  <p:handoutMasterIdLst>
    <p:handoutMasterId r:id="rId29"/>
  </p:handoutMasterIdLst>
  <p:sldIdLst>
    <p:sldId id="256" r:id="rId5"/>
    <p:sldId id="362" r:id="rId6"/>
    <p:sldId id="298" r:id="rId7"/>
    <p:sldId id="364" r:id="rId8"/>
    <p:sldId id="346" r:id="rId9"/>
    <p:sldId id="383" r:id="rId10"/>
    <p:sldId id="384" r:id="rId11"/>
    <p:sldId id="385" r:id="rId12"/>
    <p:sldId id="386" r:id="rId13"/>
    <p:sldId id="387" r:id="rId14"/>
    <p:sldId id="388" r:id="rId15"/>
    <p:sldId id="365" r:id="rId16"/>
    <p:sldId id="389" r:id="rId17"/>
    <p:sldId id="390" r:id="rId18"/>
    <p:sldId id="391" r:id="rId19"/>
    <p:sldId id="392" r:id="rId20"/>
    <p:sldId id="393" r:id="rId21"/>
    <p:sldId id="394" r:id="rId22"/>
    <p:sldId id="395" r:id="rId23"/>
    <p:sldId id="396" r:id="rId24"/>
    <p:sldId id="397" r:id="rId25"/>
    <p:sldId id="325" r:id="rId26"/>
    <p:sldId id="29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E50564F-E098-4FAB-A1D5-61B885E684A6}">
          <p14:sldIdLst>
            <p14:sldId id="256"/>
            <p14:sldId id="362"/>
            <p14:sldId id="298"/>
            <p14:sldId id="364"/>
            <p14:sldId id="346"/>
            <p14:sldId id="383"/>
            <p14:sldId id="384"/>
            <p14:sldId id="385"/>
            <p14:sldId id="386"/>
            <p14:sldId id="387"/>
            <p14:sldId id="388"/>
            <p14:sldId id="365"/>
            <p14:sldId id="389"/>
            <p14:sldId id="390"/>
            <p14:sldId id="391"/>
            <p14:sldId id="392"/>
            <p14:sldId id="393"/>
            <p14:sldId id="394"/>
            <p14:sldId id="395"/>
            <p14:sldId id="396"/>
            <p14:sldId id="397"/>
            <p14:sldId id="325"/>
            <p14:sldId id="29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249" autoAdjust="0"/>
  </p:normalViewPr>
  <p:slideViewPr>
    <p:cSldViewPr snapToGrid="0" showGuides="1">
      <p:cViewPr varScale="1">
        <p:scale>
          <a:sx n="88" d="100"/>
          <a:sy n="88" d="100"/>
        </p:scale>
        <p:origin x="374" y="72"/>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60" d="100"/>
          <a:sy n="60" d="100"/>
        </p:scale>
        <p:origin x="3187" y="4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8" Type="http://schemas.openxmlformats.org/officeDocument/2006/relationships/slide" Target="slides/slide4.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F07F19-1F50-4B42-A7A0-278DF9D25BB1}"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2EE95FC5-CD6B-4A50-9262-DC414E16C3EA}">
      <dgm:prSet/>
      <dgm:spPr/>
      <dgm:t>
        <a:bodyPr/>
        <a:lstStyle/>
        <a:p>
          <a:pPr marL="339725" indent="-339725">
            <a:lnSpc>
              <a:spcPct val="100000"/>
            </a:lnSpc>
          </a:pPr>
          <a:r>
            <a:rPr lang="en-US" dirty="0">
              <a:solidFill>
                <a:schemeClr val="accent1">
                  <a:lumMod val="50000"/>
                </a:schemeClr>
              </a:solidFill>
            </a:rPr>
            <a:t>1.</a:t>
          </a:r>
          <a:r>
            <a:rPr lang="en-US" dirty="0"/>
            <a:t> </a:t>
          </a:r>
          <a:r>
            <a:rPr lang="en-US" dirty="0" err="1">
              <a:solidFill>
                <a:schemeClr val="tx1">
                  <a:alpha val="60000"/>
                </a:schemeClr>
              </a:solidFill>
            </a:rPr>
            <a:t>Athentication</a:t>
          </a:r>
          <a:endParaRPr lang="en-US" dirty="0">
            <a:solidFill>
              <a:schemeClr val="tx1">
                <a:alpha val="60000"/>
              </a:schemeClr>
            </a:solidFill>
          </a:endParaRPr>
        </a:p>
      </dgm:t>
    </dgm:pt>
    <dgm:pt modelId="{75374347-884B-4721-8CFF-DF080F5B1C79}" type="parTrans" cxnId="{B3F19EC2-A372-4EC3-BFE0-C62FFDFE3DF6}">
      <dgm:prSet/>
      <dgm:spPr/>
      <dgm:t>
        <a:bodyPr/>
        <a:lstStyle/>
        <a:p>
          <a:endParaRPr lang="en-US"/>
        </a:p>
      </dgm:t>
    </dgm:pt>
    <dgm:pt modelId="{C99EBBB1-E916-471C-83C9-ABE85B42AC26}" type="sibTrans" cxnId="{B3F19EC2-A372-4EC3-BFE0-C62FFDFE3DF6}">
      <dgm:prSet/>
      <dgm:spPr/>
      <dgm:t>
        <a:bodyPr/>
        <a:lstStyle/>
        <a:p>
          <a:endParaRPr lang="en-US"/>
        </a:p>
      </dgm:t>
    </dgm:pt>
    <dgm:pt modelId="{F05611F0-8256-4954-B6CB-ED6B4F2DD397}">
      <dgm:prSet custT="1"/>
      <dgm:spPr/>
      <dgm:t>
        <a:bodyPr/>
        <a:lstStyle/>
        <a:p>
          <a:pPr marL="339725" indent="-320040">
            <a:lnSpc>
              <a:spcPct val="100000"/>
            </a:lnSpc>
            <a:spcAft>
              <a:spcPts val="1000"/>
            </a:spcAft>
          </a:pPr>
          <a:r>
            <a:rPr lang="en-US" sz="2500" kern="1200" dirty="0">
              <a:solidFill>
                <a:schemeClr val="accent1">
                  <a:lumMod val="50000"/>
                </a:schemeClr>
              </a:solidFill>
            </a:rPr>
            <a:t>2.</a:t>
          </a:r>
          <a:r>
            <a:rPr lang="en-US" sz="2500" kern="1200" dirty="0"/>
            <a:t> </a:t>
          </a:r>
          <a:r>
            <a:rPr lang="en-US" sz="2500" kern="1200" dirty="0">
              <a:solidFill>
                <a:srgbClr val="000000">
                  <a:alpha val="60000"/>
                </a:srgbClr>
              </a:solidFill>
              <a:latin typeface="Calibri" panose="020F0502020204030204"/>
              <a:ea typeface="+mn-ea"/>
              <a:cs typeface="+mn-cs"/>
            </a:rPr>
            <a:t>Middleware</a:t>
          </a:r>
        </a:p>
      </dgm:t>
    </dgm:pt>
    <dgm:pt modelId="{CD7328D6-9FAE-4506-9BDB-E06A571EC1D4}" type="parTrans" cxnId="{914FACD2-336A-4471-9E99-312B3F8EAB04}">
      <dgm:prSet/>
      <dgm:spPr/>
      <dgm:t>
        <a:bodyPr/>
        <a:lstStyle/>
        <a:p>
          <a:endParaRPr lang="en-US"/>
        </a:p>
      </dgm:t>
    </dgm:pt>
    <dgm:pt modelId="{6BD5265A-8333-420D-BDB2-65F10B3EBD76}" type="sibTrans" cxnId="{914FACD2-336A-4471-9E99-312B3F8EAB04}">
      <dgm:prSet/>
      <dgm:spPr/>
      <dgm:t>
        <a:bodyPr/>
        <a:lstStyle/>
        <a:p>
          <a:endParaRPr lang="en-US"/>
        </a:p>
      </dgm:t>
    </dgm:pt>
    <dgm:pt modelId="{539F0B2D-763D-4639-B4AA-CC4EE0B8029F}" type="pres">
      <dgm:prSet presAssocID="{D0F07F19-1F50-4B42-A7A0-278DF9D25BB1}" presName="root" presStyleCnt="0">
        <dgm:presLayoutVars>
          <dgm:dir/>
          <dgm:resizeHandles val="exact"/>
        </dgm:presLayoutVars>
      </dgm:prSet>
      <dgm:spPr/>
    </dgm:pt>
    <dgm:pt modelId="{7C57C5FD-BC94-4852-B3EC-3A72C51988CA}" type="pres">
      <dgm:prSet presAssocID="{2EE95FC5-CD6B-4A50-9262-DC414E16C3EA}" presName="compNode" presStyleCnt="0"/>
      <dgm:spPr/>
    </dgm:pt>
    <dgm:pt modelId="{8D5BCCB0-FE2C-4B39-92FA-86E015360BFE}" type="pres">
      <dgm:prSet presAssocID="{2EE95FC5-CD6B-4A50-9262-DC414E16C3EA}" presName="bgRect" presStyleLbl="bgShp" presStyleIdx="0" presStyleCnt="2"/>
      <dgm:spPr>
        <a:prstGeom prst="rect">
          <a:avLst/>
        </a:prstGeom>
        <a:solidFill>
          <a:schemeClr val="accent1">
            <a:lumMod val="40000"/>
            <a:lumOff val="60000"/>
            <a:alpha val="50000"/>
          </a:schemeClr>
        </a:solidFill>
      </dgm:spPr>
    </dgm:pt>
    <dgm:pt modelId="{B970FC54-593D-4FE9-AFCD-C77EE53A4F01}" type="pres">
      <dgm:prSet presAssocID="{2EE95FC5-CD6B-4A50-9262-DC414E16C3EA}" presName="iconRect" presStyleLbl="node1" presStyleIdx="0" presStyleCnt="2"/>
      <dgm:spPr>
        <a:blipFill dpi="0" rotWithShape="1">
          <a:blip xmlns:r="http://schemas.openxmlformats.org/officeDocument/2006/relationships" r:embed="rId1">
            <a:alphaModFix amt="5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encil"/>
        </a:ext>
      </dgm:extLst>
    </dgm:pt>
    <dgm:pt modelId="{8B0477A4-6C5F-46E6-8910-A51FA1F661B5}" type="pres">
      <dgm:prSet presAssocID="{2EE95FC5-CD6B-4A50-9262-DC414E16C3EA}" presName="spaceRect" presStyleCnt="0"/>
      <dgm:spPr/>
    </dgm:pt>
    <dgm:pt modelId="{1002F504-21FD-4710-AB54-6DD4AE8B1DEB}" type="pres">
      <dgm:prSet presAssocID="{2EE95FC5-CD6B-4A50-9262-DC414E16C3EA}" presName="parTx" presStyleLbl="revTx" presStyleIdx="0" presStyleCnt="2" custLinFactNeighborX="-2848">
        <dgm:presLayoutVars>
          <dgm:chMax val="0"/>
          <dgm:chPref val="0"/>
        </dgm:presLayoutVars>
      </dgm:prSet>
      <dgm:spPr/>
    </dgm:pt>
    <dgm:pt modelId="{C5D2D154-D04C-4060-B371-4FA5C99B7538}" type="pres">
      <dgm:prSet presAssocID="{C99EBBB1-E916-471C-83C9-ABE85B42AC26}" presName="sibTrans" presStyleCnt="0"/>
      <dgm:spPr/>
    </dgm:pt>
    <dgm:pt modelId="{0E0B23C8-D5E1-4B41-BDA7-2CE57755BE6A}" type="pres">
      <dgm:prSet presAssocID="{F05611F0-8256-4954-B6CB-ED6B4F2DD397}" presName="compNode" presStyleCnt="0"/>
      <dgm:spPr/>
    </dgm:pt>
    <dgm:pt modelId="{CD05AFB1-E184-456B-B0D2-9C36C4272D02}" type="pres">
      <dgm:prSet presAssocID="{F05611F0-8256-4954-B6CB-ED6B4F2DD397}" presName="bgRect" presStyleLbl="bgShp" presStyleIdx="1" presStyleCnt="2"/>
      <dgm:spPr>
        <a:prstGeom prst="rect">
          <a:avLst/>
        </a:prstGeom>
        <a:solidFill>
          <a:schemeClr val="accent1">
            <a:lumMod val="40000"/>
            <a:lumOff val="60000"/>
            <a:alpha val="50000"/>
          </a:schemeClr>
        </a:solidFill>
      </dgm:spPr>
    </dgm:pt>
    <dgm:pt modelId="{74FDC127-8DFD-4460-AE93-0411105DEB60}" type="pres">
      <dgm:prSet presAssocID="{F05611F0-8256-4954-B6CB-ED6B4F2DD397}" presName="iconRect" presStyleLbl="node1" presStyleIdx="1" presStyleCnt="2"/>
      <dgm:spPr>
        <a:blipFill dpi="0" rotWithShape="1">
          <a:blip xmlns:r="http://schemas.openxmlformats.org/officeDocument/2006/relationships" r:embed="rId3">
            <a:alphaModFix amt="5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eaker"/>
        </a:ext>
      </dgm:extLst>
    </dgm:pt>
    <dgm:pt modelId="{58414D7F-A9B2-47FB-8B18-5EF591AE26CC}" type="pres">
      <dgm:prSet presAssocID="{F05611F0-8256-4954-B6CB-ED6B4F2DD397}" presName="spaceRect" presStyleCnt="0"/>
      <dgm:spPr/>
    </dgm:pt>
    <dgm:pt modelId="{1A91019B-6FF6-4E88-A622-AA77E19BE965}" type="pres">
      <dgm:prSet presAssocID="{F05611F0-8256-4954-B6CB-ED6B4F2DD397}" presName="parTx" presStyleLbl="revTx" presStyleIdx="1" presStyleCnt="2" custLinFactNeighborX="-2848">
        <dgm:presLayoutVars>
          <dgm:chMax val="0"/>
          <dgm:chPref val="0"/>
        </dgm:presLayoutVars>
      </dgm:prSet>
      <dgm:spPr/>
    </dgm:pt>
  </dgm:ptLst>
  <dgm:cxnLst>
    <dgm:cxn modelId="{D28FE450-D56C-43DC-901C-B2275D62B369}" type="presOf" srcId="{2EE95FC5-CD6B-4A50-9262-DC414E16C3EA}" destId="{1002F504-21FD-4710-AB54-6DD4AE8B1DEB}" srcOrd="0" destOrd="0" presId="urn:microsoft.com/office/officeart/2018/2/layout/IconVerticalSolidList"/>
    <dgm:cxn modelId="{FA896689-06F0-4649-9FF7-0D3A04B5B25E}" type="presOf" srcId="{D0F07F19-1F50-4B42-A7A0-278DF9D25BB1}" destId="{539F0B2D-763D-4639-B4AA-CC4EE0B8029F}" srcOrd="0" destOrd="0" presId="urn:microsoft.com/office/officeart/2018/2/layout/IconVerticalSolidList"/>
    <dgm:cxn modelId="{B3F19EC2-A372-4EC3-BFE0-C62FFDFE3DF6}" srcId="{D0F07F19-1F50-4B42-A7A0-278DF9D25BB1}" destId="{2EE95FC5-CD6B-4A50-9262-DC414E16C3EA}" srcOrd="0" destOrd="0" parTransId="{75374347-884B-4721-8CFF-DF080F5B1C79}" sibTransId="{C99EBBB1-E916-471C-83C9-ABE85B42AC26}"/>
    <dgm:cxn modelId="{914FACD2-336A-4471-9E99-312B3F8EAB04}" srcId="{D0F07F19-1F50-4B42-A7A0-278DF9D25BB1}" destId="{F05611F0-8256-4954-B6CB-ED6B4F2DD397}" srcOrd="1" destOrd="0" parTransId="{CD7328D6-9FAE-4506-9BDB-E06A571EC1D4}" sibTransId="{6BD5265A-8333-420D-BDB2-65F10B3EBD76}"/>
    <dgm:cxn modelId="{3CC82EFE-ECBC-4EF1-9AD1-94F2F4D0F7F0}" type="presOf" srcId="{F05611F0-8256-4954-B6CB-ED6B4F2DD397}" destId="{1A91019B-6FF6-4E88-A622-AA77E19BE965}" srcOrd="0" destOrd="0" presId="urn:microsoft.com/office/officeart/2018/2/layout/IconVerticalSolidList"/>
    <dgm:cxn modelId="{3141AECC-0824-4D33-B56E-0AA0BF76ADC4}" type="presParOf" srcId="{539F0B2D-763D-4639-B4AA-CC4EE0B8029F}" destId="{7C57C5FD-BC94-4852-B3EC-3A72C51988CA}" srcOrd="0" destOrd="0" presId="urn:microsoft.com/office/officeart/2018/2/layout/IconVerticalSolidList"/>
    <dgm:cxn modelId="{91B124C7-32BD-48C5-A045-6B89C6FA61EE}" type="presParOf" srcId="{7C57C5FD-BC94-4852-B3EC-3A72C51988CA}" destId="{8D5BCCB0-FE2C-4B39-92FA-86E015360BFE}" srcOrd="0" destOrd="0" presId="urn:microsoft.com/office/officeart/2018/2/layout/IconVerticalSolidList"/>
    <dgm:cxn modelId="{5C408221-FD1D-4546-A6E6-8330B2208253}" type="presParOf" srcId="{7C57C5FD-BC94-4852-B3EC-3A72C51988CA}" destId="{B970FC54-593D-4FE9-AFCD-C77EE53A4F01}" srcOrd="1" destOrd="0" presId="urn:microsoft.com/office/officeart/2018/2/layout/IconVerticalSolidList"/>
    <dgm:cxn modelId="{935E623E-CFDC-4AF8-B6EA-214446B4F401}" type="presParOf" srcId="{7C57C5FD-BC94-4852-B3EC-3A72C51988CA}" destId="{8B0477A4-6C5F-46E6-8910-A51FA1F661B5}" srcOrd="2" destOrd="0" presId="urn:microsoft.com/office/officeart/2018/2/layout/IconVerticalSolidList"/>
    <dgm:cxn modelId="{1E88C30E-19D9-4E39-B8C1-CD0573176A9E}" type="presParOf" srcId="{7C57C5FD-BC94-4852-B3EC-3A72C51988CA}" destId="{1002F504-21FD-4710-AB54-6DD4AE8B1DEB}" srcOrd="3" destOrd="0" presId="urn:microsoft.com/office/officeart/2018/2/layout/IconVerticalSolidList"/>
    <dgm:cxn modelId="{D98E3B47-5678-4183-ABFE-C52A79C56F19}" type="presParOf" srcId="{539F0B2D-763D-4639-B4AA-CC4EE0B8029F}" destId="{C5D2D154-D04C-4060-B371-4FA5C99B7538}" srcOrd="1" destOrd="0" presId="urn:microsoft.com/office/officeart/2018/2/layout/IconVerticalSolidList"/>
    <dgm:cxn modelId="{1C8B9CA9-55DE-4C4A-B6C3-9BF7170578A8}" type="presParOf" srcId="{539F0B2D-763D-4639-B4AA-CC4EE0B8029F}" destId="{0E0B23C8-D5E1-4B41-BDA7-2CE57755BE6A}" srcOrd="2" destOrd="0" presId="urn:microsoft.com/office/officeart/2018/2/layout/IconVerticalSolidList"/>
    <dgm:cxn modelId="{59E394A4-2CB8-4285-8A2E-C7AD9707C88A}" type="presParOf" srcId="{0E0B23C8-D5E1-4B41-BDA7-2CE57755BE6A}" destId="{CD05AFB1-E184-456B-B0D2-9C36C4272D02}" srcOrd="0" destOrd="0" presId="urn:microsoft.com/office/officeart/2018/2/layout/IconVerticalSolidList"/>
    <dgm:cxn modelId="{017797BA-DA8F-42A6-9B4B-2E3B232A9487}" type="presParOf" srcId="{0E0B23C8-D5E1-4B41-BDA7-2CE57755BE6A}" destId="{74FDC127-8DFD-4460-AE93-0411105DEB60}" srcOrd="1" destOrd="0" presId="urn:microsoft.com/office/officeart/2018/2/layout/IconVerticalSolidList"/>
    <dgm:cxn modelId="{75F07183-B2DD-4414-A5B8-8308084B8E3F}" type="presParOf" srcId="{0E0B23C8-D5E1-4B41-BDA7-2CE57755BE6A}" destId="{58414D7F-A9B2-47FB-8B18-5EF591AE26CC}" srcOrd="2" destOrd="0" presId="urn:microsoft.com/office/officeart/2018/2/layout/IconVerticalSolidList"/>
    <dgm:cxn modelId="{04F8BED2-D78F-4CD5-BBBC-7FC8C9F8F207}" type="presParOf" srcId="{0E0B23C8-D5E1-4B41-BDA7-2CE57755BE6A}" destId="{1A91019B-6FF6-4E88-A622-AA77E19BE965}"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5BCCB0-FE2C-4B39-92FA-86E015360BFE}">
      <dsp:nvSpPr>
        <dsp:cNvPr id="0" name=""/>
        <dsp:cNvSpPr/>
      </dsp:nvSpPr>
      <dsp:spPr>
        <a:xfrm>
          <a:off x="0" y="609064"/>
          <a:ext cx="4954587" cy="1124426"/>
        </a:xfrm>
        <a:prstGeom prst="rect">
          <a:avLst/>
        </a:prstGeom>
        <a:solidFill>
          <a:schemeClr val="accent1">
            <a:lumMod val="40000"/>
            <a:lumOff val="60000"/>
            <a:alpha val="50000"/>
          </a:schemeClr>
        </a:solidFill>
        <a:ln>
          <a:noFill/>
        </a:ln>
        <a:effectLst/>
      </dsp:spPr>
      <dsp:style>
        <a:lnRef idx="0">
          <a:scrgbClr r="0" g="0" b="0"/>
        </a:lnRef>
        <a:fillRef idx="1">
          <a:scrgbClr r="0" g="0" b="0"/>
        </a:fillRef>
        <a:effectRef idx="0">
          <a:scrgbClr r="0" g="0" b="0"/>
        </a:effectRef>
        <a:fontRef idx="minor"/>
      </dsp:style>
    </dsp:sp>
    <dsp:sp modelId="{B970FC54-593D-4FE9-AFCD-C77EE53A4F01}">
      <dsp:nvSpPr>
        <dsp:cNvPr id="0" name=""/>
        <dsp:cNvSpPr/>
      </dsp:nvSpPr>
      <dsp:spPr>
        <a:xfrm>
          <a:off x="340138" y="862060"/>
          <a:ext cx="618434" cy="618434"/>
        </a:xfrm>
        <a:prstGeom prst="rect">
          <a:avLst/>
        </a:prstGeom>
        <a:blipFill dpi="0" rotWithShape="1">
          <a:blip xmlns:r="http://schemas.openxmlformats.org/officeDocument/2006/relationships" r:embed="rId1">
            <a:alphaModFix amt="5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002F504-21FD-4710-AB54-6DD4AE8B1DEB}">
      <dsp:nvSpPr>
        <dsp:cNvPr id="0" name=""/>
        <dsp:cNvSpPr/>
      </dsp:nvSpPr>
      <dsp:spPr>
        <a:xfrm>
          <a:off x="1194593" y="609064"/>
          <a:ext cx="3655874" cy="11244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002" tIns="119002" rIns="119002" bIns="119002" numCol="1" spcCol="1270" anchor="ctr" anchorCtr="0">
          <a:noAutofit/>
        </a:bodyPr>
        <a:lstStyle/>
        <a:p>
          <a:pPr marL="339725" lvl="0" indent="-339725" algn="l" defTabSz="1111250">
            <a:lnSpc>
              <a:spcPct val="100000"/>
            </a:lnSpc>
            <a:spcBef>
              <a:spcPct val="0"/>
            </a:spcBef>
            <a:spcAft>
              <a:spcPct val="35000"/>
            </a:spcAft>
            <a:buNone/>
          </a:pPr>
          <a:r>
            <a:rPr lang="en-US" sz="2500" kern="1200" dirty="0">
              <a:solidFill>
                <a:schemeClr val="accent1">
                  <a:lumMod val="50000"/>
                </a:schemeClr>
              </a:solidFill>
            </a:rPr>
            <a:t>1.</a:t>
          </a:r>
          <a:r>
            <a:rPr lang="en-US" sz="2500" kern="1200" dirty="0"/>
            <a:t> </a:t>
          </a:r>
          <a:r>
            <a:rPr lang="en-US" sz="2500" kern="1200" dirty="0" err="1">
              <a:solidFill>
                <a:schemeClr val="tx1">
                  <a:alpha val="60000"/>
                </a:schemeClr>
              </a:solidFill>
            </a:rPr>
            <a:t>Athentication</a:t>
          </a:r>
          <a:endParaRPr lang="en-US" sz="2500" kern="1200" dirty="0">
            <a:solidFill>
              <a:schemeClr val="tx1">
                <a:alpha val="60000"/>
              </a:schemeClr>
            </a:solidFill>
          </a:endParaRPr>
        </a:p>
      </dsp:txBody>
      <dsp:txXfrm>
        <a:off x="1194593" y="609064"/>
        <a:ext cx="3655874" cy="1124426"/>
      </dsp:txXfrm>
    </dsp:sp>
    <dsp:sp modelId="{CD05AFB1-E184-456B-B0D2-9C36C4272D02}">
      <dsp:nvSpPr>
        <dsp:cNvPr id="0" name=""/>
        <dsp:cNvSpPr/>
      </dsp:nvSpPr>
      <dsp:spPr>
        <a:xfrm>
          <a:off x="0" y="2014597"/>
          <a:ext cx="4954587" cy="1124426"/>
        </a:xfrm>
        <a:prstGeom prst="rect">
          <a:avLst/>
        </a:prstGeom>
        <a:solidFill>
          <a:schemeClr val="accent1">
            <a:lumMod val="40000"/>
            <a:lumOff val="60000"/>
            <a:alpha val="50000"/>
          </a:schemeClr>
        </a:solidFill>
        <a:ln>
          <a:noFill/>
        </a:ln>
        <a:effectLst/>
      </dsp:spPr>
      <dsp:style>
        <a:lnRef idx="0">
          <a:scrgbClr r="0" g="0" b="0"/>
        </a:lnRef>
        <a:fillRef idx="1">
          <a:scrgbClr r="0" g="0" b="0"/>
        </a:fillRef>
        <a:effectRef idx="0">
          <a:scrgbClr r="0" g="0" b="0"/>
        </a:effectRef>
        <a:fontRef idx="minor"/>
      </dsp:style>
    </dsp:sp>
    <dsp:sp modelId="{74FDC127-8DFD-4460-AE93-0411105DEB60}">
      <dsp:nvSpPr>
        <dsp:cNvPr id="0" name=""/>
        <dsp:cNvSpPr/>
      </dsp:nvSpPr>
      <dsp:spPr>
        <a:xfrm>
          <a:off x="340138" y="2267593"/>
          <a:ext cx="618434" cy="618434"/>
        </a:xfrm>
        <a:prstGeom prst="rect">
          <a:avLst/>
        </a:prstGeom>
        <a:blipFill dpi="0" rotWithShape="1">
          <a:blip xmlns:r="http://schemas.openxmlformats.org/officeDocument/2006/relationships" r:embed="rId3">
            <a:alphaModFix amt="5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91019B-6FF6-4E88-A622-AA77E19BE965}">
      <dsp:nvSpPr>
        <dsp:cNvPr id="0" name=""/>
        <dsp:cNvSpPr/>
      </dsp:nvSpPr>
      <dsp:spPr>
        <a:xfrm>
          <a:off x="1194593" y="2014597"/>
          <a:ext cx="3655874" cy="11244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002" tIns="119002" rIns="119002" bIns="119002" numCol="1" spcCol="1270" anchor="ctr" anchorCtr="0">
          <a:noAutofit/>
        </a:bodyPr>
        <a:lstStyle/>
        <a:p>
          <a:pPr marL="339725" lvl="0" indent="-320040" algn="l" defTabSz="1111250">
            <a:lnSpc>
              <a:spcPct val="100000"/>
            </a:lnSpc>
            <a:spcBef>
              <a:spcPct val="0"/>
            </a:spcBef>
            <a:spcAft>
              <a:spcPts val="1000"/>
            </a:spcAft>
            <a:buNone/>
          </a:pPr>
          <a:r>
            <a:rPr lang="en-US" sz="2500" kern="1200" dirty="0">
              <a:solidFill>
                <a:schemeClr val="accent1">
                  <a:lumMod val="50000"/>
                </a:schemeClr>
              </a:solidFill>
            </a:rPr>
            <a:t>2.</a:t>
          </a:r>
          <a:r>
            <a:rPr lang="en-US" sz="2500" kern="1200" dirty="0"/>
            <a:t> </a:t>
          </a:r>
          <a:r>
            <a:rPr lang="en-US" sz="2500" kern="1200" dirty="0">
              <a:solidFill>
                <a:srgbClr val="000000">
                  <a:alpha val="60000"/>
                </a:srgbClr>
              </a:solidFill>
              <a:latin typeface="Calibri" panose="020F0502020204030204"/>
              <a:ea typeface="+mn-ea"/>
              <a:cs typeface="+mn-cs"/>
            </a:rPr>
            <a:t>Middleware</a:t>
          </a:r>
        </a:p>
      </dsp:txBody>
      <dsp:txXfrm>
        <a:off x="1194593" y="2014597"/>
        <a:ext cx="3655874" cy="112442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169671B-947A-44A3-A764-A91E66D4692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B4B23CC-4610-41C4-A0CF-67A30700C47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07299BE-0F96-4D8C-8AC3-AFAE1A841C66}" type="datetimeFigureOut">
              <a:rPr lang="en-US" smtClean="0"/>
              <a:t>23-Jun-2022</a:t>
            </a:fld>
            <a:endParaRPr lang="en-US" dirty="0"/>
          </a:p>
        </p:txBody>
      </p:sp>
      <p:sp>
        <p:nvSpPr>
          <p:cNvPr id="4" name="Footer Placeholder 3">
            <a:extLst>
              <a:ext uri="{FF2B5EF4-FFF2-40B4-BE49-F238E27FC236}">
                <a16:creationId xmlns:a16="http://schemas.microsoft.com/office/drawing/2014/main" id="{1F94FC55-2324-40BC-8420-15EC835D957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63EC604-E5A5-4A58-AC5A-211F83D37C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3B048B-0EBA-466F-928F-37073F3BFB70}" type="slidenum">
              <a:rPr lang="en-US" smtClean="0"/>
              <a:t>‹#›</a:t>
            </a:fld>
            <a:endParaRPr lang="en-US" dirty="0"/>
          </a:p>
        </p:txBody>
      </p:sp>
    </p:spTree>
    <p:extLst>
      <p:ext uri="{BB962C8B-B14F-4D97-AF65-F5344CB8AC3E}">
        <p14:creationId xmlns:p14="http://schemas.microsoft.com/office/powerpoint/2010/main" val="40655076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4692AC-01A2-4EFF-966B-504F28E82D7A}" type="datetimeFigureOut">
              <a:rPr lang="en-US" noProof="0" smtClean="0"/>
              <a:t>23-Jun-2022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ED498D-6977-40EC-8E5E-7EB644D5E759}" type="slidenum">
              <a:rPr lang="en-US" noProof="0" smtClean="0"/>
              <a:t>‹#›</a:t>
            </a:fld>
            <a:endParaRPr lang="en-US" noProof="0" dirty="0"/>
          </a:p>
        </p:txBody>
      </p:sp>
    </p:spTree>
    <p:extLst>
      <p:ext uri="{BB962C8B-B14F-4D97-AF65-F5344CB8AC3E}">
        <p14:creationId xmlns:p14="http://schemas.microsoft.com/office/powerpoint/2010/main" val="1352264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1</a:t>
            </a:fld>
            <a:endParaRPr lang="en-US" dirty="0"/>
          </a:p>
        </p:txBody>
      </p:sp>
    </p:spTree>
    <p:extLst>
      <p:ext uri="{BB962C8B-B14F-4D97-AF65-F5344CB8AC3E}">
        <p14:creationId xmlns:p14="http://schemas.microsoft.com/office/powerpoint/2010/main" val="3812783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3</a:t>
            </a:fld>
            <a:endParaRPr lang="en-US" dirty="0"/>
          </a:p>
        </p:txBody>
      </p:sp>
    </p:spTree>
    <p:extLst>
      <p:ext uri="{BB962C8B-B14F-4D97-AF65-F5344CB8AC3E}">
        <p14:creationId xmlns:p14="http://schemas.microsoft.com/office/powerpoint/2010/main" val="2406913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23</a:t>
            </a:fld>
            <a:endParaRPr lang="en-US" dirty="0"/>
          </a:p>
        </p:txBody>
      </p:sp>
    </p:spTree>
    <p:extLst>
      <p:ext uri="{BB962C8B-B14F-4D97-AF65-F5344CB8AC3E}">
        <p14:creationId xmlns:p14="http://schemas.microsoft.com/office/powerpoint/2010/main" val="3871332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accent1">
                    <a:lumMod val="40000"/>
                    <a:lumOff val="60000"/>
                  </a:schemeClr>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E9322B09-F574-4AEB-818F-D8694B9C0311}" type="datetime1">
              <a:rPr lang="en-US" smtClean="0"/>
              <a:t>23-Jun-2022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a:t>LARAVEL TRAINING</a:t>
            </a:r>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71504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_Content with Caption">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D92C4CF0-BD34-45B4-94FF-59AD3A70A72E}"/>
              </a:ext>
            </a:extLst>
          </p:cNvPr>
          <p:cNvSpPr>
            <a:spLocks noGrp="1"/>
          </p:cNvSpPr>
          <p:nvPr>
            <p:ph type="pic" sz="quarter" idx="13"/>
          </p:nvPr>
        </p:nvSpPr>
        <p:spPr>
          <a:xfrm>
            <a:off x="0" y="0"/>
            <a:ext cx="12192000" cy="6400165"/>
          </a:xfrm>
          <a:noFill/>
        </p:spPr>
        <p:txBody>
          <a:bodyPr lIns="0" tIns="792000" anchor="ctr" anchorCtr="0"/>
          <a:lstStyle>
            <a:lvl1pPr algn="ctr">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16D90D66-BCB9-4229-A829-628874352AC0}"/>
              </a:ext>
            </a:extLst>
          </p:cNvPr>
          <p:cNvSpPr/>
          <p:nvPr/>
        </p:nvSpPr>
        <p:spPr>
          <a:xfrm>
            <a:off x="4804496" y="0"/>
            <a:ext cx="7387504" cy="6446520"/>
          </a:xfrm>
          <a:prstGeom prst="rect">
            <a:avLst/>
          </a:prstGeom>
          <a:solidFill>
            <a:schemeClr val="accent1">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D7110AB5-E047-427B-9192-3F2FCCB479A8}"/>
              </a:ext>
            </a:extLst>
          </p:cNvPr>
          <p:cNvSpPr/>
          <p:nvPr userDrawn="1"/>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488254"/>
            <a:ext cx="3517567" cy="1087974"/>
          </a:xfrm>
        </p:spPr>
        <p:txBody>
          <a:bodyPr anchor="b">
            <a:normAutofit/>
          </a:bodyPr>
          <a:lstStyle>
            <a:lvl1pPr>
              <a:lnSpc>
                <a:spcPct val="90000"/>
              </a:lnSpc>
              <a:defRPr sz="3600" b="0">
                <a:solidFill>
                  <a:schemeClr val="accent1">
                    <a:lumMod val="50000"/>
                  </a:schemeClr>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403625" y="2038720"/>
            <a:ext cx="3517567" cy="3311706"/>
          </a:xfrm>
        </p:spPr>
        <p:txBody>
          <a:bodyPr lIns="91440" rIns="91440">
            <a:normAutofit/>
          </a:bodyPr>
          <a:lstStyle>
            <a:lvl1pPr marL="216000" indent="-216000">
              <a:spcAft>
                <a:spcPts val="0"/>
              </a:spcAft>
              <a:buFont typeface="Wingdings" panose="05000000000000000000" pitchFamily="2" charset="2"/>
              <a:buChar char="§"/>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5">
            <a:extLst>
              <a:ext uri="{FF2B5EF4-FFF2-40B4-BE49-F238E27FC236}">
                <a16:creationId xmlns:a16="http://schemas.microsoft.com/office/drawing/2014/main" id="{00A2BA60-500D-4BD0-8C7F-2936FDDD1586}"/>
              </a:ext>
            </a:extLst>
          </p:cNvPr>
          <p:cNvSpPr>
            <a:spLocks noGrp="1"/>
          </p:cNvSpPr>
          <p:nvPr>
            <p:ph type="dt" sz="half" idx="10"/>
          </p:nvPr>
        </p:nvSpPr>
        <p:spPr>
          <a:xfrm>
            <a:off x="8218426" y="6446838"/>
            <a:ext cx="2584850" cy="365125"/>
          </a:xfrm>
        </p:spPr>
        <p:txBody>
          <a:bodyPr/>
          <a:lstStyle/>
          <a:p>
            <a:fld id="{71AC1A6A-F867-431C-97BF-F7E6B65193FC}" type="datetime1">
              <a:rPr lang="en-US" smtClean="0"/>
              <a:t>23-Jun-2022</a:t>
            </a:fld>
            <a:endParaRPr lang="en-US" dirty="0"/>
          </a:p>
        </p:txBody>
      </p:sp>
      <p:sp>
        <p:nvSpPr>
          <p:cNvPr id="13" name="Footer Placeholder 6">
            <a:extLst>
              <a:ext uri="{FF2B5EF4-FFF2-40B4-BE49-F238E27FC236}">
                <a16:creationId xmlns:a16="http://schemas.microsoft.com/office/drawing/2014/main" id="{371A0A82-5458-43A1-AD4C-A4FF7CD09F10}"/>
              </a:ext>
            </a:extLst>
          </p:cNvPr>
          <p:cNvSpPr>
            <a:spLocks noGrp="1"/>
          </p:cNvSpPr>
          <p:nvPr>
            <p:ph type="ftr" sz="quarter" idx="11"/>
          </p:nvPr>
        </p:nvSpPr>
        <p:spPr>
          <a:xfrm>
            <a:off x="643051" y="6446838"/>
            <a:ext cx="6818262" cy="365125"/>
          </a:xfrm>
        </p:spPr>
        <p:txBody>
          <a:bodyPr/>
          <a:lstStyle/>
          <a:p>
            <a:r>
              <a:rPr lang="en-US"/>
              <a:t>LARAVEL TRAINING</a:t>
            </a:r>
            <a:endParaRPr lang="en-US" dirty="0"/>
          </a:p>
        </p:txBody>
      </p:sp>
      <p:sp>
        <p:nvSpPr>
          <p:cNvPr id="14" name="Slide Number Placeholder 7">
            <a:extLst>
              <a:ext uri="{FF2B5EF4-FFF2-40B4-BE49-F238E27FC236}">
                <a16:creationId xmlns:a16="http://schemas.microsoft.com/office/drawing/2014/main" id="{2ABD9582-0263-41AF-B003-2E748948571F}"/>
              </a:ext>
            </a:extLst>
          </p:cNvPr>
          <p:cNvSpPr>
            <a:spLocks noGrp="1"/>
          </p:cNvSpPr>
          <p:nvPr>
            <p:ph type="sldNum" sz="quarter" idx="12"/>
          </p:nvPr>
        </p:nvSpPr>
        <p:spPr>
          <a:xfrm>
            <a:off x="10930596" y="6446838"/>
            <a:ext cx="617912" cy="365125"/>
          </a:xfrm>
        </p:spPr>
        <p:txBody>
          <a:bodyPr/>
          <a:lstStyle/>
          <a:p>
            <a:fld id="{3A98EE3D-8CD1-4C3F-BD1C-C98C9596463C}" type="slidenum">
              <a:rPr lang="en-US" smtClean="0"/>
              <a:t>‹#›</a:t>
            </a:fld>
            <a:endParaRPr lang="en-US" dirty="0"/>
          </a:p>
        </p:txBody>
      </p:sp>
      <p:sp>
        <p:nvSpPr>
          <p:cNvPr id="5" name="Picture Placeholder 4">
            <a:extLst>
              <a:ext uri="{FF2B5EF4-FFF2-40B4-BE49-F238E27FC236}">
                <a16:creationId xmlns:a16="http://schemas.microsoft.com/office/drawing/2014/main" id="{FF66DD5E-2E55-4BFB-8214-2B5C5051F287}"/>
              </a:ext>
            </a:extLst>
          </p:cNvPr>
          <p:cNvSpPr>
            <a:spLocks noGrp="1"/>
          </p:cNvSpPr>
          <p:nvPr>
            <p:ph type="pic" sz="quarter" idx="14"/>
          </p:nvPr>
        </p:nvSpPr>
        <p:spPr>
          <a:xfrm>
            <a:off x="5599113" y="1692275"/>
            <a:ext cx="6592887" cy="3190875"/>
          </a:xfrm>
          <a:solidFill>
            <a:schemeClr val="bg1">
              <a:lumMod val="85000"/>
              <a:alpha val="50000"/>
            </a:schemeClr>
          </a:solidFill>
        </p:spPr>
        <p:txBody>
          <a:bodyPr anchor="ctr" anchorCtr="0"/>
          <a:lstStyle>
            <a:lvl1pPr algn="ctr">
              <a:defRPr/>
            </a:lvl1pPr>
          </a:lstStyle>
          <a:p>
            <a:r>
              <a:rPr lang="en-US"/>
              <a:t>Click icon to add picture</a:t>
            </a:r>
            <a:endParaRPr lang="ru-RU" dirty="0"/>
          </a:p>
        </p:txBody>
      </p:sp>
      <p:cxnSp>
        <p:nvCxnSpPr>
          <p:cNvPr id="16" name="Straight Connector 15">
            <a:extLst>
              <a:ext uri="{FF2B5EF4-FFF2-40B4-BE49-F238E27FC236}">
                <a16:creationId xmlns:a16="http://schemas.microsoft.com/office/drawing/2014/main" id="{76A38BEF-96DA-4CBE-8464-985906D9F5F1}"/>
              </a:ext>
            </a:extLst>
          </p:cNvPr>
          <p:cNvCxnSpPr>
            <a:cxnSpLocks/>
          </p:cNvCxnSpPr>
          <p:nvPr userDrawn="1"/>
        </p:nvCxnSpPr>
        <p:spPr>
          <a:xfrm>
            <a:off x="723686" y="1767848"/>
            <a:ext cx="3291840" cy="0"/>
          </a:xfrm>
          <a:prstGeom prst="line">
            <a:avLst/>
          </a:prstGeom>
          <a:ln w="15875">
            <a:solidFill>
              <a:srgbClr val="2626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7394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2_Content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F262E62-E8FA-42DE-BC7E-BA73A13FCBFF}"/>
              </a:ext>
            </a:extLst>
          </p:cNvPr>
          <p:cNvSpPr>
            <a:spLocks noGrp="1"/>
          </p:cNvSpPr>
          <p:nvPr>
            <p:ph type="pic" sz="quarter" idx="15"/>
          </p:nvPr>
        </p:nvSpPr>
        <p:spPr>
          <a:xfrm>
            <a:off x="0" y="0"/>
            <a:ext cx="12193200" cy="6400800"/>
          </a:xfrm>
        </p:spPr>
        <p:txBody>
          <a:bodyPr anchor="ctr" anchorCtr="0"/>
          <a:lstStyle>
            <a:lvl1pPr algn="ctr">
              <a:defRPr/>
            </a:lvl1pPr>
          </a:lstStyle>
          <a:p>
            <a:r>
              <a:rPr lang="en-US"/>
              <a:t>Click icon to add picture</a:t>
            </a:r>
            <a:endParaRPr lang="en-US" dirty="0"/>
          </a:p>
        </p:txBody>
      </p:sp>
      <p:sp>
        <p:nvSpPr>
          <p:cNvPr id="5" name="Text Placeholder 4">
            <a:extLst>
              <a:ext uri="{FF2B5EF4-FFF2-40B4-BE49-F238E27FC236}">
                <a16:creationId xmlns:a16="http://schemas.microsoft.com/office/drawing/2014/main" id="{3B957EED-32E8-4384-BFBB-06742F30AA87}"/>
              </a:ext>
            </a:extLst>
          </p:cNvPr>
          <p:cNvSpPr>
            <a:spLocks noGrp="1"/>
          </p:cNvSpPr>
          <p:nvPr>
            <p:ph type="body" sz="quarter" idx="14" hasCustomPrompt="1"/>
          </p:nvPr>
        </p:nvSpPr>
        <p:spPr>
          <a:xfrm>
            <a:off x="5356422" y="5034909"/>
            <a:ext cx="6835291" cy="817251"/>
          </a:xfrm>
          <a:solidFill>
            <a:srgbClr val="262626"/>
          </a:solidFill>
        </p:spPr>
        <p:txBody>
          <a:bodyPr lIns="396000" tIns="0" anchor="ctr" anchorCtr="0">
            <a:normAutofit/>
          </a:bodyPr>
          <a:lstStyle>
            <a:lvl1pPr>
              <a:defRPr sz="2400">
                <a:solidFill>
                  <a:schemeClr val="accent1">
                    <a:lumMod val="40000"/>
                    <a:lumOff val="60000"/>
                  </a:schemeClr>
                </a:solidFill>
              </a:defRPr>
            </a:lvl1pPr>
            <a:lvl2pPr>
              <a:defRPr>
                <a:solidFill>
                  <a:schemeClr val="bg1"/>
                </a:solidFill>
              </a:defRPr>
            </a:lvl2pPr>
            <a:lvl3pPr>
              <a:defRPr>
                <a:solidFill>
                  <a:schemeClr val="bg1"/>
                </a:solidFill>
              </a:defRPr>
            </a:lvl3pPr>
            <a:lvl4pPr>
              <a:defRPr>
                <a:solidFill>
                  <a:schemeClr val="bg1"/>
                </a:solidFill>
              </a:defRPr>
            </a:lvl4pPr>
          </a:lstStyle>
          <a:p>
            <a:pPr lvl="0"/>
            <a:r>
              <a:rPr lang="en-US" dirty="0"/>
              <a:t>Subtitle</a:t>
            </a:r>
            <a:endParaRPr lang="ru-RU" dirty="0"/>
          </a:p>
        </p:txBody>
      </p:sp>
      <p:sp>
        <p:nvSpPr>
          <p:cNvPr id="15" name="Title 14">
            <a:extLst>
              <a:ext uri="{FF2B5EF4-FFF2-40B4-BE49-F238E27FC236}">
                <a16:creationId xmlns:a16="http://schemas.microsoft.com/office/drawing/2014/main" id="{23EC876B-6AD7-452A-94C9-45B89DA7D7D0}"/>
              </a:ext>
            </a:extLst>
          </p:cNvPr>
          <p:cNvSpPr>
            <a:spLocks noGrp="1"/>
          </p:cNvSpPr>
          <p:nvPr>
            <p:ph type="title" hasCustomPrompt="1"/>
          </p:nvPr>
        </p:nvSpPr>
        <p:spPr>
          <a:xfrm>
            <a:off x="5356143" y="3975295"/>
            <a:ext cx="6835858" cy="1089350"/>
          </a:xfrm>
          <a:custGeom>
            <a:avLst/>
            <a:gdLst>
              <a:gd name="connsiteX0" fmla="*/ 0 w 6906198"/>
              <a:gd name="connsiteY0" fmla="*/ 0 h 1089350"/>
              <a:gd name="connsiteX1" fmla="*/ 6906198 w 6906198"/>
              <a:gd name="connsiteY1" fmla="*/ 0 h 1089350"/>
              <a:gd name="connsiteX2" fmla="*/ 6906198 w 6906198"/>
              <a:gd name="connsiteY2" fmla="*/ 1089350 h 1089350"/>
              <a:gd name="connsiteX3" fmla="*/ 3805731 w 6906198"/>
              <a:gd name="connsiteY3" fmla="*/ 1089350 h 1089350"/>
              <a:gd name="connsiteX4" fmla="*/ 218470 w 6906198"/>
              <a:gd name="connsiteY4" fmla="*/ 1089350 h 1089350"/>
              <a:gd name="connsiteX5" fmla="*/ 0 w 6906198"/>
              <a:gd name="connsiteY5" fmla="*/ 1089350 h 108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06198" h="1089350">
                <a:moveTo>
                  <a:pt x="0" y="0"/>
                </a:moveTo>
                <a:lnTo>
                  <a:pt x="6906198" y="0"/>
                </a:lnTo>
                <a:lnTo>
                  <a:pt x="6906198" y="1089350"/>
                </a:lnTo>
                <a:lnTo>
                  <a:pt x="3805731" y="1089350"/>
                </a:lnTo>
                <a:lnTo>
                  <a:pt x="218470" y="1089350"/>
                </a:lnTo>
                <a:lnTo>
                  <a:pt x="0" y="1089350"/>
                </a:lnTo>
                <a:close/>
              </a:path>
            </a:pathLst>
          </a:custGeom>
          <a:solidFill>
            <a:srgbClr val="262626"/>
          </a:solidFill>
        </p:spPr>
        <p:txBody>
          <a:bodyPr wrap="square" lIns="396000" tIns="252000" anchor="t" anchorCtr="0">
            <a:noAutofit/>
          </a:bodyPr>
          <a:lstStyle>
            <a:lvl1pPr>
              <a:lnSpc>
                <a:spcPct val="90000"/>
              </a:lnSpc>
              <a:defRPr sz="3600" b="0">
                <a:solidFill>
                  <a:schemeClr val="bg1"/>
                </a:solidFill>
              </a:defRPr>
            </a:lvl1pPr>
          </a:lstStyle>
          <a:p>
            <a:r>
              <a:rPr lang="en-US" dirty="0"/>
              <a:t>First Lesson Summary</a:t>
            </a:r>
          </a:p>
        </p:txBody>
      </p:sp>
      <p:sp>
        <p:nvSpPr>
          <p:cNvPr id="11" name="Rectangle 10">
            <a:extLst>
              <a:ext uri="{FF2B5EF4-FFF2-40B4-BE49-F238E27FC236}">
                <a16:creationId xmlns:a16="http://schemas.microsoft.com/office/drawing/2014/main" id="{D7110AB5-E047-427B-9192-3F2FCCB479A8}"/>
              </a:ext>
            </a:extLst>
          </p:cNvPr>
          <p:cNvSpPr/>
          <p:nvPr userDrawn="1"/>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 Placeholder 3"/>
          <p:cNvSpPr>
            <a:spLocks noGrp="1"/>
          </p:cNvSpPr>
          <p:nvPr>
            <p:ph type="body" sz="half" idx="2"/>
          </p:nvPr>
        </p:nvSpPr>
        <p:spPr>
          <a:xfrm>
            <a:off x="678635" y="0"/>
            <a:ext cx="3998873" cy="5852160"/>
          </a:xfrm>
          <a:solidFill>
            <a:srgbClr val="262626"/>
          </a:solidFill>
        </p:spPr>
        <p:txBody>
          <a:bodyPr lIns="360000" tIns="46800" rIns="360000" anchor="ctr" anchorCtr="0">
            <a:normAutofit/>
          </a:bodyPr>
          <a:lstStyle>
            <a:lvl1pPr marL="0" indent="0">
              <a:buNone/>
              <a:defRPr lang="en-US" dirty="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5">
            <a:extLst>
              <a:ext uri="{FF2B5EF4-FFF2-40B4-BE49-F238E27FC236}">
                <a16:creationId xmlns:a16="http://schemas.microsoft.com/office/drawing/2014/main" id="{00A2BA60-500D-4BD0-8C7F-2936FDDD1586}"/>
              </a:ext>
            </a:extLst>
          </p:cNvPr>
          <p:cNvSpPr>
            <a:spLocks noGrp="1"/>
          </p:cNvSpPr>
          <p:nvPr>
            <p:ph type="dt" sz="half" idx="10"/>
          </p:nvPr>
        </p:nvSpPr>
        <p:spPr>
          <a:xfrm>
            <a:off x="8218426" y="6446838"/>
            <a:ext cx="2584850" cy="365125"/>
          </a:xfrm>
        </p:spPr>
        <p:txBody>
          <a:bodyPr/>
          <a:lstStyle/>
          <a:p>
            <a:fld id="{846714EB-B550-4AEB-8F81-A19CAC251A63}" type="datetime1">
              <a:rPr lang="en-US" smtClean="0"/>
              <a:t>23-Jun-2022</a:t>
            </a:fld>
            <a:endParaRPr lang="en-US" dirty="0"/>
          </a:p>
        </p:txBody>
      </p:sp>
      <p:sp>
        <p:nvSpPr>
          <p:cNvPr id="13" name="Footer Placeholder 6">
            <a:extLst>
              <a:ext uri="{FF2B5EF4-FFF2-40B4-BE49-F238E27FC236}">
                <a16:creationId xmlns:a16="http://schemas.microsoft.com/office/drawing/2014/main" id="{371A0A82-5458-43A1-AD4C-A4FF7CD09F10}"/>
              </a:ext>
            </a:extLst>
          </p:cNvPr>
          <p:cNvSpPr>
            <a:spLocks noGrp="1"/>
          </p:cNvSpPr>
          <p:nvPr>
            <p:ph type="ftr" sz="quarter" idx="11"/>
          </p:nvPr>
        </p:nvSpPr>
        <p:spPr>
          <a:xfrm>
            <a:off x="643051" y="6446838"/>
            <a:ext cx="6818262" cy="365125"/>
          </a:xfrm>
        </p:spPr>
        <p:txBody>
          <a:bodyPr/>
          <a:lstStyle/>
          <a:p>
            <a:r>
              <a:rPr lang="en-US"/>
              <a:t>LARAVEL TRAINING</a:t>
            </a:r>
            <a:endParaRPr lang="en-US" dirty="0"/>
          </a:p>
        </p:txBody>
      </p:sp>
      <p:sp>
        <p:nvSpPr>
          <p:cNvPr id="14" name="Slide Number Placeholder 7">
            <a:extLst>
              <a:ext uri="{FF2B5EF4-FFF2-40B4-BE49-F238E27FC236}">
                <a16:creationId xmlns:a16="http://schemas.microsoft.com/office/drawing/2014/main" id="{2ABD9582-0263-41AF-B003-2E748948571F}"/>
              </a:ext>
            </a:extLst>
          </p:cNvPr>
          <p:cNvSpPr>
            <a:spLocks noGrp="1"/>
          </p:cNvSpPr>
          <p:nvPr>
            <p:ph type="sldNum" sz="quarter" idx="12"/>
          </p:nvPr>
        </p:nvSpPr>
        <p:spPr>
          <a:xfrm>
            <a:off x="10930596" y="6446838"/>
            <a:ext cx="617912"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94120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chemeClr val="accent1">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EAE6B66A-B7AF-437F-9956-E9B121D659C7}" type="datetime1">
              <a:rPr lang="en-US" smtClean="0"/>
              <a:t>23-Jun-2022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r>
              <a:rPr lang="en-US"/>
              <a:t>LARAVEL TRAINING</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92319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userDrawn="1"/>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815D8738-A015-49AA-BF6E-4B9C5EA99659}" type="datetime1">
              <a:rPr lang="en-US" smtClean="0"/>
              <a:t>23-Jun-2022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r>
              <a:rPr lang="en-US"/>
              <a:t>LARAVEL TRAINING</a:t>
            </a:r>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08313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hree Content">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5C08DD47-C020-4FF0-B8F3-C89AC9F93C1F}" type="datetime1">
              <a:rPr lang="en-US" smtClean="0"/>
              <a:t>23-Jun-2022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r>
              <a:rPr lang="en-US"/>
              <a:t>LARAVEL TRAINING</a:t>
            </a:r>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2" name="Picture Placeholder 5">
            <a:extLst>
              <a:ext uri="{FF2B5EF4-FFF2-40B4-BE49-F238E27FC236}">
                <a16:creationId xmlns:a16="http://schemas.microsoft.com/office/drawing/2014/main" id="{7BF857FE-9EDF-40AC-A282-858EC0C2C6A7}"/>
              </a:ext>
            </a:extLst>
          </p:cNvPr>
          <p:cNvSpPr>
            <a:spLocks noGrp="1"/>
          </p:cNvSpPr>
          <p:nvPr>
            <p:ph type="pic" sz="quarter" idx="13"/>
          </p:nvPr>
        </p:nvSpPr>
        <p:spPr>
          <a:xfrm>
            <a:off x="0" y="0"/>
            <a:ext cx="12192000" cy="6408000"/>
          </a:xfrm>
        </p:spPr>
        <p:txBody>
          <a:bodyPr anchor="ctr" anchorCtr="0">
            <a:normAutofit/>
          </a:bodyPr>
          <a:lstStyle>
            <a:lvl1pPr algn="ctr">
              <a:defRPr sz="1600"/>
            </a:lvl1pPr>
          </a:lstStyle>
          <a:p>
            <a:r>
              <a:rPr lang="en-US"/>
              <a:t>Click icon to add picture</a:t>
            </a:r>
            <a:endParaRPr lang="ru-RU" dirty="0"/>
          </a:p>
        </p:txBody>
      </p:sp>
      <p:sp>
        <p:nvSpPr>
          <p:cNvPr id="13" name="Title 7">
            <a:extLst>
              <a:ext uri="{FF2B5EF4-FFF2-40B4-BE49-F238E27FC236}">
                <a16:creationId xmlns:a16="http://schemas.microsoft.com/office/drawing/2014/main" id="{8BBD3378-DD0B-4070-88AA-07DEEA1B7A80}"/>
              </a:ext>
            </a:extLst>
          </p:cNvPr>
          <p:cNvSpPr>
            <a:spLocks noGrp="1"/>
          </p:cNvSpPr>
          <p:nvPr>
            <p:ph type="title"/>
          </p:nvPr>
        </p:nvSpPr>
        <p:spPr>
          <a:xfrm>
            <a:off x="0" y="0"/>
            <a:ext cx="12192000" cy="1296537"/>
          </a:xfrm>
          <a:solidFill>
            <a:schemeClr val="accent1">
              <a:lumMod val="40000"/>
              <a:lumOff val="60000"/>
              <a:alpha val="50000"/>
            </a:schemeClr>
          </a:solidFill>
        </p:spPr>
        <p:txBody>
          <a:bodyPr lIns="720000" tIns="108000" anchor="ctr" anchorCtr="0">
            <a:normAutofit/>
          </a:bodyPr>
          <a:lstStyle>
            <a:lvl1pPr>
              <a:defRPr sz="3600"/>
            </a:lvl1pPr>
          </a:lstStyle>
          <a:p>
            <a:r>
              <a:rPr lang="en-US"/>
              <a:t>Click to edit Master title style</a:t>
            </a:r>
            <a:endParaRPr lang="en-US" dirty="0"/>
          </a:p>
        </p:txBody>
      </p:sp>
      <p:sp>
        <p:nvSpPr>
          <p:cNvPr id="14" name="Content Placeholder 2">
            <a:extLst>
              <a:ext uri="{FF2B5EF4-FFF2-40B4-BE49-F238E27FC236}">
                <a16:creationId xmlns:a16="http://schemas.microsoft.com/office/drawing/2014/main" id="{B8349DBD-05C9-497A-BAB7-08CE307FB98A}"/>
              </a:ext>
            </a:extLst>
          </p:cNvPr>
          <p:cNvSpPr>
            <a:spLocks noGrp="1"/>
          </p:cNvSpPr>
          <p:nvPr>
            <p:ph sz="half" idx="1"/>
          </p:nvPr>
        </p:nvSpPr>
        <p:spPr>
          <a:xfrm>
            <a:off x="744355" y="1812759"/>
            <a:ext cx="4954159"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3">
            <a:extLst>
              <a:ext uri="{FF2B5EF4-FFF2-40B4-BE49-F238E27FC236}">
                <a16:creationId xmlns:a16="http://schemas.microsoft.com/office/drawing/2014/main" id="{2F227ADD-898B-46CB-92A8-AC4962D20811}"/>
              </a:ext>
            </a:extLst>
          </p:cNvPr>
          <p:cNvSpPr>
            <a:spLocks noGrp="1"/>
          </p:cNvSpPr>
          <p:nvPr>
            <p:ph sz="half" idx="2"/>
          </p:nvPr>
        </p:nvSpPr>
        <p:spPr>
          <a:xfrm>
            <a:off x="6499901" y="1812759"/>
            <a:ext cx="4954159"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6" name="Straight Connector 15">
            <a:extLst>
              <a:ext uri="{FF2B5EF4-FFF2-40B4-BE49-F238E27FC236}">
                <a16:creationId xmlns:a16="http://schemas.microsoft.com/office/drawing/2014/main" id="{8B0AF26B-41C3-4BBB-A8E9-8EAB965C6D7A}"/>
              </a:ext>
            </a:extLst>
          </p:cNvPr>
          <p:cNvCxnSpPr/>
          <p:nvPr userDrawn="1"/>
        </p:nvCxnSpPr>
        <p:spPr>
          <a:xfrm>
            <a:off x="-600" y="1283417"/>
            <a:ext cx="121932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6789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Picture with Content">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3BAD0E62-19FD-4F0D-878F-833B5767946F}" type="datetime1">
              <a:rPr lang="en-US" smtClean="0"/>
              <a:t>23-Jun-2022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r>
              <a:rPr lang="en-US"/>
              <a:t>LARAVEL TRAINING</a:t>
            </a:r>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2" name="Picture Placeholder 5">
            <a:extLst>
              <a:ext uri="{FF2B5EF4-FFF2-40B4-BE49-F238E27FC236}">
                <a16:creationId xmlns:a16="http://schemas.microsoft.com/office/drawing/2014/main" id="{7BF857FE-9EDF-40AC-A282-858EC0C2C6A7}"/>
              </a:ext>
            </a:extLst>
          </p:cNvPr>
          <p:cNvSpPr>
            <a:spLocks noGrp="1"/>
          </p:cNvSpPr>
          <p:nvPr>
            <p:ph type="pic" sz="quarter" idx="13"/>
          </p:nvPr>
        </p:nvSpPr>
        <p:spPr>
          <a:xfrm>
            <a:off x="0" y="0"/>
            <a:ext cx="12192000" cy="6408000"/>
          </a:xfrm>
        </p:spPr>
        <p:txBody>
          <a:bodyPr anchor="ctr" anchorCtr="0">
            <a:normAutofit/>
          </a:bodyPr>
          <a:lstStyle>
            <a:lvl1pPr algn="ctr">
              <a:defRPr sz="1600"/>
            </a:lvl1pPr>
          </a:lstStyle>
          <a:p>
            <a:r>
              <a:rPr lang="en-US"/>
              <a:t>Click icon to add picture</a:t>
            </a:r>
            <a:endParaRPr lang="ru-RU" dirty="0"/>
          </a:p>
        </p:txBody>
      </p:sp>
      <p:sp>
        <p:nvSpPr>
          <p:cNvPr id="13" name="Title 7">
            <a:extLst>
              <a:ext uri="{FF2B5EF4-FFF2-40B4-BE49-F238E27FC236}">
                <a16:creationId xmlns:a16="http://schemas.microsoft.com/office/drawing/2014/main" id="{8BBD3378-DD0B-4070-88AA-07DEEA1B7A80}"/>
              </a:ext>
            </a:extLst>
          </p:cNvPr>
          <p:cNvSpPr>
            <a:spLocks noGrp="1"/>
          </p:cNvSpPr>
          <p:nvPr>
            <p:ph type="title"/>
          </p:nvPr>
        </p:nvSpPr>
        <p:spPr>
          <a:xfrm>
            <a:off x="0" y="0"/>
            <a:ext cx="12192000" cy="1296537"/>
          </a:xfrm>
          <a:solidFill>
            <a:schemeClr val="accent1">
              <a:lumMod val="40000"/>
              <a:lumOff val="60000"/>
              <a:alpha val="50000"/>
            </a:schemeClr>
          </a:solidFill>
        </p:spPr>
        <p:txBody>
          <a:bodyPr lIns="684000" tIns="108000" anchor="ctr" anchorCtr="0">
            <a:normAutofit/>
          </a:bodyPr>
          <a:lstStyle>
            <a:lvl1pPr>
              <a:defRPr sz="3600"/>
            </a:lvl1pPr>
          </a:lstStyle>
          <a:p>
            <a:r>
              <a:rPr lang="en-US"/>
              <a:t>Click to edit Master title style</a:t>
            </a:r>
            <a:endParaRPr lang="en-US" dirty="0"/>
          </a:p>
        </p:txBody>
      </p:sp>
      <p:sp>
        <p:nvSpPr>
          <p:cNvPr id="14" name="Content Placeholder 2">
            <a:extLst>
              <a:ext uri="{FF2B5EF4-FFF2-40B4-BE49-F238E27FC236}">
                <a16:creationId xmlns:a16="http://schemas.microsoft.com/office/drawing/2014/main" id="{B8349DBD-05C9-497A-BAB7-08CE307FB98A}"/>
              </a:ext>
            </a:extLst>
          </p:cNvPr>
          <p:cNvSpPr>
            <a:spLocks noGrp="1"/>
          </p:cNvSpPr>
          <p:nvPr>
            <p:ph sz="half" idx="1"/>
          </p:nvPr>
        </p:nvSpPr>
        <p:spPr>
          <a:xfrm>
            <a:off x="747981" y="1812759"/>
            <a:ext cx="10905457" cy="40884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6" name="Straight Connector 15">
            <a:extLst>
              <a:ext uri="{FF2B5EF4-FFF2-40B4-BE49-F238E27FC236}">
                <a16:creationId xmlns:a16="http://schemas.microsoft.com/office/drawing/2014/main" id="{8B0AF26B-41C3-4BBB-A8E9-8EAB965C6D7A}"/>
              </a:ext>
            </a:extLst>
          </p:cNvPr>
          <p:cNvCxnSpPr/>
          <p:nvPr userDrawn="1"/>
        </p:nvCxnSpPr>
        <p:spPr>
          <a:xfrm>
            <a:off x="-600" y="1283417"/>
            <a:ext cx="121932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4329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_1">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C21F8EC-6CCD-434E-925E-0A9FF574DA19}"/>
              </a:ext>
            </a:extLst>
          </p:cNvPr>
          <p:cNvSpPr>
            <a:spLocks noGrp="1"/>
          </p:cNvSpPr>
          <p:nvPr>
            <p:ph type="pic" sz="quarter" idx="13"/>
          </p:nvPr>
        </p:nvSpPr>
        <p:spPr>
          <a:xfrm>
            <a:off x="0" y="1907362"/>
            <a:ext cx="12192000" cy="4493433"/>
          </a:xfrm>
        </p:spPr>
        <p:txBody>
          <a:bodyPr anchor="ctr" anchorCtr="0"/>
          <a:lstStyle>
            <a:lvl1pPr algn="ctr">
              <a:defRPr/>
            </a:lvl1pPr>
          </a:lstStyle>
          <a:p>
            <a:r>
              <a:rPr lang="en-US"/>
              <a:t>Click icon to add picture</a:t>
            </a:r>
            <a:endParaRPr lang="en-US" dirty="0"/>
          </a:p>
        </p:txBody>
      </p:sp>
      <p:sp>
        <p:nvSpPr>
          <p:cNvPr id="8" name="Title 7"/>
          <p:cNvSpPr>
            <a:spLocks noGrp="1"/>
          </p:cNvSpPr>
          <p:nvPr>
            <p:ph type="title"/>
          </p:nvPr>
        </p:nvSpPr>
        <p:spPr>
          <a:xfrm>
            <a:off x="1097280" y="230332"/>
            <a:ext cx="10058400" cy="1450757"/>
          </a:xfrm>
        </p:spPr>
        <p:txBody>
          <a:bodyPr/>
          <a:lstStyle/>
          <a:p>
            <a:r>
              <a:rPr lang="en-US"/>
              <a:t>Click to edit Master title style</a:t>
            </a:r>
            <a:endParaRPr lang="en-US" dirty="0"/>
          </a:p>
        </p:txBody>
      </p:sp>
      <p:sp>
        <p:nvSpPr>
          <p:cNvPr id="4" name="Content Placeholder 3"/>
          <p:cNvSpPr>
            <a:spLocks noGrp="1"/>
          </p:cNvSpPr>
          <p:nvPr>
            <p:ph sz="half" idx="2"/>
          </p:nvPr>
        </p:nvSpPr>
        <p:spPr>
          <a:xfrm>
            <a:off x="1097280" y="2464540"/>
            <a:ext cx="10058400"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7BBF8676-A4AB-4277-8805-E4B89E6B9D97}" type="datetime1">
              <a:rPr lang="en-US" smtClean="0"/>
              <a:t>23-Jun-2022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r>
              <a:rPr lang="en-US"/>
              <a:t>LARAVEL TRAINING</a:t>
            </a:r>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cxnSp>
        <p:nvCxnSpPr>
          <p:cNvPr id="5" name="Straight Connector 4">
            <a:extLst>
              <a:ext uri="{FF2B5EF4-FFF2-40B4-BE49-F238E27FC236}">
                <a16:creationId xmlns:a16="http://schemas.microsoft.com/office/drawing/2014/main" id="{18DEBF4F-95EE-485E-BCD1-56682C51B641}"/>
              </a:ext>
            </a:extLst>
          </p:cNvPr>
          <p:cNvCxnSpPr/>
          <p:nvPr userDrawn="1"/>
        </p:nvCxnSpPr>
        <p:spPr>
          <a:xfrm>
            <a:off x="0" y="1900553"/>
            <a:ext cx="12192000" cy="0"/>
          </a:xfrm>
          <a:prstGeom prst="line">
            <a:avLst/>
          </a:prstGeom>
          <a:ln>
            <a:solidFill>
              <a:srgbClr val="2626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1316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AA126062-27AD-40B2-9A66-7A231D278AC6}" type="datetime1">
              <a:rPr lang="en-US" smtClean="0"/>
              <a:t>23-Jun-2022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r>
              <a:rPr lang="en-US"/>
              <a:t>LARAVEL TRAINING</a:t>
            </a:r>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6" name="Picture Placeholder 5">
            <a:extLst>
              <a:ext uri="{FF2B5EF4-FFF2-40B4-BE49-F238E27FC236}">
                <a16:creationId xmlns:a16="http://schemas.microsoft.com/office/drawing/2014/main" id="{C85C68E9-6B5E-46D9-AAB7-BE93B1378B84}"/>
              </a:ext>
            </a:extLst>
          </p:cNvPr>
          <p:cNvSpPr>
            <a:spLocks noGrp="1"/>
          </p:cNvSpPr>
          <p:nvPr>
            <p:ph type="pic" sz="quarter" idx="13"/>
          </p:nvPr>
        </p:nvSpPr>
        <p:spPr>
          <a:xfrm>
            <a:off x="0" y="1907362"/>
            <a:ext cx="12192000" cy="4493433"/>
          </a:xfrm>
        </p:spPr>
        <p:txBody>
          <a:bodyPr anchor="ctr" anchorCtr="0"/>
          <a:lstStyle>
            <a:lvl1pPr algn="ctr">
              <a:defRPr/>
            </a:lvl1pPr>
          </a:lstStyle>
          <a:p>
            <a:r>
              <a:rPr lang="en-US"/>
              <a:t>Click icon to add picture</a:t>
            </a:r>
            <a:endParaRPr lang="en-US" dirty="0"/>
          </a:p>
        </p:txBody>
      </p:sp>
      <p:sp>
        <p:nvSpPr>
          <p:cNvPr id="7" name="Title 7">
            <a:extLst>
              <a:ext uri="{FF2B5EF4-FFF2-40B4-BE49-F238E27FC236}">
                <a16:creationId xmlns:a16="http://schemas.microsoft.com/office/drawing/2014/main" id="{7DEE74D2-9B60-4DE8-9A31-91D3CBA8DC64}"/>
              </a:ext>
            </a:extLst>
          </p:cNvPr>
          <p:cNvSpPr>
            <a:spLocks noGrp="1"/>
          </p:cNvSpPr>
          <p:nvPr>
            <p:ph type="title"/>
          </p:nvPr>
        </p:nvSpPr>
        <p:spPr>
          <a:xfrm>
            <a:off x="1097280" y="230332"/>
            <a:ext cx="10058400" cy="1450757"/>
          </a:xfrm>
        </p:spPr>
        <p:txBody>
          <a:bodyPr/>
          <a:lstStyle/>
          <a:p>
            <a:r>
              <a:rPr lang="en-US"/>
              <a:t>Click to edit Master title style</a:t>
            </a:r>
            <a:endParaRPr lang="en-US" dirty="0"/>
          </a:p>
        </p:txBody>
      </p:sp>
      <p:sp>
        <p:nvSpPr>
          <p:cNvPr id="8" name="Content Placeholder 3">
            <a:extLst>
              <a:ext uri="{FF2B5EF4-FFF2-40B4-BE49-F238E27FC236}">
                <a16:creationId xmlns:a16="http://schemas.microsoft.com/office/drawing/2014/main" id="{390A09A4-2667-45F1-9F4E-37A50F1F58BA}"/>
              </a:ext>
            </a:extLst>
          </p:cNvPr>
          <p:cNvSpPr>
            <a:spLocks noGrp="1"/>
          </p:cNvSpPr>
          <p:nvPr>
            <p:ph sz="half" idx="2"/>
          </p:nvPr>
        </p:nvSpPr>
        <p:spPr>
          <a:xfrm>
            <a:off x="1080347" y="2346008"/>
            <a:ext cx="10058400" cy="3748194"/>
          </a:xfrm>
        </p:spPr>
        <p:txBody>
          <a:bodyPr numCol="2" spcCol="540000">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a:extLst>
              <a:ext uri="{FF2B5EF4-FFF2-40B4-BE49-F238E27FC236}">
                <a16:creationId xmlns:a16="http://schemas.microsoft.com/office/drawing/2014/main" id="{CA14E254-0C82-4865-9922-29444D17B571}"/>
              </a:ext>
            </a:extLst>
          </p:cNvPr>
          <p:cNvCxnSpPr/>
          <p:nvPr userDrawn="1"/>
        </p:nvCxnSpPr>
        <p:spPr>
          <a:xfrm>
            <a:off x="0" y="1900553"/>
            <a:ext cx="12192000" cy="0"/>
          </a:xfrm>
          <a:prstGeom prst="line">
            <a:avLst/>
          </a:prstGeom>
          <a:ln>
            <a:solidFill>
              <a:srgbClr val="2626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1068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C7887F75-3870-40A7-A780-2B73048AC864}" type="datetime1">
              <a:rPr lang="en-US" smtClean="0"/>
              <a:t>23-Jun-2022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r>
              <a:rPr lang="en-US"/>
              <a:t>LARAVEL TRAINING</a:t>
            </a:r>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21844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EE009A23-1520-4464-9F11-D3B9883E6AC0}" type="datetime1">
              <a:rPr lang="en-US" smtClean="0"/>
              <a:t>23-Jun-2022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r>
              <a:rPr lang="en-US"/>
              <a:t>LARAVEL TRAINING</a:t>
            </a:r>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20175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CE59D279-701F-43A4-8693-B85D86710886}" type="datetime1">
              <a:rPr lang="en-US" smtClean="0"/>
              <a:t>23-Jun-2022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r>
              <a:rPr lang="en-US"/>
              <a:t>LARAVEL TRAINING</a:t>
            </a:r>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72940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3E499961-2E0F-4B7A-8B26-282FC5D9661E}" type="datetime1">
              <a:rPr lang="en-US" smtClean="0"/>
              <a:t>23-Jun-2022</a:t>
            </a:fld>
            <a:endParaRPr lang="en-US" dirty="0"/>
          </a:p>
        </p:txBody>
      </p:sp>
      <p:sp>
        <p:nvSpPr>
          <p:cNvPr id="5" name="Footer Placeholder 4"/>
          <p:cNvSpPr>
            <a:spLocks noGrp="1"/>
          </p:cNvSpPr>
          <p:nvPr>
            <p:ph type="ftr" sz="quarter" idx="3"/>
          </p:nvPr>
        </p:nvSpPr>
        <p:spPr>
          <a:xfrm>
            <a:off x="643051" y="6446838"/>
            <a:ext cx="6818262" cy="365125"/>
          </a:xfrm>
          <a:prstGeom prst="rect">
            <a:avLst/>
          </a:prstGeom>
        </p:spPr>
        <p:txBody>
          <a:bodyPr vert="horz" lIns="91440" tIns="45720" rIns="91440" bIns="45720" rtlCol="0" anchor="ctr"/>
          <a:lstStyle>
            <a:lvl1pPr algn="l">
              <a:defRPr sz="900" cap="all" baseline="0">
                <a:solidFill>
                  <a:schemeClr val="accent1">
                    <a:lumMod val="40000"/>
                    <a:lumOff val="60000"/>
                  </a:schemeClr>
                </a:solidFill>
              </a:defRPr>
            </a:lvl1pPr>
          </a:lstStyle>
          <a:p>
            <a:r>
              <a:rPr lang="en-US"/>
              <a:t>LARAVEL TRAINING</a:t>
            </a:r>
            <a:endParaRPr lang="en-US" dirty="0"/>
          </a:p>
        </p:txBody>
      </p:sp>
      <p:sp>
        <p:nvSpPr>
          <p:cNvPr id="6" name="Slide Number Placeholder 5"/>
          <p:cNvSpPr>
            <a:spLocks noGrp="1"/>
          </p:cNvSpPr>
          <p:nvPr>
            <p:ph type="sldNum" sz="quarter" idx="4"/>
          </p:nvPr>
        </p:nvSpPr>
        <p:spPr>
          <a:xfrm>
            <a:off x="10930596" y="6446838"/>
            <a:ext cx="617912"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pPr/>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232827"/>
      </p:ext>
    </p:extLst>
  </p:cSld>
  <p:clrMap bg1="lt1" tx1="dk1" bg2="lt2" tx2="dk2" accent1="accent1" accent2="accent2" accent3="accent3" accent4="accent4" accent5="accent5" accent6="accent6" hlink="hlink" folHlink="folHlink"/>
  <p:sldLayoutIdLst>
    <p:sldLayoutId id="2147483714" r:id="rId1"/>
    <p:sldLayoutId id="2147483734" r:id="rId2"/>
    <p:sldLayoutId id="2147483740" r:id="rId3"/>
    <p:sldLayoutId id="2147483741" r:id="rId4"/>
    <p:sldLayoutId id="2147483735" r:id="rId5"/>
    <p:sldLayoutId id="2147483738" r:id="rId6"/>
    <p:sldLayoutId id="2147483730" r:id="rId7"/>
    <p:sldLayoutId id="2147483731" r:id="rId8"/>
    <p:sldLayoutId id="2147483732" r:id="rId9"/>
    <p:sldLayoutId id="2147483736" r:id="rId10"/>
    <p:sldLayoutId id="2147483737" r:id="rId11"/>
    <p:sldLayoutId id="2147483733" r:id="rId12"/>
  </p:sldLayoutIdLst>
  <p:hf hdr="0" dt="0"/>
  <p:txStyles>
    <p:titleStyle>
      <a:lvl1pPr algn="l" defTabSz="914400" rtl="0" eaLnBrk="1" latinLnBrk="0" hangingPunct="1">
        <a:lnSpc>
          <a:spcPct val="90000"/>
        </a:lnSpc>
        <a:spcBef>
          <a:spcPct val="0"/>
        </a:spcBef>
        <a:buNone/>
        <a:defRPr sz="3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1D26BD-C777-4D54-BB49-2E97776B3054}"/>
              </a:ext>
            </a:extLst>
          </p:cNvPr>
          <p:cNvPicPr>
            <a:picLocks noChangeAspect="1"/>
          </p:cNvPicPr>
          <p:nvPr/>
        </p:nvPicPr>
        <p:blipFill>
          <a:blip r:embed="rId3"/>
          <a:srcRect/>
          <a:stretch/>
        </p:blipFill>
        <p:spPr>
          <a:xfrm>
            <a:off x="0" y="0"/>
            <a:ext cx="12188952" cy="4914912"/>
          </a:xfrm>
          <a:prstGeom prst="rect">
            <a:avLst/>
          </a:prstGeom>
        </p:spPr>
      </p:pic>
      <p:sp>
        <p:nvSpPr>
          <p:cNvPr id="24" name="Rectangle 17">
            <a:extLst>
              <a:ext uri="{FF2B5EF4-FFF2-40B4-BE49-F238E27FC236}">
                <a16:creationId xmlns:a16="http://schemas.microsoft.com/office/drawing/2014/main" id="{0B4FB531-34DA-4777-9BD5-5B885DC38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15076"/>
            <a:ext cx="12188952" cy="194292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B512D56-3115-4658-A559-1918ADBF37B8}"/>
              </a:ext>
            </a:extLst>
          </p:cNvPr>
          <p:cNvSpPr>
            <a:spLocks noGrp="1"/>
          </p:cNvSpPr>
          <p:nvPr>
            <p:ph type="ctrTitle"/>
          </p:nvPr>
        </p:nvSpPr>
        <p:spPr>
          <a:xfrm>
            <a:off x="828675" y="5120639"/>
            <a:ext cx="7137263" cy="1280161"/>
          </a:xfrm>
        </p:spPr>
        <p:txBody>
          <a:bodyPr anchor="ctr">
            <a:normAutofit/>
          </a:bodyPr>
          <a:lstStyle/>
          <a:p>
            <a:pPr algn="r"/>
            <a:r>
              <a:rPr lang="en-US" sz="4800" dirty="0">
                <a:solidFill>
                  <a:srgbClr val="FFFFFF"/>
                </a:solidFill>
              </a:rPr>
              <a:t>Laravel</a:t>
            </a:r>
          </a:p>
        </p:txBody>
      </p:sp>
      <p:sp>
        <p:nvSpPr>
          <p:cNvPr id="3" name="Subtitle 2">
            <a:extLst>
              <a:ext uri="{FF2B5EF4-FFF2-40B4-BE49-F238E27FC236}">
                <a16:creationId xmlns:a16="http://schemas.microsoft.com/office/drawing/2014/main" id="{9548BE92-E817-4C9A-B197-64FAE3ED7D63}"/>
              </a:ext>
            </a:extLst>
          </p:cNvPr>
          <p:cNvSpPr>
            <a:spLocks noGrp="1"/>
          </p:cNvSpPr>
          <p:nvPr>
            <p:ph type="subTitle" idx="1"/>
          </p:nvPr>
        </p:nvSpPr>
        <p:spPr>
          <a:xfrm>
            <a:off x="8289580" y="5166359"/>
            <a:ext cx="3073745" cy="1188721"/>
          </a:xfrm>
        </p:spPr>
        <p:txBody>
          <a:bodyPr anchor="ctr">
            <a:normAutofit/>
          </a:bodyPr>
          <a:lstStyle/>
          <a:p>
            <a:r>
              <a:rPr lang="en-US" sz="1500" dirty="0"/>
              <a:t>Trainer: Edward</a:t>
            </a:r>
          </a:p>
        </p:txBody>
      </p:sp>
      <p:cxnSp>
        <p:nvCxnSpPr>
          <p:cNvPr id="25" name="Straight Connector 19">
            <a:extLst>
              <a:ext uri="{FF2B5EF4-FFF2-40B4-BE49-F238E27FC236}">
                <a16:creationId xmlns:a16="http://schemas.microsoft.com/office/drawing/2014/main" id="{D5B557D3-D7B4-404B-84A1-9BD182BE5B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13" y="5760720"/>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068584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3B9DABD-D9E8-B04E-52FD-0A9CD5601588}"/>
              </a:ext>
            </a:extLst>
          </p:cNvPr>
          <p:cNvSpPr>
            <a:spLocks noGrp="1"/>
          </p:cNvSpPr>
          <p:nvPr>
            <p:ph type="ftr" sz="quarter" idx="11"/>
          </p:nvPr>
        </p:nvSpPr>
        <p:spPr/>
        <p:txBody>
          <a:bodyPr/>
          <a:lstStyle/>
          <a:p>
            <a:r>
              <a:rPr lang="en-US"/>
              <a:t>LARAVEL TRAINING</a:t>
            </a:r>
            <a:endParaRPr lang="en-US" dirty="0"/>
          </a:p>
        </p:txBody>
      </p:sp>
      <p:sp>
        <p:nvSpPr>
          <p:cNvPr id="3" name="Slide Number Placeholder 2">
            <a:extLst>
              <a:ext uri="{FF2B5EF4-FFF2-40B4-BE49-F238E27FC236}">
                <a16:creationId xmlns:a16="http://schemas.microsoft.com/office/drawing/2014/main" id="{595D9366-9F4F-C5EB-6D39-CF93143FD63C}"/>
              </a:ext>
            </a:extLst>
          </p:cNvPr>
          <p:cNvSpPr>
            <a:spLocks noGrp="1"/>
          </p:cNvSpPr>
          <p:nvPr>
            <p:ph type="sldNum" sz="quarter" idx="12"/>
          </p:nvPr>
        </p:nvSpPr>
        <p:spPr/>
        <p:txBody>
          <a:bodyPr/>
          <a:lstStyle/>
          <a:p>
            <a:fld id="{3A98EE3D-8CD1-4C3F-BD1C-C98C9596463C}" type="slidenum">
              <a:rPr lang="en-US" smtClean="0"/>
              <a:t>10</a:t>
            </a:fld>
            <a:endParaRPr lang="en-US" dirty="0"/>
          </a:p>
        </p:txBody>
      </p:sp>
      <p:sp>
        <p:nvSpPr>
          <p:cNvPr id="9" name="Picture Placeholder 8">
            <a:extLst>
              <a:ext uri="{FF2B5EF4-FFF2-40B4-BE49-F238E27FC236}">
                <a16:creationId xmlns:a16="http://schemas.microsoft.com/office/drawing/2014/main" id="{D75E7A06-60F2-3901-AE8A-B20FC6A2E823}"/>
              </a:ext>
            </a:extLst>
          </p:cNvPr>
          <p:cNvSpPr>
            <a:spLocks noGrp="1"/>
          </p:cNvSpPr>
          <p:nvPr>
            <p:ph type="pic" sz="quarter" idx="13"/>
          </p:nvPr>
        </p:nvSpPr>
        <p:spPr/>
      </p:sp>
      <p:sp>
        <p:nvSpPr>
          <p:cNvPr id="5" name="Title 4">
            <a:extLst>
              <a:ext uri="{FF2B5EF4-FFF2-40B4-BE49-F238E27FC236}">
                <a16:creationId xmlns:a16="http://schemas.microsoft.com/office/drawing/2014/main" id="{B7F07710-3D6E-3EE4-EE18-69027DAC0F3C}"/>
              </a:ext>
            </a:extLst>
          </p:cNvPr>
          <p:cNvSpPr>
            <a:spLocks noGrp="1"/>
          </p:cNvSpPr>
          <p:nvPr>
            <p:ph type="title"/>
          </p:nvPr>
        </p:nvSpPr>
        <p:spPr/>
        <p:txBody>
          <a:bodyPr/>
          <a:lstStyle/>
          <a:p>
            <a:r>
              <a:rPr lang="en-US" dirty="0"/>
              <a:t>Authentication</a:t>
            </a:r>
          </a:p>
        </p:txBody>
      </p:sp>
      <p:sp>
        <p:nvSpPr>
          <p:cNvPr id="6" name="Content Placeholder 5">
            <a:extLst>
              <a:ext uri="{FF2B5EF4-FFF2-40B4-BE49-F238E27FC236}">
                <a16:creationId xmlns:a16="http://schemas.microsoft.com/office/drawing/2014/main" id="{5E254A79-35B9-F5F9-13AF-B3CFFA7E51A4}"/>
              </a:ext>
            </a:extLst>
          </p:cNvPr>
          <p:cNvSpPr>
            <a:spLocks noGrp="1"/>
          </p:cNvSpPr>
          <p:nvPr>
            <p:ph sz="half" idx="1"/>
          </p:nvPr>
        </p:nvSpPr>
        <p:spPr/>
        <p:txBody>
          <a:bodyPr>
            <a:normAutofit/>
          </a:bodyPr>
          <a:lstStyle/>
          <a:p>
            <a:r>
              <a:rPr lang="en-GB" dirty="0"/>
              <a:t>Our Views</a:t>
            </a:r>
          </a:p>
          <a:p>
            <a:r>
              <a:rPr lang="en-GB" dirty="0"/>
              <a:t>The auth command adds a new directory called layouts</a:t>
            </a:r>
          </a:p>
          <a:p>
            <a:pPr lvl="1"/>
            <a:r>
              <a:rPr lang="en-GB" dirty="0"/>
              <a:t>a new feature rich layout file called </a:t>
            </a:r>
            <a:r>
              <a:rPr lang="en-GB" dirty="0" err="1"/>
              <a:t>app.blade</a:t>
            </a:r>
            <a:r>
              <a:rPr lang="en-GB" dirty="0"/>
              <a:t> file</a:t>
            </a:r>
          </a:p>
          <a:p>
            <a:r>
              <a:rPr lang="en-GB" dirty="0"/>
              <a:t>This file can be used as our layout file</a:t>
            </a:r>
          </a:p>
          <a:p>
            <a:pPr lvl="1"/>
            <a:r>
              <a:rPr lang="en-GB" dirty="0"/>
              <a:t>Cut and paste the new “navigation” from our new layout blade into out nav file creating a partial which could be extracted.</a:t>
            </a:r>
          </a:p>
          <a:p>
            <a:pPr lvl="1"/>
            <a:r>
              <a:rPr lang="en-GB" dirty="0"/>
              <a:t>The app layout file has an place designated for menu formatted for “Left Side Of Navbar” </a:t>
            </a:r>
          </a:p>
          <a:p>
            <a:pPr lvl="1"/>
            <a:r>
              <a:rPr lang="en-GB" dirty="0"/>
              <a:t>We paste the menu that we had worked up in this place …</a:t>
            </a:r>
          </a:p>
          <a:p>
            <a:endParaRPr lang="en-GB" dirty="0">
              <a:latin typeface="Consolas" panose="020B0609020204030204" pitchFamily="49" charset="0"/>
            </a:endParaRPr>
          </a:p>
        </p:txBody>
      </p:sp>
    </p:spTree>
    <p:extLst>
      <p:ext uri="{BB962C8B-B14F-4D97-AF65-F5344CB8AC3E}">
        <p14:creationId xmlns:p14="http://schemas.microsoft.com/office/powerpoint/2010/main" val="2312217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3B9DABD-D9E8-B04E-52FD-0A9CD5601588}"/>
              </a:ext>
            </a:extLst>
          </p:cNvPr>
          <p:cNvSpPr>
            <a:spLocks noGrp="1"/>
          </p:cNvSpPr>
          <p:nvPr>
            <p:ph type="ftr" sz="quarter" idx="11"/>
          </p:nvPr>
        </p:nvSpPr>
        <p:spPr/>
        <p:txBody>
          <a:bodyPr/>
          <a:lstStyle/>
          <a:p>
            <a:r>
              <a:rPr lang="en-US"/>
              <a:t>LARAVEL TRAINING</a:t>
            </a:r>
            <a:endParaRPr lang="en-US" dirty="0"/>
          </a:p>
        </p:txBody>
      </p:sp>
      <p:sp>
        <p:nvSpPr>
          <p:cNvPr id="3" name="Slide Number Placeholder 2">
            <a:extLst>
              <a:ext uri="{FF2B5EF4-FFF2-40B4-BE49-F238E27FC236}">
                <a16:creationId xmlns:a16="http://schemas.microsoft.com/office/drawing/2014/main" id="{595D9366-9F4F-C5EB-6D39-CF93143FD63C}"/>
              </a:ext>
            </a:extLst>
          </p:cNvPr>
          <p:cNvSpPr>
            <a:spLocks noGrp="1"/>
          </p:cNvSpPr>
          <p:nvPr>
            <p:ph type="sldNum" sz="quarter" idx="12"/>
          </p:nvPr>
        </p:nvSpPr>
        <p:spPr/>
        <p:txBody>
          <a:bodyPr/>
          <a:lstStyle/>
          <a:p>
            <a:fld id="{3A98EE3D-8CD1-4C3F-BD1C-C98C9596463C}" type="slidenum">
              <a:rPr lang="en-US" smtClean="0"/>
              <a:t>11</a:t>
            </a:fld>
            <a:endParaRPr lang="en-US" dirty="0"/>
          </a:p>
        </p:txBody>
      </p:sp>
      <p:sp>
        <p:nvSpPr>
          <p:cNvPr id="9" name="Picture Placeholder 8">
            <a:extLst>
              <a:ext uri="{FF2B5EF4-FFF2-40B4-BE49-F238E27FC236}">
                <a16:creationId xmlns:a16="http://schemas.microsoft.com/office/drawing/2014/main" id="{D75E7A06-60F2-3901-AE8A-B20FC6A2E823}"/>
              </a:ext>
            </a:extLst>
          </p:cNvPr>
          <p:cNvSpPr>
            <a:spLocks noGrp="1"/>
          </p:cNvSpPr>
          <p:nvPr>
            <p:ph type="pic" sz="quarter" idx="13"/>
          </p:nvPr>
        </p:nvSpPr>
        <p:spPr/>
      </p:sp>
      <p:sp>
        <p:nvSpPr>
          <p:cNvPr id="5" name="Title 4">
            <a:extLst>
              <a:ext uri="{FF2B5EF4-FFF2-40B4-BE49-F238E27FC236}">
                <a16:creationId xmlns:a16="http://schemas.microsoft.com/office/drawing/2014/main" id="{B7F07710-3D6E-3EE4-EE18-69027DAC0F3C}"/>
              </a:ext>
            </a:extLst>
          </p:cNvPr>
          <p:cNvSpPr>
            <a:spLocks noGrp="1"/>
          </p:cNvSpPr>
          <p:nvPr>
            <p:ph type="title"/>
          </p:nvPr>
        </p:nvSpPr>
        <p:spPr/>
        <p:txBody>
          <a:bodyPr/>
          <a:lstStyle/>
          <a:p>
            <a:r>
              <a:rPr lang="en-US" dirty="0"/>
              <a:t>Authentication</a:t>
            </a:r>
          </a:p>
        </p:txBody>
      </p:sp>
      <p:sp>
        <p:nvSpPr>
          <p:cNvPr id="6" name="Content Placeholder 5">
            <a:extLst>
              <a:ext uri="{FF2B5EF4-FFF2-40B4-BE49-F238E27FC236}">
                <a16:creationId xmlns:a16="http://schemas.microsoft.com/office/drawing/2014/main" id="{5E254A79-35B9-F5F9-13AF-B3CFFA7E51A4}"/>
              </a:ext>
            </a:extLst>
          </p:cNvPr>
          <p:cNvSpPr>
            <a:spLocks noGrp="1"/>
          </p:cNvSpPr>
          <p:nvPr>
            <p:ph sz="half" idx="1"/>
          </p:nvPr>
        </p:nvSpPr>
        <p:spPr/>
        <p:txBody>
          <a:bodyPr>
            <a:normAutofit/>
          </a:bodyPr>
          <a:lstStyle/>
          <a:p>
            <a:r>
              <a:rPr lang="en-GB" dirty="0"/>
              <a:t>Our Views</a:t>
            </a:r>
          </a:p>
          <a:p>
            <a:r>
              <a:rPr lang="en-GB" dirty="0"/>
              <a:t>All our pages are extending the “layout” file that we had created which needs to be changed to the new layout named </a:t>
            </a:r>
            <a:r>
              <a:rPr lang="en-GB" dirty="0" err="1"/>
              <a:t>app.blade</a:t>
            </a:r>
            <a:r>
              <a:rPr lang="en-GB" dirty="0"/>
              <a:t> inside our layouts folder.</a:t>
            </a:r>
          </a:p>
          <a:p>
            <a:r>
              <a:rPr lang="en-GB" dirty="0"/>
              <a:t>To correct the styling gone wrong …</a:t>
            </a:r>
          </a:p>
          <a:p>
            <a:pPr lvl="1"/>
            <a:r>
              <a:rPr lang="en-GB" dirty="0"/>
              <a:t>Our contents had been wrapped under a container class</a:t>
            </a:r>
          </a:p>
          <a:p>
            <a:endParaRPr lang="en-GB" dirty="0">
              <a:latin typeface="Consolas" panose="020B0609020204030204" pitchFamily="49" charset="0"/>
            </a:endParaRPr>
          </a:p>
        </p:txBody>
      </p:sp>
    </p:spTree>
    <p:extLst>
      <p:ext uri="{BB962C8B-B14F-4D97-AF65-F5344CB8AC3E}">
        <p14:creationId xmlns:p14="http://schemas.microsoft.com/office/powerpoint/2010/main" val="4175684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9B95382-2C60-8B2A-545B-29EDBCA1AC96}"/>
              </a:ext>
            </a:extLst>
          </p:cNvPr>
          <p:cNvSpPr>
            <a:spLocks noGrp="1"/>
          </p:cNvSpPr>
          <p:nvPr>
            <p:ph type="ftr" sz="quarter" idx="11"/>
          </p:nvPr>
        </p:nvSpPr>
        <p:spPr/>
        <p:txBody>
          <a:bodyPr/>
          <a:lstStyle/>
          <a:p>
            <a:r>
              <a:rPr lang="en-US"/>
              <a:t>LARAVEL TRAINING</a:t>
            </a:r>
            <a:endParaRPr lang="en-US" dirty="0"/>
          </a:p>
        </p:txBody>
      </p:sp>
      <p:sp>
        <p:nvSpPr>
          <p:cNvPr id="3" name="Slide Number Placeholder 2">
            <a:extLst>
              <a:ext uri="{FF2B5EF4-FFF2-40B4-BE49-F238E27FC236}">
                <a16:creationId xmlns:a16="http://schemas.microsoft.com/office/drawing/2014/main" id="{7D69B30E-A7D6-6EFE-93C3-D6C0A0A9CCF6}"/>
              </a:ext>
            </a:extLst>
          </p:cNvPr>
          <p:cNvSpPr>
            <a:spLocks noGrp="1"/>
          </p:cNvSpPr>
          <p:nvPr>
            <p:ph type="sldNum" sz="quarter" idx="12"/>
          </p:nvPr>
        </p:nvSpPr>
        <p:spPr/>
        <p:txBody>
          <a:bodyPr/>
          <a:lstStyle/>
          <a:p>
            <a:fld id="{3A98EE3D-8CD1-4C3F-BD1C-C98C9596463C}" type="slidenum">
              <a:rPr lang="en-US" smtClean="0"/>
              <a:t>12</a:t>
            </a:fld>
            <a:endParaRPr lang="en-US" dirty="0"/>
          </a:p>
        </p:txBody>
      </p:sp>
      <p:sp>
        <p:nvSpPr>
          <p:cNvPr id="10" name="Picture Placeholder 9">
            <a:extLst>
              <a:ext uri="{FF2B5EF4-FFF2-40B4-BE49-F238E27FC236}">
                <a16:creationId xmlns:a16="http://schemas.microsoft.com/office/drawing/2014/main" id="{3149E913-7DB4-261C-CB51-46A5B85D5A39}"/>
              </a:ext>
            </a:extLst>
          </p:cNvPr>
          <p:cNvSpPr>
            <a:spLocks noGrp="1"/>
          </p:cNvSpPr>
          <p:nvPr>
            <p:ph type="pic" sz="quarter" idx="13"/>
          </p:nvPr>
        </p:nvSpPr>
        <p:spPr/>
      </p:sp>
      <p:sp>
        <p:nvSpPr>
          <p:cNvPr id="8" name="Title 7">
            <a:extLst>
              <a:ext uri="{FF2B5EF4-FFF2-40B4-BE49-F238E27FC236}">
                <a16:creationId xmlns:a16="http://schemas.microsoft.com/office/drawing/2014/main" id="{F1F58F7A-2DFE-4422-2497-D49C54A7141D}"/>
              </a:ext>
            </a:extLst>
          </p:cNvPr>
          <p:cNvSpPr>
            <a:spLocks noGrp="1"/>
          </p:cNvSpPr>
          <p:nvPr>
            <p:ph type="title"/>
          </p:nvPr>
        </p:nvSpPr>
        <p:spPr/>
        <p:txBody>
          <a:bodyPr/>
          <a:lstStyle/>
          <a:p>
            <a:r>
              <a:rPr lang="en-US" dirty="0"/>
              <a:t>Middleware</a:t>
            </a:r>
          </a:p>
        </p:txBody>
      </p:sp>
      <p:sp>
        <p:nvSpPr>
          <p:cNvPr id="9" name="Content Placeholder 8">
            <a:extLst>
              <a:ext uri="{FF2B5EF4-FFF2-40B4-BE49-F238E27FC236}">
                <a16:creationId xmlns:a16="http://schemas.microsoft.com/office/drawing/2014/main" id="{B4131FF4-C60B-D9BD-3A0C-E0D521E0F5D5}"/>
              </a:ext>
            </a:extLst>
          </p:cNvPr>
          <p:cNvSpPr>
            <a:spLocks noGrp="1"/>
          </p:cNvSpPr>
          <p:nvPr>
            <p:ph sz="half" idx="1"/>
          </p:nvPr>
        </p:nvSpPr>
        <p:spPr/>
        <p:txBody>
          <a:bodyPr>
            <a:normAutofit/>
          </a:bodyPr>
          <a:lstStyle/>
          <a:p>
            <a:r>
              <a:rPr lang="en-GB" dirty="0"/>
              <a:t>Access Control with Middleware</a:t>
            </a:r>
          </a:p>
          <a:p>
            <a:pPr lvl="1"/>
            <a:r>
              <a:rPr lang="en-GB" dirty="0"/>
              <a:t>Middleware</a:t>
            </a:r>
          </a:p>
          <a:p>
            <a:pPr lvl="1"/>
            <a:r>
              <a:rPr lang="en-GB" dirty="0"/>
              <a:t>Route Level Authentication</a:t>
            </a:r>
          </a:p>
          <a:p>
            <a:pPr lvl="1"/>
            <a:r>
              <a:rPr lang="en-GB" dirty="0"/>
              <a:t>Controller Level Authentication</a:t>
            </a:r>
          </a:p>
          <a:p>
            <a:pPr lvl="1"/>
            <a:r>
              <a:rPr lang="en-GB" dirty="0"/>
              <a:t>Kernel File</a:t>
            </a:r>
          </a:p>
          <a:p>
            <a:pPr lvl="1"/>
            <a:r>
              <a:rPr lang="en-GB" dirty="0"/>
              <a:t>Creating Custom Middleware</a:t>
            </a:r>
          </a:p>
          <a:p>
            <a:r>
              <a:rPr lang="en-GB" dirty="0"/>
              <a:t> </a:t>
            </a:r>
          </a:p>
          <a:p>
            <a:endParaRPr lang="en-US" dirty="0"/>
          </a:p>
        </p:txBody>
      </p:sp>
    </p:spTree>
    <p:extLst>
      <p:ext uri="{BB962C8B-B14F-4D97-AF65-F5344CB8AC3E}">
        <p14:creationId xmlns:p14="http://schemas.microsoft.com/office/powerpoint/2010/main" val="2970624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9B95382-2C60-8B2A-545B-29EDBCA1AC96}"/>
              </a:ext>
            </a:extLst>
          </p:cNvPr>
          <p:cNvSpPr>
            <a:spLocks noGrp="1"/>
          </p:cNvSpPr>
          <p:nvPr>
            <p:ph type="ftr" sz="quarter" idx="11"/>
          </p:nvPr>
        </p:nvSpPr>
        <p:spPr/>
        <p:txBody>
          <a:bodyPr/>
          <a:lstStyle/>
          <a:p>
            <a:r>
              <a:rPr lang="en-US"/>
              <a:t>LARAVEL TRAINING</a:t>
            </a:r>
            <a:endParaRPr lang="en-US" dirty="0"/>
          </a:p>
        </p:txBody>
      </p:sp>
      <p:sp>
        <p:nvSpPr>
          <p:cNvPr id="3" name="Slide Number Placeholder 2">
            <a:extLst>
              <a:ext uri="{FF2B5EF4-FFF2-40B4-BE49-F238E27FC236}">
                <a16:creationId xmlns:a16="http://schemas.microsoft.com/office/drawing/2014/main" id="{7D69B30E-A7D6-6EFE-93C3-D6C0A0A9CCF6}"/>
              </a:ext>
            </a:extLst>
          </p:cNvPr>
          <p:cNvSpPr>
            <a:spLocks noGrp="1"/>
          </p:cNvSpPr>
          <p:nvPr>
            <p:ph type="sldNum" sz="quarter" idx="12"/>
          </p:nvPr>
        </p:nvSpPr>
        <p:spPr/>
        <p:txBody>
          <a:bodyPr/>
          <a:lstStyle/>
          <a:p>
            <a:fld id="{3A98EE3D-8CD1-4C3F-BD1C-C98C9596463C}" type="slidenum">
              <a:rPr lang="en-US" smtClean="0"/>
              <a:t>13</a:t>
            </a:fld>
            <a:endParaRPr lang="en-US" dirty="0"/>
          </a:p>
        </p:txBody>
      </p:sp>
      <p:sp>
        <p:nvSpPr>
          <p:cNvPr id="10" name="Picture Placeholder 9">
            <a:extLst>
              <a:ext uri="{FF2B5EF4-FFF2-40B4-BE49-F238E27FC236}">
                <a16:creationId xmlns:a16="http://schemas.microsoft.com/office/drawing/2014/main" id="{3149E913-7DB4-261C-CB51-46A5B85D5A39}"/>
              </a:ext>
            </a:extLst>
          </p:cNvPr>
          <p:cNvSpPr>
            <a:spLocks noGrp="1"/>
          </p:cNvSpPr>
          <p:nvPr>
            <p:ph type="pic" sz="quarter" idx="13"/>
          </p:nvPr>
        </p:nvSpPr>
        <p:spPr/>
      </p:sp>
      <p:sp>
        <p:nvSpPr>
          <p:cNvPr id="8" name="Title 7">
            <a:extLst>
              <a:ext uri="{FF2B5EF4-FFF2-40B4-BE49-F238E27FC236}">
                <a16:creationId xmlns:a16="http://schemas.microsoft.com/office/drawing/2014/main" id="{F1F58F7A-2DFE-4422-2497-D49C54A7141D}"/>
              </a:ext>
            </a:extLst>
          </p:cNvPr>
          <p:cNvSpPr>
            <a:spLocks noGrp="1"/>
          </p:cNvSpPr>
          <p:nvPr>
            <p:ph type="title"/>
          </p:nvPr>
        </p:nvSpPr>
        <p:spPr/>
        <p:txBody>
          <a:bodyPr/>
          <a:lstStyle/>
          <a:p>
            <a:r>
              <a:rPr lang="en-US" dirty="0"/>
              <a:t>Middleware</a:t>
            </a:r>
          </a:p>
        </p:txBody>
      </p:sp>
      <p:sp>
        <p:nvSpPr>
          <p:cNvPr id="9" name="Content Placeholder 8">
            <a:extLst>
              <a:ext uri="{FF2B5EF4-FFF2-40B4-BE49-F238E27FC236}">
                <a16:creationId xmlns:a16="http://schemas.microsoft.com/office/drawing/2014/main" id="{B4131FF4-C60B-D9BD-3A0C-E0D521E0F5D5}"/>
              </a:ext>
            </a:extLst>
          </p:cNvPr>
          <p:cNvSpPr>
            <a:spLocks noGrp="1"/>
          </p:cNvSpPr>
          <p:nvPr>
            <p:ph sz="half" idx="1"/>
          </p:nvPr>
        </p:nvSpPr>
        <p:spPr/>
        <p:txBody>
          <a:bodyPr>
            <a:normAutofit/>
          </a:bodyPr>
          <a:lstStyle/>
          <a:p>
            <a:r>
              <a:rPr lang="en-GB" dirty="0"/>
              <a:t>Access Control</a:t>
            </a:r>
          </a:p>
          <a:p>
            <a:pPr lvl="1"/>
            <a:r>
              <a:rPr lang="en-GB" dirty="0"/>
              <a:t>It is time for us to start locking up certain parts of our application so that only authenticated users have access.</a:t>
            </a:r>
          </a:p>
          <a:p>
            <a:r>
              <a:rPr lang="en-GB" dirty="0"/>
              <a:t>Middleware</a:t>
            </a:r>
          </a:p>
          <a:p>
            <a:pPr lvl="1"/>
            <a:r>
              <a:rPr lang="en-GB" dirty="0"/>
              <a:t>To achieve restricting access to parts of the website we have a concept called Middleware.</a:t>
            </a:r>
          </a:p>
          <a:p>
            <a:pPr lvl="1"/>
            <a:r>
              <a:rPr lang="en-GB" dirty="0"/>
              <a:t>Middleware as the word suggests stands in between the </a:t>
            </a:r>
            <a:r>
              <a:rPr lang="en-GB" b="1" dirty="0"/>
              <a:t>request and response</a:t>
            </a:r>
            <a:r>
              <a:rPr lang="en-GB" dirty="0"/>
              <a:t>.</a:t>
            </a:r>
          </a:p>
          <a:p>
            <a:pPr lvl="1"/>
            <a:endParaRPr lang="en-GB" dirty="0"/>
          </a:p>
          <a:p>
            <a:r>
              <a:rPr lang="en-GB" dirty="0"/>
              <a:t>Request &lt;- Middleware -&gt; Response</a:t>
            </a:r>
          </a:p>
        </p:txBody>
      </p:sp>
    </p:spTree>
    <p:extLst>
      <p:ext uri="{BB962C8B-B14F-4D97-AF65-F5344CB8AC3E}">
        <p14:creationId xmlns:p14="http://schemas.microsoft.com/office/powerpoint/2010/main" val="1156028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9B95382-2C60-8B2A-545B-29EDBCA1AC96}"/>
              </a:ext>
            </a:extLst>
          </p:cNvPr>
          <p:cNvSpPr>
            <a:spLocks noGrp="1"/>
          </p:cNvSpPr>
          <p:nvPr>
            <p:ph type="ftr" sz="quarter" idx="11"/>
          </p:nvPr>
        </p:nvSpPr>
        <p:spPr/>
        <p:txBody>
          <a:bodyPr/>
          <a:lstStyle/>
          <a:p>
            <a:r>
              <a:rPr lang="en-US"/>
              <a:t>LARAVEL TRAINING</a:t>
            </a:r>
            <a:endParaRPr lang="en-US" dirty="0"/>
          </a:p>
        </p:txBody>
      </p:sp>
      <p:sp>
        <p:nvSpPr>
          <p:cNvPr id="3" name="Slide Number Placeholder 2">
            <a:extLst>
              <a:ext uri="{FF2B5EF4-FFF2-40B4-BE49-F238E27FC236}">
                <a16:creationId xmlns:a16="http://schemas.microsoft.com/office/drawing/2014/main" id="{7D69B30E-A7D6-6EFE-93C3-D6C0A0A9CCF6}"/>
              </a:ext>
            </a:extLst>
          </p:cNvPr>
          <p:cNvSpPr>
            <a:spLocks noGrp="1"/>
          </p:cNvSpPr>
          <p:nvPr>
            <p:ph type="sldNum" sz="quarter" idx="12"/>
          </p:nvPr>
        </p:nvSpPr>
        <p:spPr/>
        <p:txBody>
          <a:bodyPr/>
          <a:lstStyle/>
          <a:p>
            <a:fld id="{3A98EE3D-8CD1-4C3F-BD1C-C98C9596463C}" type="slidenum">
              <a:rPr lang="en-US" smtClean="0"/>
              <a:t>14</a:t>
            </a:fld>
            <a:endParaRPr lang="en-US" dirty="0"/>
          </a:p>
        </p:txBody>
      </p:sp>
      <p:sp>
        <p:nvSpPr>
          <p:cNvPr id="10" name="Picture Placeholder 9">
            <a:extLst>
              <a:ext uri="{FF2B5EF4-FFF2-40B4-BE49-F238E27FC236}">
                <a16:creationId xmlns:a16="http://schemas.microsoft.com/office/drawing/2014/main" id="{3149E913-7DB4-261C-CB51-46A5B85D5A39}"/>
              </a:ext>
            </a:extLst>
          </p:cNvPr>
          <p:cNvSpPr>
            <a:spLocks noGrp="1"/>
          </p:cNvSpPr>
          <p:nvPr>
            <p:ph type="pic" sz="quarter" idx="13"/>
          </p:nvPr>
        </p:nvSpPr>
        <p:spPr/>
      </p:sp>
      <p:sp>
        <p:nvSpPr>
          <p:cNvPr id="8" name="Title 7">
            <a:extLst>
              <a:ext uri="{FF2B5EF4-FFF2-40B4-BE49-F238E27FC236}">
                <a16:creationId xmlns:a16="http://schemas.microsoft.com/office/drawing/2014/main" id="{F1F58F7A-2DFE-4422-2497-D49C54A7141D}"/>
              </a:ext>
            </a:extLst>
          </p:cNvPr>
          <p:cNvSpPr>
            <a:spLocks noGrp="1"/>
          </p:cNvSpPr>
          <p:nvPr>
            <p:ph type="title"/>
          </p:nvPr>
        </p:nvSpPr>
        <p:spPr/>
        <p:txBody>
          <a:bodyPr/>
          <a:lstStyle/>
          <a:p>
            <a:r>
              <a:rPr lang="en-US" dirty="0"/>
              <a:t>Middleware</a:t>
            </a:r>
          </a:p>
        </p:txBody>
      </p:sp>
      <p:sp>
        <p:nvSpPr>
          <p:cNvPr id="9" name="Content Placeholder 8">
            <a:extLst>
              <a:ext uri="{FF2B5EF4-FFF2-40B4-BE49-F238E27FC236}">
                <a16:creationId xmlns:a16="http://schemas.microsoft.com/office/drawing/2014/main" id="{B4131FF4-C60B-D9BD-3A0C-E0D521E0F5D5}"/>
              </a:ext>
            </a:extLst>
          </p:cNvPr>
          <p:cNvSpPr>
            <a:spLocks noGrp="1"/>
          </p:cNvSpPr>
          <p:nvPr>
            <p:ph sz="half" idx="1"/>
          </p:nvPr>
        </p:nvSpPr>
        <p:spPr/>
        <p:txBody>
          <a:bodyPr>
            <a:normAutofit/>
          </a:bodyPr>
          <a:lstStyle/>
          <a:p>
            <a:r>
              <a:rPr lang="en-GB" dirty="0"/>
              <a:t>Middleware</a:t>
            </a:r>
          </a:p>
          <a:p>
            <a:pPr lvl="1"/>
            <a:r>
              <a:rPr lang="en-GB" dirty="0"/>
              <a:t>The Middleware directory under App/Http is where all the Middleware are stored.</a:t>
            </a:r>
          </a:p>
          <a:p>
            <a:pPr lvl="1"/>
            <a:r>
              <a:rPr lang="en-GB" dirty="0"/>
              <a:t>The files you see there are the ones Laravel ships with.</a:t>
            </a:r>
          </a:p>
          <a:p>
            <a:r>
              <a:rPr lang="en-GB" dirty="0" err="1"/>
              <a:t>CheckForMaintenanceMode</a:t>
            </a:r>
            <a:r>
              <a:rPr lang="en-GB" dirty="0"/>
              <a:t> – let us see what this file does …</a:t>
            </a:r>
          </a:p>
          <a:p>
            <a:pPr lvl="1"/>
            <a:r>
              <a:rPr lang="en-GB" dirty="0"/>
              <a:t>Running </a:t>
            </a:r>
            <a:r>
              <a:rPr lang="en-GB" dirty="0" err="1">
                <a:latin typeface="Consolas" panose="020B0609020204030204" pitchFamily="49" charset="0"/>
              </a:rPr>
              <a:t>php</a:t>
            </a:r>
            <a:r>
              <a:rPr lang="en-GB" dirty="0">
                <a:latin typeface="Consolas" panose="020B0609020204030204" pitchFamily="49" charset="0"/>
              </a:rPr>
              <a:t> artisan down</a:t>
            </a:r>
            <a:r>
              <a:rPr lang="en-GB" dirty="0"/>
              <a:t> in our terminal inside of our project, see what happens</a:t>
            </a:r>
          </a:p>
          <a:p>
            <a:pPr lvl="1"/>
            <a:r>
              <a:rPr lang="en-GB" dirty="0"/>
              <a:t>When a request comes in this “middleware” checks if the site is down for maintenance and if it is then stopping the request.</a:t>
            </a:r>
          </a:p>
          <a:p>
            <a:r>
              <a:rPr lang="en-GB" dirty="0" err="1"/>
              <a:t>RedirectIfAuthenticated</a:t>
            </a:r>
            <a:endParaRPr lang="en-GB" dirty="0"/>
          </a:p>
          <a:p>
            <a:pPr lvl="1"/>
            <a:r>
              <a:rPr lang="en-GB" dirty="0"/>
              <a:t>This one redirects you to home if authenticated …</a:t>
            </a:r>
          </a:p>
        </p:txBody>
      </p:sp>
    </p:spTree>
    <p:extLst>
      <p:ext uri="{BB962C8B-B14F-4D97-AF65-F5344CB8AC3E}">
        <p14:creationId xmlns:p14="http://schemas.microsoft.com/office/powerpoint/2010/main" val="4269465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9B95382-2C60-8B2A-545B-29EDBCA1AC96}"/>
              </a:ext>
            </a:extLst>
          </p:cNvPr>
          <p:cNvSpPr>
            <a:spLocks noGrp="1"/>
          </p:cNvSpPr>
          <p:nvPr>
            <p:ph type="ftr" sz="quarter" idx="11"/>
          </p:nvPr>
        </p:nvSpPr>
        <p:spPr/>
        <p:txBody>
          <a:bodyPr/>
          <a:lstStyle/>
          <a:p>
            <a:r>
              <a:rPr lang="en-US"/>
              <a:t>LARAVEL TRAINING</a:t>
            </a:r>
            <a:endParaRPr lang="en-US" dirty="0"/>
          </a:p>
        </p:txBody>
      </p:sp>
      <p:sp>
        <p:nvSpPr>
          <p:cNvPr id="3" name="Slide Number Placeholder 2">
            <a:extLst>
              <a:ext uri="{FF2B5EF4-FFF2-40B4-BE49-F238E27FC236}">
                <a16:creationId xmlns:a16="http://schemas.microsoft.com/office/drawing/2014/main" id="{7D69B30E-A7D6-6EFE-93C3-D6C0A0A9CCF6}"/>
              </a:ext>
            </a:extLst>
          </p:cNvPr>
          <p:cNvSpPr>
            <a:spLocks noGrp="1"/>
          </p:cNvSpPr>
          <p:nvPr>
            <p:ph type="sldNum" sz="quarter" idx="12"/>
          </p:nvPr>
        </p:nvSpPr>
        <p:spPr/>
        <p:txBody>
          <a:bodyPr/>
          <a:lstStyle/>
          <a:p>
            <a:fld id="{3A98EE3D-8CD1-4C3F-BD1C-C98C9596463C}" type="slidenum">
              <a:rPr lang="en-US" smtClean="0"/>
              <a:t>15</a:t>
            </a:fld>
            <a:endParaRPr lang="en-US" dirty="0"/>
          </a:p>
        </p:txBody>
      </p:sp>
      <p:sp>
        <p:nvSpPr>
          <p:cNvPr id="10" name="Picture Placeholder 9">
            <a:extLst>
              <a:ext uri="{FF2B5EF4-FFF2-40B4-BE49-F238E27FC236}">
                <a16:creationId xmlns:a16="http://schemas.microsoft.com/office/drawing/2014/main" id="{3149E913-7DB4-261C-CB51-46A5B85D5A39}"/>
              </a:ext>
            </a:extLst>
          </p:cNvPr>
          <p:cNvSpPr>
            <a:spLocks noGrp="1"/>
          </p:cNvSpPr>
          <p:nvPr>
            <p:ph type="pic" sz="quarter" idx="13"/>
          </p:nvPr>
        </p:nvSpPr>
        <p:spPr/>
      </p:sp>
      <p:sp>
        <p:nvSpPr>
          <p:cNvPr id="8" name="Title 7">
            <a:extLst>
              <a:ext uri="{FF2B5EF4-FFF2-40B4-BE49-F238E27FC236}">
                <a16:creationId xmlns:a16="http://schemas.microsoft.com/office/drawing/2014/main" id="{F1F58F7A-2DFE-4422-2497-D49C54A7141D}"/>
              </a:ext>
            </a:extLst>
          </p:cNvPr>
          <p:cNvSpPr>
            <a:spLocks noGrp="1"/>
          </p:cNvSpPr>
          <p:nvPr>
            <p:ph type="title"/>
          </p:nvPr>
        </p:nvSpPr>
        <p:spPr/>
        <p:txBody>
          <a:bodyPr/>
          <a:lstStyle/>
          <a:p>
            <a:r>
              <a:rPr lang="en-US" dirty="0"/>
              <a:t>Middleware</a:t>
            </a:r>
          </a:p>
        </p:txBody>
      </p:sp>
      <p:sp>
        <p:nvSpPr>
          <p:cNvPr id="9" name="Content Placeholder 8">
            <a:extLst>
              <a:ext uri="{FF2B5EF4-FFF2-40B4-BE49-F238E27FC236}">
                <a16:creationId xmlns:a16="http://schemas.microsoft.com/office/drawing/2014/main" id="{B4131FF4-C60B-D9BD-3A0C-E0D521E0F5D5}"/>
              </a:ext>
            </a:extLst>
          </p:cNvPr>
          <p:cNvSpPr>
            <a:spLocks noGrp="1"/>
          </p:cNvSpPr>
          <p:nvPr>
            <p:ph sz="half" idx="1"/>
          </p:nvPr>
        </p:nvSpPr>
        <p:spPr/>
        <p:txBody>
          <a:bodyPr>
            <a:normAutofit/>
          </a:bodyPr>
          <a:lstStyle/>
          <a:p>
            <a:r>
              <a:rPr lang="en-GB" dirty="0"/>
              <a:t>Authenticate</a:t>
            </a:r>
          </a:p>
          <a:p>
            <a:pPr lvl="1"/>
            <a:r>
              <a:rPr lang="en-GB" dirty="0"/>
              <a:t>This is the one we need to tag on to our customer list to control who has access …</a:t>
            </a:r>
          </a:p>
          <a:p>
            <a:r>
              <a:rPr lang="en-GB" dirty="0"/>
              <a:t>There are two ways that a Middleware can be applied</a:t>
            </a:r>
          </a:p>
          <a:p>
            <a:pPr lvl="1"/>
            <a:r>
              <a:rPr lang="en-GB" dirty="0"/>
              <a:t>At the Route Level</a:t>
            </a:r>
          </a:p>
          <a:p>
            <a:pPr lvl="1"/>
            <a:r>
              <a:rPr lang="en-GB" dirty="0"/>
              <a:t>At the Controller Level</a:t>
            </a:r>
          </a:p>
        </p:txBody>
      </p:sp>
    </p:spTree>
    <p:extLst>
      <p:ext uri="{BB962C8B-B14F-4D97-AF65-F5344CB8AC3E}">
        <p14:creationId xmlns:p14="http://schemas.microsoft.com/office/powerpoint/2010/main" val="1949691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9B95382-2C60-8B2A-545B-29EDBCA1AC96}"/>
              </a:ext>
            </a:extLst>
          </p:cNvPr>
          <p:cNvSpPr>
            <a:spLocks noGrp="1"/>
          </p:cNvSpPr>
          <p:nvPr>
            <p:ph type="ftr" sz="quarter" idx="11"/>
          </p:nvPr>
        </p:nvSpPr>
        <p:spPr/>
        <p:txBody>
          <a:bodyPr/>
          <a:lstStyle/>
          <a:p>
            <a:r>
              <a:rPr lang="en-US"/>
              <a:t>LARAVEL TRAINING</a:t>
            </a:r>
            <a:endParaRPr lang="en-US" dirty="0"/>
          </a:p>
        </p:txBody>
      </p:sp>
      <p:sp>
        <p:nvSpPr>
          <p:cNvPr id="3" name="Slide Number Placeholder 2">
            <a:extLst>
              <a:ext uri="{FF2B5EF4-FFF2-40B4-BE49-F238E27FC236}">
                <a16:creationId xmlns:a16="http://schemas.microsoft.com/office/drawing/2014/main" id="{7D69B30E-A7D6-6EFE-93C3-D6C0A0A9CCF6}"/>
              </a:ext>
            </a:extLst>
          </p:cNvPr>
          <p:cNvSpPr>
            <a:spLocks noGrp="1"/>
          </p:cNvSpPr>
          <p:nvPr>
            <p:ph type="sldNum" sz="quarter" idx="12"/>
          </p:nvPr>
        </p:nvSpPr>
        <p:spPr/>
        <p:txBody>
          <a:bodyPr/>
          <a:lstStyle/>
          <a:p>
            <a:fld id="{3A98EE3D-8CD1-4C3F-BD1C-C98C9596463C}" type="slidenum">
              <a:rPr lang="en-US" smtClean="0"/>
              <a:t>16</a:t>
            </a:fld>
            <a:endParaRPr lang="en-US" dirty="0"/>
          </a:p>
        </p:txBody>
      </p:sp>
      <p:sp>
        <p:nvSpPr>
          <p:cNvPr id="10" name="Picture Placeholder 9">
            <a:extLst>
              <a:ext uri="{FF2B5EF4-FFF2-40B4-BE49-F238E27FC236}">
                <a16:creationId xmlns:a16="http://schemas.microsoft.com/office/drawing/2014/main" id="{3149E913-7DB4-261C-CB51-46A5B85D5A39}"/>
              </a:ext>
            </a:extLst>
          </p:cNvPr>
          <p:cNvSpPr>
            <a:spLocks noGrp="1"/>
          </p:cNvSpPr>
          <p:nvPr>
            <p:ph type="pic" sz="quarter" idx="13"/>
          </p:nvPr>
        </p:nvSpPr>
        <p:spPr/>
      </p:sp>
      <p:sp>
        <p:nvSpPr>
          <p:cNvPr id="8" name="Title 7">
            <a:extLst>
              <a:ext uri="{FF2B5EF4-FFF2-40B4-BE49-F238E27FC236}">
                <a16:creationId xmlns:a16="http://schemas.microsoft.com/office/drawing/2014/main" id="{F1F58F7A-2DFE-4422-2497-D49C54A7141D}"/>
              </a:ext>
            </a:extLst>
          </p:cNvPr>
          <p:cNvSpPr>
            <a:spLocks noGrp="1"/>
          </p:cNvSpPr>
          <p:nvPr>
            <p:ph type="title"/>
          </p:nvPr>
        </p:nvSpPr>
        <p:spPr/>
        <p:txBody>
          <a:bodyPr/>
          <a:lstStyle/>
          <a:p>
            <a:r>
              <a:rPr lang="en-US" dirty="0"/>
              <a:t>Middleware</a:t>
            </a:r>
          </a:p>
        </p:txBody>
      </p:sp>
      <p:sp>
        <p:nvSpPr>
          <p:cNvPr id="9" name="Content Placeholder 8">
            <a:extLst>
              <a:ext uri="{FF2B5EF4-FFF2-40B4-BE49-F238E27FC236}">
                <a16:creationId xmlns:a16="http://schemas.microsoft.com/office/drawing/2014/main" id="{B4131FF4-C60B-D9BD-3A0C-E0D521E0F5D5}"/>
              </a:ext>
            </a:extLst>
          </p:cNvPr>
          <p:cNvSpPr>
            <a:spLocks noGrp="1"/>
          </p:cNvSpPr>
          <p:nvPr>
            <p:ph sz="half" idx="1"/>
          </p:nvPr>
        </p:nvSpPr>
        <p:spPr/>
        <p:txBody>
          <a:bodyPr>
            <a:normAutofit/>
          </a:bodyPr>
          <a:lstStyle/>
          <a:p>
            <a:r>
              <a:rPr lang="en-GB" dirty="0"/>
              <a:t>Applying Middleware at Route Level</a:t>
            </a:r>
            <a:br>
              <a:rPr lang="en-GB" dirty="0"/>
            </a:br>
            <a:endParaRPr lang="en-GB" dirty="0"/>
          </a:p>
          <a:p>
            <a:pPr marL="201168" lvl="1" indent="0">
              <a:buNone/>
            </a:pPr>
            <a:r>
              <a:rPr lang="en-GB" dirty="0">
                <a:latin typeface="Consolas" panose="020B0609020204030204" pitchFamily="49" charset="0"/>
              </a:rPr>
              <a:t>Route::resource('customers', '</a:t>
            </a:r>
            <a:r>
              <a:rPr lang="en-GB" dirty="0" err="1">
                <a:latin typeface="Consolas" panose="020B0609020204030204" pitchFamily="49" charset="0"/>
              </a:rPr>
              <a:t>CustomersController</a:t>
            </a:r>
            <a:r>
              <a:rPr lang="en-GB" dirty="0">
                <a:latin typeface="Consolas" panose="020B0609020204030204" pitchFamily="49" charset="0"/>
              </a:rPr>
              <a:t>')-&gt;middleware('auth’);</a:t>
            </a:r>
          </a:p>
          <a:p>
            <a:pPr lvl="1"/>
            <a:r>
              <a:rPr lang="en-GB" dirty="0"/>
              <a:t>A user who is not logged in is redirected to the Login Page.</a:t>
            </a:r>
          </a:p>
          <a:p>
            <a:pPr lvl="1"/>
            <a:endParaRPr lang="en-GB" dirty="0"/>
          </a:p>
          <a:p>
            <a:r>
              <a:rPr lang="en-GB" dirty="0"/>
              <a:t>Applying Middleware at the Controller Level</a:t>
            </a:r>
          </a:p>
          <a:p>
            <a:pPr marL="201168" lvl="1" indent="0">
              <a:buNone/>
            </a:pPr>
            <a:r>
              <a:rPr lang="en-GB" dirty="0">
                <a:latin typeface="Consolas" panose="020B0609020204030204" pitchFamily="49" charset="0"/>
              </a:rPr>
              <a:t>public function __construct()</a:t>
            </a:r>
          </a:p>
          <a:p>
            <a:pPr marL="201168" lvl="1" indent="0">
              <a:buNone/>
            </a:pPr>
            <a:r>
              <a:rPr lang="en-GB" dirty="0">
                <a:latin typeface="Consolas" panose="020B0609020204030204" pitchFamily="49" charset="0"/>
              </a:rPr>
              <a:t>    {</a:t>
            </a:r>
          </a:p>
          <a:p>
            <a:pPr marL="201168" lvl="1" indent="0">
              <a:buNone/>
            </a:pPr>
            <a:r>
              <a:rPr lang="en-GB" dirty="0">
                <a:latin typeface="Consolas" panose="020B0609020204030204" pitchFamily="49" charset="0"/>
              </a:rPr>
              <a:t>        $this-&gt;middleware('auth');</a:t>
            </a:r>
          </a:p>
          <a:p>
            <a:pPr marL="201168" lvl="1" indent="0">
              <a:buNone/>
            </a:pPr>
            <a:r>
              <a:rPr lang="en-GB" dirty="0">
                <a:latin typeface="Consolas" panose="020B0609020204030204" pitchFamily="49" charset="0"/>
              </a:rPr>
              <a:t>    }</a:t>
            </a:r>
          </a:p>
          <a:p>
            <a:pPr lvl="1"/>
            <a:r>
              <a:rPr lang="en-GB" dirty="0"/>
              <a:t>As before we have our restriction in place …</a:t>
            </a:r>
          </a:p>
        </p:txBody>
      </p:sp>
    </p:spTree>
    <p:extLst>
      <p:ext uri="{BB962C8B-B14F-4D97-AF65-F5344CB8AC3E}">
        <p14:creationId xmlns:p14="http://schemas.microsoft.com/office/powerpoint/2010/main" val="1834854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9B95382-2C60-8B2A-545B-29EDBCA1AC96}"/>
              </a:ext>
            </a:extLst>
          </p:cNvPr>
          <p:cNvSpPr>
            <a:spLocks noGrp="1"/>
          </p:cNvSpPr>
          <p:nvPr>
            <p:ph type="ftr" sz="quarter" idx="11"/>
          </p:nvPr>
        </p:nvSpPr>
        <p:spPr/>
        <p:txBody>
          <a:bodyPr/>
          <a:lstStyle/>
          <a:p>
            <a:r>
              <a:rPr lang="en-US"/>
              <a:t>LARAVEL TRAINING</a:t>
            </a:r>
            <a:endParaRPr lang="en-US" dirty="0"/>
          </a:p>
        </p:txBody>
      </p:sp>
      <p:sp>
        <p:nvSpPr>
          <p:cNvPr id="3" name="Slide Number Placeholder 2">
            <a:extLst>
              <a:ext uri="{FF2B5EF4-FFF2-40B4-BE49-F238E27FC236}">
                <a16:creationId xmlns:a16="http://schemas.microsoft.com/office/drawing/2014/main" id="{7D69B30E-A7D6-6EFE-93C3-D6C0A0A9CCF6}"/>
              </a:ext>
            </a:extLst>
          </p:cNvPr>
          <p:cNvSpPr>
            <a:spLocks noGrp="1"/>
          </p:cNvSpPr>
          <p:nvPr>
            <p:ph type="sldNum" sz="quarter" idx="12"/>
          </p:nvPr>
        </p:nvSpPr>
        <p:spPr/>
        <p:txBody>
          <a:bodyPr/>
          <a:lstStyle/>
          <a:p>
            <a:fld id="{3A98EE3D-8CD1-4C3F-BD1C-C98C9596463C}" type="slidenum">
              <a:rPr lang="en-US" smtClean="0"/>
              <a:t>17</a:t>
            </a:fld>
            <a:endParaRPr lang="en-US" dirty="0"/>
          </a:p>
        </p:txBody>
      </p:sp>
      <p:sp>
        <p:nvSpPr>
          <p:cNvPr id="10" name="Picture Placeholder 9">
            <a:extLst>
              <a:ext uri="{FF2B5EF4-FFF2-40B4-BE49-F238E27FC236}">
                <a16:creationId xmlns:a16="http://schemas.microsoft.com/office/drawing/2014/main" id="{3149E913-7DB4-261C-CB51-46A5B85D5A39}"/>
              </a:ext>
            </a:extLst>
          </p:cNvPr>
          <p:cNvSpPr>
            <a:spLocks noGrp="1"/>
          </p:cNvSpPr>
          <p:nvPr>
            <p:ph type="pic" sz="quarter" idx="13"/>
          </p:nvPr>
        </p:nvSpPr>
        <p:spPr/>
      </p:sp>
      <p:sp>
        <p:nvSpPr>
          <p:cNvPr id="8" name="Title 7">
            <a:extLst>
              <a:ext uri="{FF2B5EF4-FFF2-40B4-BE49-F238E27FC236}">
                <a16:creationId xmlns:a16="http://schemas.microsoft.com/office/drawing/2014/main" id="{F1F58F7A-2DFE-4422-2497-D49C54A7141D}"/>
              </a:ext>
            </a:extLst>
          </p:cNvPr>
          <p:cNvSpPr>
            <a:spLocks noGrp="1"/>
          </p:cNvSpPr>
          <p:nvPr>
            <p:ph type="title"/>
          </p:nvPr>
        </p:nvSpPr>
        <p:spPr/>
        <p:txBody>
          <a:bodyPr/>
          <a:lstStyle/>
          <a:p>
            <a:r>
              <a:rPr lang="en-US" dirty="0"/>
              <a:t>Middleware</a:t>
            </a:r>
          </a:p>
        </p:txBody>
      </p:sp>
      <p:sp>
        <p:nvSpPr>
          <p:cNvPr id="9" name="Content Placeholder 8">
            <a:extLst>
              <a:ext uri="{FF2B5EF4-FFF2-40B4-BE49-F238E27FC236}">
                <a16:creationId xmlns:a16="http://schemas.microsoft.com/office/drawing/2014/main" id="{B4131FF4-C60B-D9BD-3A0C-E0D521E0F5D5}"/>
              </a:ext>
            </a:extLst>
          </p:cNvPr>
          <p:cNvSpPr>
            <a:spLocks noGrp="1"/>
          </p:cNvSpPr>
          <p:nvPr>
            <p:ph sz="half" idx="1"/>
          </p:nvPr>
        </p:nvSpPr>
        <p:spPr/>
        <p:txBody>
          <a:bodyPr>
            <a:normAutofit/>
          </a:bodyPr>
          <a:lstStyle/>
          <a:p>
            <a:r>
              <a:rPr lang="en-GB" dirty="0"/>
              <a:t>Applying Middleware at the Controller Level</a:t>
            </a:r>
          </a:p>
          <a:p>
            <a:pPr lvl="1"/>
            <a:r>
              <a:rPr lang="en-GB" dirty="0"/>
              <a:t>Additionally you get to add methods “only” and “except” and further filter down our restriction to the different create, edit etc. </a:t>
            </a:r>
          </a:p>
          <a:p>
            <a:pPr marL="292608" lvl="1" indent="0">
              <a:buNone/>
            </a:pPr>
            <a:r>
              <a:rPr lang="en-GB" dirty="0">
                <a:latin typeface="Consolas" panose="020B0609020204030204" pitchFamily="49" charset="0"/>
              </a:rPr>
              <a:t>public function __construct()</a:t>
            </a:r>
          </a:p>
          <a:p>
            <a:pPr marL="292608" lvl="1" indent="0">
              <a:buNone/>
            </a:pPr>
            <a:r>
              <a:rPr lang="en-GB" dirty="0">
                <a:latin typeface="Consolas" panose="020B0609020204030204" pitchFamily="49" charset="0"/>
              </a:rPr>
              <a:t>    {</a:t>
            </a:r>
          </a:p>
          <a:p>
            <a:pPr marL="292608" lvl="1" indent="0">
              <a:buNone/>
            </a:pPr>
            <a:r>
              <a:rPr lang="en-GB" dirty="0">
                <a:latin typeface="Consolas" panose="020B0609020204030204" pitchFamily="49" charset="0"/>
              </a:rPr>
              <a:t>        $this-&gt;middleware('auth')-&gt;except(['index']);</a:t>
            </a:r>
          </a:p>
          <a:p>
            <a:pPr marL="292608" lvl="1" indent="0">
              <a:buNone/>
            </a:pPr>
            <a:r>
              <a:rPr lang="en-GB" dirty="0">
                <a:latin typeface="Consolas" panose="020B0609020204030204" pitchFamily="49" charset="0"/>
              </a:rPr>
              <a:t>    }</a:t>
            </a:r>
          </a:p>
          <a:p>
            <a:pPr lvl="1"/>
            <a:r>
              <a:rPr lang="en-GB" dirty="0"/>
              <a:t>This locks out everything except index in the </a:t>
            </a:r>
            <a:r>
              <a:rPr lang="en-GB" dirty="0" err="1"/>
              <a:t>CustomerController</a:t>
            </a:r>
            <a:endParaRPr lang="en-GB" dirty="0"/>
          </a:p>
          <a:p>
            <a:pPr lvl="1"/>
            <a:r>
              <a:rPr lang="en-GB" dirty="0"/>
              <a:t>If you need the inverse to be effected, we use the “only” method …</a:t>
            </a:r>
          </a:p>
        </p:txBody>
      </p:sp>
    </p:spTree>
    <p:extLst>
      <p:ext uri="{BB962C8B-B14F-4D97-AF65-F5344CB8AC3E}">
        <p14:creationId xmlns:p14="http://schemas.microsoft.com/office/powerpoint/2010/main" val="3142653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9B95382-2C60-8B2A-545B-29EDBCA1AC96}"/>
              </a:ext>
            </a:extLst>
          </p:cNvPr>
          <p:cNvSpPr>
            <a:spLocks noGrp="1"/>
          </p:cNvSpPr>
          <p:nvPr>
            <p:ph type="ftr" sz="quarter" idx="11"/>
          </p:nvPr>
        </p:nvSpPr>
        <p:spPr/>
        <p:txBody>
          <a:bodyPr/>
          <a:lstStyle/>
          <a:p>
            <a:r>
              <a:rPr lang="en-US"/>
              <a:t>LARAVEL TRAINING</a:t>
            </a:r>
            <a:endParaRPr lang="en-US" dirty="0"/>
          </a:p>
        </p:txBody>
      </p:sp>
      <p:sp>
        <p:nvSpPr>
          <p:cNvPr id="3" name="Slide Number Placeholder 2">
            <a:extLst>
              <a:ext uri="{FF2B5EF4-FFF2-40B4-BE49-F238E27FC236}">
                <a16:creationId xmlns:a16="http://schemas.microsoft.com/office/drawing/2014/main" id="{7D69B30E-A7D6-6EFE-93C3-D6C0A0A9CCF6}"/>
              </a:ext>
            </a:extLst>
          </p:cNvPr>
          <p:cNvSpPr>
            <a:spLocks noGrp="1"/>
          </p:cNvSpPr>
          <p:nvPr>
            <p:ph type="sldNum" sz="quarter" idx="12"/>
          </p:nvPr>
        </p:nvSpPr>
        <p:spPr/>
        <p:txBody>
          <a:bodyPr/>
          <a:lstStyle/>
          <a:p>
            <a:fld id="{3A98EE3D-8CD1-4C3F-BD1C-C98C9596463C}" type="slidenum">
              <a:rPr lang="en-US" smtClean="0"/>
              <a:t>18</a:t>
            </a:fld>
            <a:endParaRPr lang="en-US" dirty="0"/>
          </a:p>
        </p:txBody>
      </p:sp>
      <p:sp>
        <p:nvSpPr>
          <p:cNvPr id="10" name="Picture Placeholder 9">
            <a:extLst>
              <a:ext uri="{FF2B5EF4-FFF2-40B4-BE49-F238E27FC236}">
                <a16:creationId xmlns:a16="http://schemas.microsoft.com/office/drawing/2014/main" id="{3149E913-7DB4-261C-CB51-46A5B85D5A39}"/>
              </a:ext>
            </a:extLst>
          </p:cNvPr>
          <p:cNvSpPr>
            <a:spLocks noGrp="1"/>
          </p:cNvSpPr>
          <p:nvPr>
            <p:ph type="pic" sz="quarter" idx="13"/>
          </p:nvPr>
        </p:nvSpPr>
        <p:spPr/>
      </p:sp>
      <p:sp>
        <p:nvSpPr>
          <p:cNvPr id="8" name="Title 7">
            <a:extLst>
              <a:ext uri="{FF2B5EF4-FFF2-40B4-BE49-F238E27FC236}">
                <a16:creationId xmlns:a16="http://schemas.microsoft.com/office/drawing/2014/main" id="{F1F58F7A-2DFE-4422-2497-D49C54A7141D}"/>
              </a:ext>
            </a:extLst>
          </p:cNvPr>
          <p:cNvSpPr>
            <a:spLocks noGrp="1"/>
          </p:cNvSpPr>
          <p:nvPr>
            <p:ph type="title"/>
          </p:nvPr>
        </p:nvSpPr>
        <p:spPr/>
        <p:txBody>
          <a:bodyPr/>
          <a:lstStyle/>
          <a:p>
            <a:r>
              <a:rPr lang="en-US" dirty="0"/>
              <a:t>Middleware</a:t>
            </a:r>
          </a:p>
        </p:txBody>
      </p:sp>
      <p:sp>
        <p:nvSpPr>
          <p:cNvPr id="9" name="Content Placeholder 8">
            <a:extLst>
              <a:ext uri="{FF2B5EF4-FFF2-40B4-BE49-F238E27FC236}">
                <a16:creationId xmlns:a16="http://schemas.microsoft.com/office/drawing/2014/main" id="{B4131FF4-C60B-D9BD-3A0C-E0D521E0F5D5}"/>
              </a:ext>
            </a:extLst>
          </p:cNvPr>
          <p:cNvSpPr>
            <a:spLocks noGrp="1"/>
          </p:cNvSpPr>
          <p:nvPr>
            <p:ph sz="half" idx="1"/>
          </p:nvPr>
        </p:nvSpPr>
        <p:spPr/>
        <p:txBody>
          <a:bodyPr>
            <a:normAutofit lnSpcReduction="10000"/>
          </a:bodyPr>
          <a:lstStyle/>
          <a:p>
            <a:r>
              <a:rPr lang="en-GB" dirty="0"/>
              <a:t>Custom Middleware</a:t>
            </a:r>
          </a:p>
          <a:p>
            <a:pPr lvl="1"/>
            <a:r>
              <a:rPr lang="en-GB" dirty="0"/>
              <a:t>Making  middleware</a:t>
            </a:r>
          </a:p>
          <a:p>
            <a:pPr marL="201168" lvl="1" indent="0">
              <a:buNone/>
            </a:pPr>
            <a:r>
              <a:rPr lang="en-GB" dirty="0" err="1">
                <a:latin typeface="Consolas" panose="020B0609020204030204" pitchFamily="49" charset="0"/>
              </a:rPr>
              <a:t>php</a:t>
            </a:r>
            <a:r>
              <a:rPr lang="en-GB" dirty="0">
                <a:latin typeface="Consolas" panose="020B0609020204030204" pitchFamily="49" charset="0"/>
              </a:rPr>
              <a:t> artisan help </a:t>
            </a:r>
            <a:r>
              <a:rPr lang="en-GB" dirty="0" err="1">
                <a:latin typeface="Consolas" panose="020B0609020204030204" pitchFamily="49" charset="0"/>
              </a:rPr>
              <a:t>make:middleware</a:t>
            </a:r>
            <a:endParaRPr lang="en-GB" dirty="0">
              <a:latin typeface="Consolas" panose="020B0609020204030204" pitchFamily="49" charset="0"/>
            </a:endParaRPr>
          </a:p>
          <a:p>
            <a:pPr marL="201168" lvl="1" indent="0">
              <a:buNone/>
            </a:pPr>
            <a:r>
              <a:rPr lang="en-GB" dirty="0" err="1">
                <a:latin typeface="Consolas" panose="020B0609020204030204" pitchFamily="49" charset="0"/>
              </a:rPr>
              <a:t>php</a:t>
            </a:r>
            <a:r>
              <a:rPr lang="en-GB" dirty="0">
                <a:latin typeface="Consolas" panose="020B0609020204030204" pitchFamily="49" charset="0"/>
              </a:rPr>
              <a:t> artisan </a:t>
            </a:r>
            <a:r>
              <a:rPr lang="en-GB" dirty="0" err="1">
                <a:latin typeface="Consolas" panose="020B0609020204030204" pitchFamily="49" charset="0"/>
              </a:rPr>
              <a:t>make:middleware</a:t>
            </a:r>
            <a:r>
              <a:rPr lang="en-GB" dirty="0">
                <a:latin typeface="Consolas" panose="020B0609020204030204" pitchFamily="49" charset="0"/>
              </a:rPr>
              <a:t> </a:t>
            </a:r>
            <a:r>
              <a:rPr lang="en-GB" dirty="0" err="1">
                <a:latin typeface="Consolas" panose="020B0609020204030204" pitchFamily="49" charset="0"/>
              </a:rPr>
              <a:t>TestMiddleware</a:t>
            </a:r>
            <a:endParaRPr lang="en-GB" dirty="0">
              <a:latin typeface="Consolas" panose="020B0609020204030204" pitchFamily="49" charset="0"/>
            </a:endParaRPr>
          </a:p>
          <a:p>
            <a:r>
              <a:rPr lang="en-GB" dirty="0"/>
              <a:t>Try it out to …</a:t>
            </a:r>
          </a:p>
          <a:p>
            <a:pPr marL="201168" lvl="1" indent="0">
              <a:buNone/>
            </a:pPr>
            <a:r>
              <a:rPr lang="en-GB" dirty="0">
                <a:latin typeface="Consolas" panose="020B0609020204030204" pitchFamily="49" charset="0"/>
              </a:rPr>
              <a:t>public function handle($request, Closure $next)</a:t>
            </a:r>
          </a:p>
          <a:p>
            <a:pPr marL="201168" lvl="1" indent="0">
              <a:buNone/>
            </a:pPr>
            <a:r>
              <a:rPr lang="en-GB" dirty="0">
                <a:latin typeface="Consolas" panose="020B0609020204030204" pitchFamily="49" charset="0"/>
              </a:rPr>
              <a:t>    {</a:t>
            </a:r>
          </a:p>
          <a:p>
            <a:pPr marL="201168" lvl="1" indent="0">
              <a:buNone/>
            </a:pPr>
            <a:r>
              <a:rPr lang="en-GB" dirty="0">
                <a:latin typeface="Consolas" panose="020B0609020204030204" pitchFamily="49" charset="0"/>
              </a:rPr>
              <a:t>        dd("hit");</a:t>
            </a:r>
          </a:p>
          <a:p>
            <a:pPr marL="201168" lvl="1" indent="0">
              <a:buNone/>
            </a:pPr>
            <a:r>
              <a:rPr lang="en-GB" dirty="0">
                <a:latin typeface="Consolas" panose="020B0609020204030204" pitchFamily="49" charset="0"/>
              </a:rPr>
              <a:t>        return $next($request);</a:t>
            </a:r>
          </a:p>
          <a:p>
            <a:pPr marL="201168" lvl="1" indent="0">
              <a:buNone/>
            </a:pPr>
            <a:r>
              <a:rPr lang="en-GB" dirty="0">
                <a:latin typeface="Consolas" panose="020B0609020204030204" pitchFamily="49" charset="0"/>
              </a:rPr>
              <a:t>    }</a:t>
            </a:r>
          </a:p>
          <a:p>
            <a:r>
              <a:rPr lang="en-GB" dirty="0"/>
              <a:t>Nothing happens if we refresh our browser …</a:t>
            </a:r>
          </a:p>
        </p:txBody>
      </p:sp>
    </p:spTree>
    <p:extLst>
      <p:ext uri="{BB962C8B-B14F-4D97-AF65-F5344CB8AC3E}">
        <p14:creationId xmlns:p14="http://schemas.microsoft.com/office/powerpoint/2010/main" val="6209941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9B95382-2C60-8B2A-545B-29EDBCA1AC96}"/>
              </a:ext>
            </a:extLst>
          </p:cNvPr>
          <p:cNvSpPr>
            <a:spLocks noGrp="1"/>
          </p:cNvSpPr>
          <p:nvPr>
            <p:ph type="ftr" sz="quarter" idx="11"/>
          </p:nvPr>
        </p:nvSpPr>
        <p:spPr/>
        <p:txBody>
          <a:bodyPr/>
          <a:lstStyle/>
          <a:p>
            <a:r>
              <a:rPr lang="en-US"/>
              <a:t>LARAVEL TRAINING</a:t>
            </a:r>
            <a:endParaRPr lang="en-US" dirty="0"/>
          </a:p>
        </p:txBody>
      </p:sp>
      <p:sp>
        <p:nvSpPr>
          <p:cNvPr id="3" name="Slide Number Placeholder 2">
            <a:extLst>
              <a:ext uri="{FF2B5EF4-FFF2-40B4-BE49-F238E27FC236}">
                <a16:creationId xmlns:a16="http://schemas.microsoft.com/office/drawing/2014/main" id="{7D69B30E-A7D6-6EFE-93C3-D6C0A0A9CCF6}"/>
              </a:ext>
            </a:extLst>
          </p:cNvPr>
          <p:cNvSpPr>
            <a:spLocks noGrp="1"/>
          </p:cNvSpPr>
          <p:nvPr>
            <p:ph type="sldNum" sz="quarter" idx="12"/>
          </p:nvPr>
        </p:nvSpPr>
        <p:spPr/>
        <p:txBody>
          <a:bodyPr/>
          <a:lstStyle/>
          <a:p>
            <a:fld id="{3A98EE3D-8CD1-4C3F-BD1C-C98C9596463C}" type="slidenum">
              <a:rPr lang="en-US" smtClean="0"/>
              <a:t>19</a:t>
            </a:fld>
            <a:endParaRPr lang="en-US" dirty="0"/>
          </a:p>
        </p:txBody>
      </p:sp>
      <p:sp>
        <p:nvSpPr>
          <p:cNvPr id="10" name="Picture Placeholder 9">
            <a:extLst>
              <a:ext uri="{FF2B5EF4-FFF2-40B4-BE49-F238E27FC236}">
                <a16:creationId xmlns:a16="http://schemas.microsoft.com/office/drawing/2014/main" id="{3149E913-7DB4-261C-CB51-46A5B85D5A39}"/>
              </a:ext>
            </a:extLst>
          </p:cNvPr>
          <p:cNvSpPr>
            <a:spLocks noGrp="1"/>
          </p:cNvSpPr>
          <p:nvPr>
            <p:ph type="pic" sz="quarter" idx="13"/>
          </p:nvPr>
        </p:nvSpPr>
        <p:spPr/>
      </p:sp>
      <p:sp>
        <p:nvSpPr>
          <p:cNvPr id="8" name="Title 7">
            <a:extLst>
              <a:ext uri="{FF2B5EF4-FFF2-40B4-BE49-F238E27FC236}">
                <a16:creationId xmlns:a16="http://schemas.microsoft.com/office/drawing/2014/main" id="{F1F58F7A-2DFE-4422-2497-D49C54A7141D}"/>
              </a:ext>
            </a:extLst>
          </p:cNvPr>
          <p:cNvSpPr>
            <a:spLocks noGrp="1"/>
          </p:cNvSpPr>
          <p:nvPr>
            <p:ph type="title"/>
          </p:nvPr>
        </p:nvSpPr>
        <p:spPr/>
        <p:txBody>
          <a:bodyPr/>
          <a:lstStyle/>
          <a:p>
            <a:r>
              <a:rPr lang="en-US" dirty="0"/>
              <a:t>Middleware</a:t>
            </a:r>
          </a:p>
        </p:txBody>
      </p:sp>
      <p:sp>
        <p:nvSpPr>
          <p:cNvPr id="9" name="Content Placeholder 8">
            <a:extLst>
              <a:ext uri="{FF2B5EF4-FFF2-40B4-BE49-F238E27FC236}">
                <a16:creationId xmlns:a16="http://schemas.microsoft.com/office/drawing/2014/main" id="{B4131FF4-C60B-D9BD-3A0C-E0D521E0F5D5}"/>
              </a:ext>
            </a:extLst>
          </p:cNvPr>
          <p:cNvSpPr>
            <a:spLocks noGrp="1"/>
          </p:cNvSpPr>
          <p:nvPr>
            <p:ph sz="half" idx="1"/>
          </p:nvPr>
        </p:nvSpPr>
        <p:spPr/>
        <p:txBody>
          <a:bodyPr>
            <a:normAutofit/>
          </a:bodyPr>
          <a:lstStyle/>
          <a:p>
            <a:r>
              <a:rPr lang="en-GB" dirty="0"/>
              <a:t>Registering our Middleware</a:t>
            </a:r>
          </a:p>
          <a:p>
            <a:pPr lvl="1"/>
            <a:r>
              <a:rPr lang="en-GB" dirty="0"/>
              <a:t>For us to use our custom middleware we must register it with our app.</a:t>
            </a:r>
          </a:p>
          <a:p>
            <a:pPr lvl="1"/>
            <a:r>
              <a:rPr lang="en-GB" dirty="0"/>
              <a:t>Kernel file under Http directory is where you register</a:t>
            </a:r>
          </a:p>
          <a:p>
            <a:r>
              <a:rPr lang="en-GB" dirty="0"/>
              <a:t>Browsing through this file, we have four headings of middleware collection</a:t>
            </a:r>
          </a:p>
          <a:p>
            <a:r>
              <a:rPr lang="en-GB" dirty="0"/>
              <a:t>The first one is for “The application's global HTTP middleware stack” </a:t>
            </a:r>
          </a:p>
          <a:p>
            <a:r>
              <a:rPr lang="en-GB" dirty="0"/>
              <a:t>If you wanted to apply a global middleware that will run in every single http request for your app this is where you would add it.</a:t>
            </a:r>
          </a:p>
          <a:p>
            <a:pPr marL="201168" lvl="1" indent="0">
              <a:buNone/>
            </a:pPr>
            <a:r>
              <a:rPr lang="en-GB" dirty="0">
                <a:latin typeface="Consolas" panose="020B0609020204030204" pitchFamily="49" charset="0"/>
              </a:rPr>
              <a:t>\App\Http\Middleware\</a:t>
            </a:r>
            <a:r>
              <a:rPr lang="en-GB" dirty="0" err="1">
                <a:latin typeface="Consolas" panose="020B0609020204030204" pitchFamily="49" charset="0"/>
              </a:rPr>
              <a:t>TestMiddleware</a:t>
            </a:r>
            <a:r>
              <a:rPr lang="en-GB" dirty="0">
                <a:latin typeface="Consolas" panose="020B0609020204030204" pitchFamily="49" charset="0"/>
              </a:rPr>
              <a:t>::class, </a:t>
            </a:r>
          </a:p>
          <a:p>
            <a:r>
              <a:rPr lang="en-GB" dirty="0"/>
              <a:t>Once done, refresh the browser to get a hit.</a:t>
            </a:r>
          </a:p>
        </p:txBody>
      </p:sp>
    </p:spTree>
    <p:extLst>
      <p:ext uri="{BB962C8B-B14F-4D97-AF65-F5344CB8AC3E}">
        <p14:creationId xmlns:p14="http://schemas.microsoft.com/office/powerpoint/2010/main" val="1825482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1B747DA-57B5-B79F-C0EE-CCD543BCF932}"/>
              </a:ext>
            </a:extLst>
          </p:cNvPr>
          <p:cNvSpPr>
            <a:spLocks noGrp="1"/>
          </p:cNvSpPr>
          <p:nvPr>
            <p:ph type="ftr" sz="quarter" idx="11"/>
          </p:nvPr>
        </p:nvSpPr>
        <p:spPr/>
        <p:txBody>
          <a:bodyPr/>
          <a:lstStyle/>
          <a:p>
            <a:r>
              <a:rPr lang="en-US"/>
              <a:t>LARAVEL TRAINING</a:t>
            </a:r>
            <a:endParaRPr lang="en-US" dirty="0"/>
          </a:p>
        </p:txBody>
      </p:sp>
      <p:sp>
        <p:nvSpPr>
          <p:cNvPr id="3" name="Slide Number Placeholder 2">
            <a:extLst>
              <a:ext uri="{FF2B5EF4-FFF2-40B4-BE49-F238E27FC236}">
                <a16:creationId xmlns:a16="http://schemas.microsoft.com/office/drawing/2014/main" id="{EC791C2F-0B94-8BDF-BBF1-1A9AE419E38C}"/>
              </a:ext>
            </a:extLst>
          </p:cNvPr>
          <p:cNvSpPr>
            <a:spLocks noGrp="1"/>
          </p:cNvSpPr>
          <p:nvPr>
            <p:ph type="sldNum" sz="quarter" idx="12"/>
          </p:nvPr>
        </p:nvSpPr>
        <p:spPr/>
        <p:txBody>
          <a:bodyPr/>
          <a:lstStyle/>
          <a:p>
            <a:fld id="{3A98EE3D-8CD1-4C3F-BD1C-C98C9596463C}" type="slidenum">
              <a:rPr lang="en-US" smtClean="0"/>
              <a:t>2</a:t>
            </a:fld>
            <a:endParaRPr lang="en-US" dirty="0"/>
          </a:p>
        </p:txBody>
      </p:sp>
      <p:sp>
        <p:nvSpPr>
          <p:cNvPr id="10" name="Picture Placeholder 9">
            <a:extLst>
              <a:ext uri="{FF2B5EF4-FFF2-40B4-BE49-F238E27FC236}">
                <a16:creationId xmlns:a16="http://schemas.microsoft.com/office/drawing/2014/main" id="{3983E28C-0475-20C2-4875-4CFB9D3A2B49}"/>
              </a:ext>
            </a:extLst>
          </p:cNvPr>
          <p:cNvSpPr>
            <a:spLocks noGrp="1"/>
          </p:cNvSpPr>
          <p:nvPr>
            <p:ph type="pic" sz="quarter" idx="13"/>
          </p:nvPr>
        </p:nvSpPr>
        <p:spPr/>
      </p:sp>
      <p:sp>
        <p:nvSpPr>
          <p:cNvPr id="8" name="Title 7">
            <a:extLst>
              <a:ext uri="{FF2B5EF4-FFF2-40B4-BE49-F238E27FC236}">
                <a16:creationId xmlns:a16="http://schemas.microsoft.com/office/drawing/2014/main" id="{F76585C4-84B4-28E7-2A98-9BF425E92274}"/>
              </a:ext>
            </a:extLst>
          </p:cNvPr>
          <p:cNvSpPr>
            <a:spLocks noGrp="1"/>
          </p:cNvSpPr>
          <p:nvPr>
            <p:ph type="title"/>
          </p:nvPr>
        </p:nvSpPr>
        <p:spPr/>
        <p:txBody>
          <a:bodyPr/>
          <a:lstStyle/>
          <a:p>
            <a:r>
              <a:rPr lang="en-US" dirty="0"/>
              <a:t>Last Session</a:t>
            </a:r>
          </a:p>
        </p:txBody>
      </p:sp>
      <p:sp>
        <p:nvSpPr>
          <p:cNvPr id="9" name="Content Placeholder 8">
            <a:extLst>
              <a:ext uri="{FF2B5EF4-FFF2-40B4-BE49-F238E27FC236}">
                <a16:creationId xmlns:a16="http://schemas.microsoft.com/office/drawing/2014/main" id="{7310A6F5-27AF-13BF-230C-A9799A48D795}"/>
              </a:ext>
            </a:extLst>
          </p:cNvPr>
          <p:cNvSpPr>
            <a:spLocks noGrp="1"/>
          </p:cNvSpPr>
          <p:nvPr>
            <p:ph sz="half" idx="1"/>
          </p:nvPr>
        </p:nvSpPr>
        <p:spPr>
          <a:xfrm>
            <a:off x="747981" y="2316479"/>
            <a:ext cx="10905457" cy="3584697"/>
          </a:xfrm>
        </p:spPr>
        <p:txBody>
          <a:bodyPr/>
          <a:lstStyle/>
          <a:p>
            <a:r>
              <a:rPr lang="en-GB" dirty="0"/>
              <a:t>Actions handled by Resource Controllers …</a:t>
            </a:r>
          </a:p>
          <a:p>
            <a:pPr lvl="1"/>
            <a:r>
              <a:rPr lang="en-GB" dirty="0"/>
              <a:t>Edit</a:t>
            </a:r>
          </a:p>
          <a:p>
            <a:pPr lvl="1"/>
            <a:r>
              <a:rPr lang="en-GB" dirty="0"/>
              <a:t>Update</a:t>
            </a:r>
          </a:p>
          <a:p>
            <a:pPr lvl="1"/>
            <a:r>
              <a:rPr lang="en-GB" dirty="0"/>
              <a:t>Delete</a:t>
            </a:r>
          </a:p>
          <a:p>
            <a:r>
              <a:rPr lang="en-GB" dirty="0"/>
              <a:t>Refactors … </a:t>
            </a:r>
            <a:endParaRPr lang="en-US" dirty="0"/>
          </a:p>
        </p:txBody>
      </p:sp>
      <p:sp>
        <p:nvSpPr>
          <p:cNvPr id="11" name="TextBox 10">
            <a:extLst>
              <a:ext uri="{FF2B5EF4-FFF2-40B4-BE49-F238E27FC236}">
                <a16:creationId xmlns:a16="http://schemas.microsoft.com/office/drawing/2014/main" id="{5C05FE6E-2298-C996-2C8B-B3D5E11EC259}"/>
              </a:ext>
            </a:extLst>
          </p:cNvPr>
          <p:cNvSpPr txBox="1"/>
          <p:nvPr/>
        </p:nvSpPr>
        <p:spPr>
          <a:xfrm>
            <a:off x="747982" y="1659834"/>
            <a:ext cx="10905456" cy="480131"/>
          </a:xfrm>
          <a:prstGeom prst="rect">
            <a:avLst/>
          </a:prstGeom>
          <a:noFill/>
        </p:spPr>
        <p:txBody>
          <a:bodyPr wrap="square" rtlCol="0">
            <a:spAutoFit/>
          </a:bodyPr>
          <a:lstStyle/>
          <a:p>
            <a:pPr>
              <a:lnSpc>
                <a:spcPct val="90000"/>
              </a:lnSpc>
              <a:spcBef>
                <a:spcPct val="0"/>
              </a:spcBef>
            </a:pPr>
            <a:r>
              <a:rPr lang="en-US" sz="2800" spc="-50" dirty="0">
                <a:solidFill>
                  <a:schemeClr val="tx1">
                    <a:lumMod val="75000"/>
                    <a:lumOff val="25000"/>
                  </a:schemeClr>
                </a:solidFill>
                <a:latin typeface="+mj-lt"/>
                <a:ea typeface="+mj-ea"/>
                <a:cs typeface="+mj-cs"/>
              </a:rPr>
              <a:t>What we covered in the last session</a:t>
            </a:r>
          </a:p>
        </p:txBody>
      </p:sp>
    </p:spTree>
    <p:extLst>
      <p:ext uri="{BB962C8B-B14F-4D97-AF65-F5344CB8AC3E}">
        <p14:creationId xmlns:p14="http://schemas.microsoft.com/office/powerpoint/2010/main" val="9589565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9B95382-2C60-8B2A-545B-29EDBCA1AC96}"/>
              </a:ext>
            </a:extLst>
          </p:cNvPr>
          <p:cNvSpPr>
            <a:spLocks noGrp="1"/>
          </p:cNvSpPr>
          <p:nvPr>
            <p:ph type="ftr" sz="quarter" idx="11"/>
          </p:nvPr>
        </p:nvSpPr>
        <p:spPr/>
        <p:txBody>
          <a:bodyPr/>
          <a:lstStyle/>
          <a:p>
            <a:r>
              <a:rPr lang="en-US"/>
              <a:t>LARAVEL TRAINING</a:t>
            </a:r>
            <a:endParaRPr lang="en-US" dirty="0"/>
          </a:p>
        </p:txBody>
      </p:sp>
      <p:sp>
        <p:nvSpPr>
          <p:cNvPr id="3" name="Slide Number Placeholder 2">
            <a:extLst>
              <a:ext uri="{FF2B5EF4-FFF2-40B4-BE49-F238E27FC236}">
                <a16:creationId xmlns:a16="http://schemas.microsoft.com/office/drawing/2014/main" id="{7D69B30E-A7D6-6EFE-93C3-D6C0A0A9CCF6}"/>
              </a:ext>
            </a:extLst>
          </p:cNvPr>
          <p:cNvSpPr>
            <a:spLocks noGrp="1"/>
          </p:cNvSpPr>
          <p:nvPr>
            <p:ph type="sldNum" sz="quarter" idx="12"/>
          </p:nvPr>
        </p:nvSpPr>
        <p:spPr/>
        <p:txBody>
          <a:bodyPr/>
          <a:lstStyle/>
          <a:p>
            <a:fld id="{3A98EE3D-8CD1-4C3F-BD1C-C98C9596463C}" type="slidenum">
              <a:rPr lang="en-US" smtClean="0"/>
              <a:t>20</a:t>
            </a:fld>
            <a:endParaRPr lang="en-US" dirty="0"/>
          </a:p>
        </p:txBody>
      </p:sp>
      <p:sp>
        <p:nvSpPr>
          <p:cNvPr id="10" name="Picture Placeholder 9">
            <a:extLst>
              <a:ext uri="{FF2B5EF4-FFF2-40B4-BE49-F238E27FC236}">
                <a16:creationId xmlns:a16="http://schemas.microsoft.com/office/drawing/2014/main" id="{3149E913-7DB4-261C-CB51-46A5B85D5A39}"/>
              </a:ext>
            </a:extLst>
          </p:cNvPr>
          <p:cNvSpPr>
            <a:spLocks noGrp="1"/>
          </p:cNvSpPr>
          <p:nvPr>
            <p:ph type="pic" sz="quarter" idx="13"/>
          </p:nvPr>
        </p:nvSpPr>
        <p:spPr/>
      </p:sp>
      <p:sp>
        <p:nvSpPr>
          <p:cNvPr id="8" name="Title 7">
            <a:extLst>
              <a:ext uri="{FF2B5EF4-FFF2-40B4-BE49-F238E27FC236}">
                <a16:creationId xmlns:a16="http://schemas.microsoft.com/office/drawing/2014/main" id="{F1F58F7A-2DFE-4422-2497-D49C54A7141D}"/>
              </a:ext>
            </a:extLst>
          </p:cNvPr>
          <p:cNvSpPr>
            <a:spLocks noGrp="1"/>
          </p:cNvSpPr>
          <p:nvPr>
            <p:ph type="title"/>
          </p:nvPr>
        </p:nvSpPr>
        <p:spPr/>
        <p:txBody>
          <a:bodyPr/>
          <a:lstStyle/>
          <a:p>
            <a:r>
              <a:rPr lang="en-US" dirty="0"/>
              <a:t>Middleware</a:t>
            </a:r>
          </a:p>
        </p:txBody>
      </p:sp>
      <p:sp>
        <p:nvSpPr>
          <p:cNvPr id="9" name="Content Placeholder 8">
            <a:extLst>
              <a:ext uri="{FF2B5EF4-FFF2-40B4-BE49-F238E27FC236}">
                <a16:creationId xmlns:a16="http://schemas.microsoft.com/office/drawing/2014/main" id="{B4131FF4-C60B-D9BD-3A0C-E0D521E0F5D5}"/>
              </a:ext>
            </a:extLst>
          </p:cNvPr>
          <p:cNvSpPr>
            <a:spLocks noGrp="1"/>
          </p:cNvSpPr>
          <p:nvPr>
            <p:ph sz="half" idx="1"/>
          </p:nvPr>
        </p:nvSpPr>
        <p:spPr/>
        <p:txBody>
          <a:bodyPr>
            <a:normAutofit/>
          </a:bodyPr>
          <a:lstStyle/>
          <a:p>
            <a:r>
              <a:rPr lang="en-GB" dirty="0"/>
              <a:t>Registering our Middleware</a:t>
            </a:r>
          </a:p>
          <a:p>
            <a:pPr lvl="1"/>
            <a:r>
              <a:rPr lang="en-GB" dirty="0"/>
              <a:t>The second set of routes are the “route middleware groups” </a:t>
            </a:r>
          </a:p>
          <a:p>
            <a:pPr lvl="1"/>
            <a:r>
              <a:rPr lang="en-GB" dirty="0"/>
              <a:t>This set belongs to everything inside our web routes file.</a:t>
            </a:r>
          </a:p>
          <a:p>
            <a:pPr marL="384048" lvl="2" indent="0">
              <a:buNone/>
            </a:pPr>
            <a:r>
              <a:rPr lang="en-GB" dirty="0">
                <a:latin typeface="Consolas" panose="020B0609020204030204" pitchFamily="49" charset="0"/>
              </a:rPr>
              <a:t>\App\Http\Middleware\</a:t>
            </a:r>
            <a:r>
              <a:rPr lang="en-GB" dirty="0" err="1">
                <a:latin typeface="Consolas" panose="020B0609020204030204" pitchFamily="49" charset="0"/>
              </a:rPr>
              <a:t>TestMiddleware</a:t>
            </a:r>
            <a:r>
              <a:rPr lang="en-GB" dirty="0">
                <a:latin typeface="Consolas" panose="020B0609020204030204" pitchFamily="49" charset="0"/>
              </a:rPr>
              <a:t>::class, </a:t>
            </a:r>
          </a:p>
          <a:p>
            <a:pPr lvl="1"/>
            <a:r>
              <a:rPr lang="en-GB" dirty="0"/>
              <a:t>Again we get a hit on every route …</a:t>
            </a:r>
          </a:p>
          <a:p>
            <a:pPr lvl="1"/>
            <a:r>
              <a:rPr lang="en-GB" dirty="0"/>
              <a:t>Note: we haven’t applied the middleware to a route or a controller.</a:t>
            </a:r>
          </a:p>
          <a:p>
            <a:pPr lvl="1"/>
            <a:r>
              <a:rPr lang="en-GB" dirty="0"/>
              <a:t>Remove it after we have tried and tested this, as before</a:t>
            </a:r>
          </a:p>
          <a:p>
            <a:pPr lvl="1"/>
            <a:r>
              <a:rPr lang="en-GB" dirty="0"/>
              <a:t>The next one is “application's route middleware.” </a:t>
            </a:r>
          </a:p>
          <a:p>
            <a:pPr lvl="1"/>
            <a:r>
              <a:rPr lang="en-GB" dirty="0"/>
              <a:t>“These middleware may be assigned to groups or used individually”.</a:t>
            </a:r>
          </a:p>
          <a:p>
            <a:pPr marL="384048" lvl="2" indent="0">
              <a:buNone/>
            </a:pPr>
            <a:r>
              <a:rPr lang="en-GB" dirty="0">
                <a:latin typeface="Consolas" panose="020B0609020204030204" pitchFamily="49" charset="0"/>
              </a:rPr>
              <a:t>Route::view('/</a:t>
            </a:r>
            <a:r>
              <a:rPr lang="en-GB" dirty="0" err="1">
                <a:latin typeface="Consolas" panose="020B0609020204030204" pitchFamily="49" charset="0"/>
              </a:rPr>
              <a:t>about','about</a:t>
            </a:r>
            <a:r>
              <a:rPr lang="en-GB" dirty="0">
                <a:latin typeface="Consolas" panose="020B0609020204030204" pitchFamily="49" charset="0"/>
              </a:rPr>
              <a:t>')-&gt;middleware('test'); </a:t>
            </a:r>
          </a:p>
          <a:p>
            <a:pPr lvl="1"/>
            <a:r>
              <a:rPr lang="en-GB" dirty="0"/>
              <a:t>“/about” has that middleware applied</a:t>
            </a:r>
          </a:p>
        </p:txBody>
      </p:sp>
    </p:spTree>
    <p:extLst>
      <p:ext uri="{BB962C8B-B14F-4D97-AF65-F5344CB8AC3E}">
        <p14:creationId xmlns:p14="http://schemas.microsoft.com/office/powerpoint/2010/main" val="19650121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9B95382-2C60-8B2A-545B-29EDBCA1AC96}"/>
              </a:ext>
            </a:extLst>
          </p:cNvPr>
          <p:cNvSpPr>
            <a:spLocks noGrp="1"/>
          </p:cNvSpPr>
          <p:nvPr>
            <p:ph type="ftr" sz="quarter" idx="11"/>
          </p:nvPr>
        </p:nvSpPr>
        <p:spPr/>
        <p:txBody>
          <a:bodyPr/>
          <a:lstStyle/>
          <a:p>
            <a:r>
              <a:rPr lang="en-US"/>
              <a:t>LARAVEL TRAINING</a:t>
            </a:r>
            <a:endParaRPr lang="en-US" dirty="0"/>
          </a:p>
        </p:txBody>
      </p:sp>
      <p:sp>
        <p:nvSpPr>
          <p:cNvPr id="3" name="Slide Number Placeholder 2">
            <a:extLst>
              <a:ext uri="{FF2B5EF4-FFF2-40B4-BE49-F238E27FC236}">
                <a16:creationId xmlns:a16="http://schemas.microsoft.com/office/drawing/2014/main" id="{7D69B30E-A7D6-6EFE-93C3-D6C0A0A9CCF6}"/>
              </a:ext>
            </a:extLst>
          </p:cNvPr>
          <p:cNvSpPr>
            <a:spLocks noGrp="1"/>
          </p:cNvSpPr>
          <p:nvPr>
            <p:ph type="sldNum" sz="quarter" idx="12"/>
          </p:nvPr>
        </p:nvSpPr>
        <p:spPr/>
        <p:txBody>
          <a:bodyPr/>
          <a:lstStyle/>
          <a:p>
            <a:fld id="{3A98EE3D-8CD1-4C3F-BD1C-C98C9596463C}" type="slidenum">
              <a:rPr lang="en-US" smtClean="0"/>
              <a:t>21</a:t>
            </a:fld>
            <a:endParaRPr lang="en-US" dirty="0"/>
          </a:p>
        </p:txBody>
      </p:sp>
      <p:sp>
        <p:nvSpPr>
          <p:cNvPr id="10" name="Picture Placeholder 9">
            <a:extLst>
              <a:ext uri="{FF2B5EF4-FFF2-40B4-BE49-F238E27FC236}">
                <a16:creationId xmlns:a16="http://schemas.microsoft.com/office/drawing/2014/main" id="{3149E913-7DB4-261C-CB51-46A5B85D5A39}"/>
              </a:ext>
            </a:extLst>
          </p:cNvPr>
          <p:cNvSpPr>
            <a:spLocks noGrp="1"/>
          </p:cNvSpPr>
          <p:nvPr>
            <p:ph type="pic" sz="quarter" idx="13"/>
          </p:nvPr>
        </p:nvSpPr>
        <p:spPr/>
      </p:sp>
      <p:sp>
        <p:nvSpPr>
          <p:cNvPr id="8" name="Title 7">
            <a:extLst>
              <a:ext uri="{FF2B5EF4-FFF2-40B4-BE49-F238E27FC236}">
                <a16:creationId xmlns:a16="http://schemas.microsoft.com/office/drawing/2014/main" id="{F1F58F7A-2DFE-4422-2497-D49C54A7141D}"/>
              </a:ext>
            </a:extLst>
          </p:cNvPr>
          <p:cNvSpPr>
            <a:spLocks noGrp="1"/>
          </p:cNvSpPr>
          <p:nvPr>
            <p:ph type="title"/>
          </p:nvPr>
        </p:nvSpPr>
        <p:spPr/>
        <p:txBody>
          <a:bodyPr/>
          <a:lstStyle/>
          <a:p>
            <a:r>
              <a:rPr lang="en-US" dirty="0"/>
              <a:t>Middleware</a:t>
            </a:r>
          </a:p>
        </p:txBody>
      </p:sp>
      <p:sp>
        <p:nvSpPr>
          <p:cNvPr id="9" name="Content Placeholder 8">
            <a:extLst>
              <a:ext uri="{FF2B5EF4-FFF2-40B4-BE49-F238E27FC236}">
                <a16:creationId xmlns:a16="http://schemas.microsoft.com/office/drawing/2014/main" id="{B4131FF4-C60B-D9BD-3A0C-E0D521E0F5D5}"/>
              </a:ext>
            </a:extLst>
          </p:cNvPr>
          <p:cNvSpPr>
            <a:spLocks noGrp="1"/>
          </p:cNvSpPr>
          <p:nvPr>
            <p:ph sz="half" idx="1"/>
          </p:nvPr>
        </p:nvSpPr>
        <p:spPr/>
        <p:txBody>
          <a:bodyPr>
            <a:normAutofit fontScale="85000" lnSpcReduction="20000"/>
          </a:bodyPr>
          <a:lstStyle/>
          <a:p>
            <a:r>
              <a:rPr lang="en-GB" dirty="0"/>
              <a:t>Registering our Middleware</a:t>
            </a:r>
          </a:p>
          <a:p>
            <a:pPr lvl="1"/>
            <a:r>
              <a:rPr lang="en-GB" dirty="0"/>
              <a:t>The last of the group is for “priority-sorted list of middleware.” </a:t>
            </a:r>
          </a:p>
          <a:p>
            <a:pPr lvl="1"/>
            <a:r>
              <a:rPr lang="en-GB" dirty="0"/>
              <a:t>This is for advanced usage targeting a way to prioritizing your middleware.</a:t>
            </a:r>
            <a:br>
              <a:rPr lang="en-GB" dirty="0"/>
            </a:br>
            <a:r>
              <a:rPr lang="en-GB" dirty="0"/>
              <a:t>for e.g. you wouldn’t want to “authenticate” a section before “starting” a session </a:t>
            </a:r>
          </a:p>
          <a:p>
            <a:pPr lvl="1"/>
            <a:r>
              <a:rPr lang="en-GB" dirty="0"/>
              <a:t>Very rarely would we would need to touch this section.  You are able to sort your middleware by order of priority.</a:t>
            </a:r>
          </a:p>
          <a:p>
            <a:pPr lvl="1"/>
            <a:r>
              <a:rPr lang="en-GB" dirty="0"/>
              <a:t>Let us do something with our “custom middleware” to see it work.  Just to prove that it is working let us show the page whenever the time is at an odd second …</a:t>
            </a:r>
          </a:p>
          <a:p>
            <a:pPr lvl="1"/>
            <a:r>
              <a:rPr lang="en-GB" dirty="0"/>
              <a:t>public function handle($request, Closure $next)</a:t>
            </a:r>
          </a:p>
          <a:p>
            <a:pPr marL="201168" lvl="1" indent="0">
              <a:buNone/>
            </a:pPr>
            <a:r>
              <a:rPr lang="en-GB" dirty="0"/>
              <a:t>    </a:t>
            </a:r>
            <a:r>
              <a:rPr lang="en-GB" dirty="0">
                <a:latin typeface="Consolas" panose="020B0609020204030204" pitchFamily="49" charset="0"/>
              </a:rPr>
              <a:t>{</a:t>
            </a:r>
          </a:p>
          <a:p>
            <a:pPr marL="201168" lvl="1" indent="0">
              <a:buNone/>
            </a:pPr>
            <a:r>
              <a:rPr lang="en-GB" dirty="0">
                <a:latin typeface="Consolas" panose="020B0609020204030204" pitchFamily="49" charset="0"/>
              </a:rPr>
              <a:t>        if(now()-&gt;format('s') %2 ){</a:t>
            </a:r>
          </a:p>
          <a:p>
            <a:pPr marL="201168" lvl="1" indent="0">
              <a:buNone/>
            </a:pPr>
            <a:r>
              <a:rPr lang="en-GB" dirty="0">
                <a:latin typeface="Consolas" panose="020B0609020204030204" pitchFamily="49" charset="0"/>
              </a:rPr>
              <a:t>            return $next($request);</a:t>
            </a:r>
          </a:p>
          <a:p>
            <a:pPr marL="201168" lvl="1" indent="0">
              <a:buNone/>
            </a:pPr>
            <a:r>
              <a:rPr lang="en-GB" dirty="0">
                <a:latin typeface="Consolas" panose="020B0609020204030204" pitchFamily="49" charset="0"/>
              </a:rPr>
              <a:t>        }</a:t>
            </a:r>
          </a:p>
          <a:p>
            <a:pPr marL="201168" lvl="1" indent="0">
              <a:buNone/>
            </a:pPr>
            <a:r>
              <a:rPr lang="en-GB" dirty="0">
                <a:latin typeface="Consolas" panose="020B0609020204030204" pitchFamily="49" charset="0"/>
              </a:rPr>
              <a:t>        return response('Not Allowed');</a:t>
            </a:r>
          </a:p>
          <a:p>
            <a:pPr marL="201168" lvl="1" indent="0">
              <a:buNone/>
            </a:pPr>
            <a:r>
              <a:rPr lang="en-GB" dirty="0">
                <a:latin typeface="Consolas" panose="020B0609020204030204" pitchFamily="49" charset="0"/>
              </a:rPr>
              <a:t>    }</a:t>
            </a:r>
            <a:r>
              <a:rPr lang="en-GB" dirty="0"/>
              <a:t> </a:t>
            </a:r>
          </a:p>
          <a:p>
            <a:pPr lvl="1"/>
            <a:r>
              <a:rPr lang="en-GB" dirty="0"/>
              <a:t>There is a lot you can do with middleware and this will serve the foundation to the </a:t>
            </a:r>
            <a:r>
              <a:rPr lang="en-GB" dirty="0" err="1"/>
              <a:t>buid</a:t>
            </a:r>
            <a:r>
              <a:rPr lang="en-GB" dirty="0"/>
              <a:t>-up!</a:t>
            </a:r>
          </a:p>
        </p:txBody>
      </p:sp>
    </p:spTree>
    <p:extLst>
      <p:ext uri="{BB962C8B-B14F-4D97-AF65-F5344CB8AC3E}">
        <p14:creationId xmlns:p14="http://schemas.microsoft.com/office/powerpoint/2010/main" val="33163676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1DBFD8A-4240-C78A-0775-9AE03DFA43A7}"/>
              </a:ext>
            </a:extLst>
          </p:cNvPr>
          <p:cNvSpPr>
            <a:spLocks noGrp="1"/>
          </p:cNvSpPr>
          <p:nvPr>
            <p:ph type="ftr" sz="quarter" idx="11"/>
          </p:nvPr>
        </p:nvSpPr>
        <p:spPr>
          <a:xfrm>
            <a:off x="643051" y="6446838"/>
            <a:ext cx="6818262" cy="365125"/>
          </a:xfrm>
        </p:spPr>
        <p:txBody>
          <a:bodyPr anchor="ctr">
            <a:normAutofit/>
          </a:bodyPr>
          <a:lstStyle/>
          <a:p>
            <a:pPr>
              <a:spcAft>
                <a:spcPts val="600"/>
              </a:spcAft>
            </a:pPr>
            <a:r>
              <a:rPr lang="en-US"/>
              <a:t>LARAVEL TRAINING</a:t>
            </a:r>
          </a:p>
        </p:txBody>
      </p:sp>
      <p:sp>
        <p:nvSpPr>
          <p:cNvPr id="5" name="Slide Number Placeholder 4">
            <a:extLst>
              <a:ext uri="{FF2B5EF4-FFF2-40B4-BE49-F238E27FC236}">
                <a16:creationId xmlns:a16="http://schemas.microsoft.com/office/drawing/2014/main" id="{96D51192-29AD-CE70-5B37-14D42B9EB9B0}"/>
              </a:ext>
            </a:extLst>
          </p:cNvPr>
          <p:cNvSpPr>
            <a:spLocks noGrp="1"/>
          </p:cNvSpPr>
          <p:nvPr>
            <p:ph type="sldNum" sz="quarter" idx="12"/>
          </p:nvPr>
        </p:nvSpPr>
        <p:spPr>
          <a:xfrm>
            <a:off x="10930596" y="6446838"/>
            <a:ext cx="617912" cy="365125"/>
          </a:xfrm>
        </p:spPr>
        <p:txBody>
          <a:bodyPr anchor="ctr">
            <a:normAutofit/>
          </a:bodyPr>
          <a:lstStyle/>
          <a:p>
            <a:pPr>
              <a:spcAft>
                <a:spcPts val="600"/>
              </a:spcAft>
            </a:pPr>
            <a:fld id="{3A98EE3D-8CD1-4C3F-BD1C-C98C9596463C}" type="slidenum">
              <a:rPr lang="en-US" smtClean="0"/>
              <a:pPr>
                <a:spcAft>
                  <a:spcPts val="600"/>
                </a:spcAft>
              </a:pPr>
              <a:t>22</a:t>
            </a:fld>
            <a:endParaRPr lang="en-US"/>
          </a:p>
        </p:txBody>
      </p:sp>
      <p:sp>
        <p:nvSpPr>
          <p:cNvPr id="34" name="Picture Placeholder 3">
            <a:extLst>
              <a:ext uri="{FF2B5EF4-FFF2-40B4-BE49-F238E27FC236}">
                <a16:creationId xmlns:a16="http://schemas.microsoft.com/office/drawing/2014/main" id="{F67B3FAF-229F-2F61-3105-0EC75A2AC000}"/>
              </a:ext>
            </a:extLst>
          </p:cNvPr>
          <p:cNvSpPr>
            <a:spLocks noGrp="1"/>
          </p:cNvSpPr>
          <p:nvPr>
            <p:ph type="pic" sz="quarter" idx="13"/>
          </p:nvPr>
        </p:nvSpPr>
        <p:spPr>
          <a:xfrm>
            <a:off x="0" y="-243840"/>
            <a:ext cx="12192000" cy="6408000"/>
          </a:xfrm>
        </p:spPr>
      </p:sp>
      <p:sp>
        <p:nvSpPr>
          <p:cNvPr id="29" name="Title 5">
            <a:extLst>
              <a:ext uri="{FF2B5EF4-FFF2-40B4-BE49-F238E27FC236}">
                <a16:creationId xmlns:a16="http://schemas.microsoft.com/office/drawing/2014/main" id="{06FA64FE-32B2-A285-6318-DC58C52AFEB5}"/>
              </a:ext>
            </a:extLst>
          </p:cNvPr>
          <p:cNvSpPr>
            <a:spLocks noGrp="1"/>
          </p:cNvSpPr>
          <p:nvPr>
            <p:ph type="title"/>
          </p:nvPr>
        </p:nvSpPr>
        <p:spPr>
          <a:xfrm>
            <a:off x="0" y="0"/>
            <a:ext cx="12192000" cy="1296537"/>
          </a:xfrm>
        </p:spPr>
        <p:txBody>
          <a:bodyPr anchor="ctr">
            <a:normAutofit/>
          </a:bodyPr>
          <a:lstStyle/>
          <a:p>
            <a:r>
              <a:rPr lang="en-US" dirty="0"/>
              <a:t>Wrap-up</a:t>
            </a:r>
          </a:p>
        </p:txBody>
      </p:sp>
      <p:sp>
        <p:nvSpPr>
          <p:cNvPr id="36" name="Content Placeholder 5">
            <a:extLst>
              <a:ext uri="{FF2B5EF4-FFF2-40B4-BE49-F238E27FC236}">
                <a16:creationId xmlns:a16="http://schemas.microsoft.com/office/drawing/2014/main" id="{E6B55B8E-4FA1-8610-4EDD-E254D56E92EC}"/>
              </a:ext>
            </a:extLst>
          </p:cNvPr>
          <p:cNvSpPr>
            <a:spLocks noGrp="1"/>
          </p:cNvSpPr>
          <p:nvPr>
            <p:ph sz="half" idx="1"/>
          </p:nvPr>
        </p:nvSpPr>
        <p:spPr>
          <a:xfrm>
            <a:off x="744355" y="1933303"/>
            <a:ext cx="10804153" cy="3627649"/>
          </a:xfrm>
        </p:spPr>
        <p:txBody>
          <a:bodyPr>
            <a:normAutofit/>
          </a:bodyPr>
          <a:lstStyle/>
          <a:p>
            <a:pPr marL="227013" indent="-227013">
              <a:buFont typeface="Calibri" panose="020F0502020204030204" pitchFamily="34" charset="0"/>
              <a:buChar char="-"/>
            </a:pPr>
            <a:r>
              <a:rPr lang="en-GB" dirty="0"/>
              <a:t>We got to know …</a:t>
            </a:r>
            <a:br>
              <a:rPr lang="en-GB" dirty="0"/>
            </a:br>
            <a:endParaRPr lang="en-GB" dirty="0"/>
          </a:p>
          <a:p>
            <a:pPr marL="519621" lvl="1" indent="-227013">
              <a:buFont typeface="Calibri" panose="020F0502020204030204" pitchFamily="34" charset="0"/>
              <a:buChar char="-"/>
            </a:pPr>
            <a:r>
              <a:rPr lang="en-GB" dirty="0"/>
              <a:t>Setup User authentication …</a:t>
            </a:r>
          </a:p>
          <a:p>
            <a:pPr marL="519621" lvl="1" indent="-227013">
              <a:buFont typeface="Calibri" panose="020F0502020204030204" pitchFamily="34" charset="0"/>
              <a:buChar char="-"/>
            </a:pPr>
            <a:r>
              <a:rPr lang="en-GB" dirty="0"/>
              <a:t>Using Middleware</a:t>
            </a:r>
          </a:p>
          <a:p>
            <a:pPr marL="519621" lvl="1" indent="-227013">
              <a:buFont typeface="Calibri" panose="020F0502020204030204" pitchFamily="34" charset="0"/>
              <a:buChar char="-"/>
            </a:pPr>
            <a:endParaRPr lang="en-GB" dirty="0"/>
          </a:p>
          <a:p>
            <a:pPr marL="227013" indent="-227013">
              <a:buFont typeface="Calibri" panose="020F0502020204030204" pitchFamily="34" charset="0"/>
              <a:buChar char="-"/>
            </a:pPr>
            <a:r>
              <a:rPr lang="en-GB" dirty="0"/>
              <a:t>Questions.</a:t>
            </a:r>
          </a:p>
          <a:p>
            <a:pPr marL="519621" lvl="1" indent="-227013">
              <a:buFont typeface="Calibri" panose="020F0502020204030204" pitchFamily="34" charset="0"/>
              <a:buChar char="-"/>
            </a:pPr>
            <a:endParaRPr lang="en-GB" dirty="0">
              <a:latin typeface="Consolas" panose="020B0609020204030204" pitchFamily="49" charset="0"/>
            </a:endParaRPr>
          </a:p>
        </p:txBody>
      </p:sp>
    </p:spTree>
    <p:extLst>
      <p:ext uri="{BB962C8B-B14F-4D97-AF65-F5344CB8AC3E}">
        <p14:creationId xmlns:p14="http://schemas.microsoft.com/office/powerpoint/2010/main" val="587009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628FE7D-043F-42AF-B4AB-DB9AFF936B28}"/>
              </a:ext>
            </a:extLst>
          </p:cNvPr>
          <p:cNvSpPr>
            <a:spLocks noGrp="1"/>
          </p:cNvSpPr>
          <p:nvPr>
            <p:ph type="title"/>
          </p:nvPr>
        </p:nvSpPr>
        <p:spPr>
          <a:xfrm>
            <a:off x="1097279" y="4892956"/>
            <a:ext cx="10113645" cy="743682"/>
          </a:xfrm>
        </p:spPr>
        <p:txBody>
          <a:bodyPr/>
          <a:lstStyle/>
          <a:p>
            <a:r>
              <a:rPr lang="en-US" dirty="0"/>
              <a:t>Thank You!</a:t>
            </a:r>
          </a:p>
        </p:txBody>
      </p:sp>
      <p:sp>
        <p:nvSpPr>
          <p:cNvPr id="4" name="Text Placeholder 3">
            <a:extLst>
              <a:ext uri="{FF2B5EF4-FFF2-40B4-BE49-F238E27FC236}">
                <a16:creationId xmlns:a16="http://schemas.microsoft.com/office/drawing/2014/main" id="{FD26EF91-820B-4DA2-B398-3E168AFF17A9}"/>
              </a:ext>
            </a:extLst>
          </p:cNvPr>
          <p:cNvSpPr>
            <a:spLocks noGrp="1"/>
          </p:cNvSpPr>
          <p:nvPr>
            <p:ph type="body" sz="half" idx="2"/>
          </p:nvPr>
        </p:nvSpPr>
        <p:spPr>
          <a:xfrm>
            <a:off x="1097279" y="5808594"/>
            <a:ext cx="10113264" cy="609600"/>
          </a:xfrm>
        </p:spPr>
        <p:txBody>
          <a:bodyPr>
            <a:normAutofit/>
          </a:bodyPr>
          <a:lstStyle/>
          <a:p>
            <a:endParaRPr lang="en-US" dirty="0">
              <a:solidFill>
                <a:schemeClr val="accent1">
                  <a:lumMod val="40000"/>
                  <a:lumOff val="60000"/>
                </a:schemeClr>
              </a:solidFill>
            </a:endParaRPr>
          </a:p>
        </p:txBody>
      </p:sp>
      <p:pic>
        <p:nvPicPr>
          <p:cNvPr id="14" name="Picture Placeholder 13" descr="Students group&#10;">
            <a:extLst>
              <a:ext uri="{FF2B5EF4-FFF2-40B4-BE49-F238E27FC236}">
                <a16:creationId xmlns:a16="http://schemas.microsoft.com/office/drawing/2014/main" id="{E923BD5B-22B6-4E92-B95F-5F7B6467380E}"/>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a:stretch/>
        </p:blipFill>
        <p:spPr>
          <a:xfrm>
            <a:off x="4232" y="0"/>
            <a:ext cx="12183550" cy="4578350"/>
          </a:xfrm>
        </p:spPr>
      </p:pic>
      <p:sp>
        <p:nvSpPr>
          <p:cNvPr id="2" name="Footer Placeholder 1">
            <a:extLst>
              <a:ext uri="{FF2B5EF4-FFF2-40B4-BE49-F238E27FC236}">
                <a16:creationId xmlns:a16="http://schemas.microsoft.com/office/drawing/2014/main" id="{05822FC9-970B-D4FE-F808-EB16116E6A8A}"/>
              </a:ext>
            </a:extLst>
          </p:cNvPr>
          <p:cNvSpPr>
            <a:spLocks noGrp="1"/>
          </p:cNvSpPr>
          <p:nvPr>
            <p:ph type="ftr" sz="quarter" idx="11"/>
          </p:nvPr>
        </p:nvSpPr>
        <p:spPr/>
        <p:txBody>
          <a:bodyPr/>
          <a:lstStyle/>
          <a:p>
            <a:r>
              <a:rPr lang="en-US"/>
              <a:t>LARAVEL TRAINING</a:t>
            </a:r>
            <a:endParaRPr lang="en-US" dirty="0"/>
          </a:p>
        </p:txBody>
      </p:sp>
      <p:sp>
        <p:nvSpPr>
          <p:cNvPr id="5" name="Slide Number Placeholder 4">
            <a:extLst>
              <a:ext uri="{FF2B5EF4-FFF2-40B4-BE49-F238E27FC236}">
                <a16:creationId xmlns:a16="http://schemas.microsoft.com/office/drawing/2014/main" id="{D6B585DF-C0C1-3948-BD1A-260BA985365F}"/>
              </a:ext>
            </a:extLst>
          </p:cNvPr>
          <p:cNvSpPr>
            <a:spLocks noGrp="1"/>
          </p:cNvSpPr>
          <p:nvPr>
            <p:ph type="sldNum" sz="quarter" idx="12"/>
          </p:nvPr>
        </p:nvSpPr>
        <p:spPr/>
        <p:txBody>
          <a:bodyPr/>
          <a:lstStyle/>
          <a:p>
            <a:fld id="{3A98EE3D-8CD1-4C3F-BD1C-C98C9596463C}" type="slidenum">
              <a:rPr lang="en-US" smtClean="0"/>
              <a:t>23</a:t>
            </a:fld>
            <a:endParaRPr lang="en-US" dirty="0"/>
          </a:p>
        </p:txBody>
      </p:sp>
    </p:spTree>
    <p:extLst>
      <p:ext uri="{BB962C8B-B14F-4D97-AF65-F5344CB8AC3E}">
        <p14:creationId xmlns:p14="http://schemas.microsoft.com/office/powerpoint/2010/main" val="1409899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A person using a computer">
            <a:extLst>
              <a:ext uri="{FF2B5EF4-FFF2-40B4-BE49-F238E27FC236}">
                <a16:creationId xmlns:a16="http://schemas.microsoft.com/office/drawing/2014/main" id="{1FE05F69-81FE-41EC-874F-C9DA7048A589}"/>
              </a:ext>
            </a:extLst>
          </p:cNvPr>
          <p:cNvPicPr>
            <a:picLocks noGrp="1" noChangeAspect="1"/>
          </p:cNvPicPr>
          <p:nvPr>
            <p:ph type="pic" sz="quarter" idx="13"/>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2211" y="0"/>
            <a:ext cx="12187578" cy="6408000"/>
          </a:xfrm>
        </p:spPr>
      </p:pic>
      <p:sp>
        <p:nvSpPr>
          <p:cNvPr id="3" name="Footer Placeholder 2">
            <a:extLst>
              <a:ext uri="{FF2B5EF4-FFF2-40B4-BE49-F238E27FC236}">
                <a16:creationId xmlns:a16="http://schemas.microsoft.com/office/drawing/2014/main" id="{4EF15B35-3E87-AB47-A668-38DD000ADF27}"/>
              </a:ext>
            </a:extLst>
          </p:cNvPr>
          <p:cNvSpPr>
            <a:spLocks noGrp="1"/>
          </p:cNvSpPr>
          <p:nvPr>
            <p:ph type="ftr" sz="quarter" idx="11"/>
          </p:nvPr>
        </p:nvSpPr>
        <p:spPr/>
        <p:txBody>
          <a:bodyPr/>
          <a:lstStyle/>
          <a:p>
            <a:r>
              <a:rPr lang="en-US"/>
              <a:t>LARAVEL TRAINING</a:t>
            </a:r>
            <a:endParaRPr lang="en-US" dirty="0"/>
          </a:p>
        </p:txBody>
      </p:sp>
      <p:sp>
        <p:nvSpPr>
          <p:cNvPr id="18" name="Slide Number Placeholder 17">
            <a:extLst>
              <a:ext uri="{FF2B5EF4-FFF2-40B4-BE49-F238E27FC236}">
                <a16:creationId xmlns:a16="http://schemas.microsoft.com/office/drawing/2014/main" id="{41B78239-2280-4550-A468-F95E90299A50}"/>
              </a:ext>
            </a:extLst>
          </p:cNvPr>
          <p:cNvSpPr>
            <a:spLocks noGrp="1"/>
          </p:cNvSpPr>
          <p:nvPr>
            <p:ph type="sldNum" sz="quarter" idx="12"/>
          </p:nvPr>
        </p:nvSpPr>
        <p:spPr/>
        <p:txBody>
          <a:bodyPr/>
          <a:lstStyle/>
          <a:p>
            <a:fld id="{3A98EE3D-8CD1-4C3F-BD1C-C98C9596463C}" type="slidenum">
              <a:rPr lang="en-US" smtClean="0"/>
              <a:pPr/>
              <a:t>3</a:t>
            </a:fld>
            <a:endParaRPr lang="en-US" dirty="0"/>
          </a:p>
        </p:txBody>
      </p:sp>
      <p:sp>
        <p:nvSpPr>
          <p:cNvPr id="15" name="Title 14">
            <a:extLst>
              <a:ext uri="{FF2B5EF4-FFF2-40B4-BE49-F238E27FC236}">
                <a16:creationId xmlns:a16="http://schemas.microsoft.com/office/drawing/2014/main" id="{66F458A5-2AF5-4290-8A07-8B68C223F81D}"/>
              </a:ext>
            </a:extLst>
          </p:cNvPr>
          <p:cNvSpPr>
            <a:spLocks noGrp="1"/>
          </p:cNvSpPr>
          <p:nvPr>
            <p:ph type="title"/>
          </p:nvPr>
        </p:nvSpPr>
        <p:spPr/>
        <p:txBody>
          <a:bodyPr/>
          <a:lstStyle/>
          <a:p>
            <a:r>
              <a:rPr lang="en-US" dirty="0"/>
              <a:t>Session Topics</a:t>
            </a:r>
            <a:endParaRPr lang="ru-RU" dirty="0"/>
          </a:p>
        </p:txBody>
      </p:sp>
      <p:graphicFrame>
        <p:nvGraphicFramePr>
          <p:cNvPr id="10" name="Content Placeholder 2" descr="Smart Art object">
            <a:extLst>
              <a:ext uri="{FF2B5EF4-FFF2-40B4-BE49-F238E27FC236}">
                <a16:creationId xmlns:a16="http://schemas.microsoft.com/office/drawing/2014/main" id="{00E51AD9-52AC-49A5-BF0E-64F1B769CE85}"/>
              </a:ext>
            </a:extLst>
          </p:cNvPr>
          <p:cNvGraphicFramePr>
            <a:graphicFrameLocks noGrp="1"/>
          </p:cNvGraphicFramePr>
          <p:nvPr>
            <p:ph sz="half" idx="1"/>
            <p:extLst>
              <p:ext uri="{D42A27DB-BD31-4B8C-83A1-F6EECF244321}">
                <p14:modId xmlns:p14="http://schemas.microsoft.com/office/powerpoint/2010/main" val="796479101"/>
              </p:ext>
            </p:extLst>
          </p:nvPr>
        </p:nvGraphicFramePr>
        <p:xfrm>
          <a:off x="744538" y="1985990"/>
          <a:ext cx="4954587" cy="374808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6" name="Content Placeholder 5" descr="Woman with laptop">
            <a:extLst>
              <a:ext uri="{FF2B5EF4-FFF2-40B4-BE49-F238E27FC236}">
                <a16:creationId xmlns:a16="http://schemas.microsoft.com/office/drawing/2014/main" id="{BF79C0FC-6A53-48FD-A2FB-DC1F7E6C6B69}"/>
              </a:ext>
            </a:extLst>
          </p:cNvPr>
          <p:cNvPicPr>
            <a:picLocks noGrp="1" noChangeAspect="1"/>
          </p:cNvPicPr>
          <p:nvPr>
            <p:ph sz="half" idx="2"/>
          </p:nvPr>
        </p:nvPicPr>
        <p:blipFill>
          <a:blip r:embed="rId9">
            <a:extLst>
              <a:ext uri="{28A0092B-C50C-407E-A947-70E740481C1C}">
                <a14:useLocalDpi xmlns:a14="http://schemas.microsoft.com/office/drawing/2010/main" val="0"/>
              </a:ext>
            </a:extLst>
          </a:blip>
          <a:srcRect/>
          <a:stretch/>
        </p:blipFill>
        <p:spPr>
          <a:xfrm>
            <a:off x="6096000" y="1986706"/>
            <a:ext cx="5357813" cy="3746655"/>
          </a:xfrm>
        </p:spPr>
      </p:pic>
    </p:spTree>
    <p:extLst>
      <p:ext uri="{BB962C8B-B14F-4D97-AF65-F5344CB8AC3E}">
        <p14:creationId xmlns:p14="http://schemas.microsoft.com/office/powerpoint/2010/main" val="359849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1B747DA-57B5-B79F-C0EE-CCD543BCF932}"/>
              </a:ext>
            </a:extLst>
          </p:cNvPr>
          <p:cNvSpPr>
            <a:spLocks noGrp="1"/>
          </p:cNvSpPr>
          <p:nvPr>
            <p:ph type="ftr" sz="quarter" idx="11"/>
          </p:nvPr>
        </p:nvSpPr>
        <p:spPr/>
        <p:txBody>
          <a:bodyPr/>
          <a:lstStyle/>
          <a:p>
            <a:r>
              <a:rPr lang="en-US"/>
              <a:t>LARAVEL TRAINING</a:t>
            </a:r>
            <a:endParaRPr lang="en-US" dirty="0"/>
          </a:p>
        </p:txBody>
      </p:sp>
      <p:sp>
        <p:nvSpPr>
          <p:cNvPr id="3" name="Slide Number Placeholder 2">
            <a:extLst>
              <a:ext uri="{FF2B5EF4-FFF2-40B4-BE49-F238E27FC236}">
                <a16:creationId xmlns:a16="http://schemas.microsoft.com/office/drawing/2014/main" id="{EC791C2F-0B94-8BDF-BBF1-1A9AE419E38C}"/>
              </a:ext>
            </a:extLst>
          </p:cNvPr>
          <p:cNvSpPr>
            <a:spLocks noGrp="1"/>
          </p:cNvSpPr>
          <p:nvPr>
            <p:ph type="sldNum" sz="quarter" idx="12"/>
          </p:nvPr>
        </p:nvSpPr>
        <p:spPr/>
        <p:txBody>
          <a:bodyPr/>
          <a:lstStyle/>
          <a:p>
            <a:fld id="{3A98EE3D-8CD1-4C3F-BD1C-C98C9596463C}" type="slidenum">
              <a:rPr lang="en-US" smtClean="0"/>
              <a:t>4</a:t>
            </a:fld>
            <a:endParaRPr lang="en-US" dirty="0"/>
          </a:p>
        </p:txBody>
      </p:sp>
      <p:sp>
        <p:nvSpPr>
          <p:cNvPr id="10" name="Picture Placeholder 9">
            <a:extLst>
              <a:ext uri="{FF2B5EF4-FFF2-40B4-BE49-F238E27FC236}">
                <a16:creationId xmlns:a16="http://schemas.microsoft.com/office/drawing/2014/main" id="{3983E28C-0475-20C2-4875-4CFB9D3A2B49}"/>
              </a:ext>
            </a:extLst>
          </p:cNvPr>
          <p:cNvSpPr>
            <a:spLocks noGrp="1"/>
          </p:cNvSpPr>
          <p:nvPr>
            <p:ph type="pic" sz="quarter" idx="13"/>
          </p:nvPr>
        </p:nvSpPr>
        <p:spPr/>
      </p:sp>
      <p:sp>
        <p:nvSpPr>
          <p:cNvPr id="8" name="Title 7">
            <a:extLst>
              <a:ext uri="{FF2B5EF4-FFF2-40B4-BE49-F238E27FC236}">
                <a16:creationId xmlns:a16="http://schemas.microsoft.com/office/drawing/2014/main" id="{F76585C4-84B4-28E7-2A98-9BF425E92274}"/>
              </a:ext>
            </a:extLst>
          </p:cNvPr>
          <p:cNvSpPr>
            <a:spLocks noGrp="1"/>
          </p:cNvSpPr>
          <p:nvPr>
            <p:ph type="title"/>
          </p:nvPr>
        </p:nvSpPr>
        <p:spPr/>
        <p:txBody>
          <a:bodyPr/>
          <a:lstStyle/>
          <a:p>
            <a:r>
              <a:rPr lang="en-US" dirty="0"/>
              <a:t>Today’s learning</a:t>
            </a:r>
          </a:p>
        </p:txBody>
      </p:sp>
      <p:sp>
        <p:nvSpPr>
          <p:cNvPr id="9" name="Content Placeholder 8">
            <a:extLst>
              <a:ext uri="{FF2B5EF4-FFF2-40B4-BE49-F238E27FC236}">
                <a16:creationId xmlns:a16="http://schemas.microsoft.com/office/drawing/2014/main" id="{7310A6F5-27AF-13BF-230C-A9799A48D795}"/>
              </a:ext>
            </a:extLst>
          </p:cNvPr>
          <p:cNvSpPr>
            <a:spLocks noGrp="1"/>
          </p:cNvSpPr>
          <p:nvPr>
            <p:ph sz="half" idx="1"/>
          </p:nvPr>
        </p:nvSpPr>
        <p:spPr>
          <a:xfrm>
            <a:off x="747981" y="2316479"/>
            <a:ext cx="10905457" cy="3584697"/>
          </a:xfrm>
        </p:spPr>
        <p:txBody>
          <a:bodyPr/>
          <a:lstStyle/>
          <a:p>
            <a:r>
              <a:rPr lang="en-GB" dirty="0"/>
              <a:t>Setup User authentication …</a:t>
            </a:r>
          </a:p>
          <a:p>
            <a:r>
              <a:rPr lang="en-GB" dirty="0"/>
              <a:t>Use Middleware</a:t>
            </a:r>
            <a:endParaRPr lang="en-US" dirty="0"/>
          </a:p>
        </p:txBody>
      </p:sp>
      <p:sp>
        <p:nvSpPr>
          <p:cNvPr id="11" name="TextBox 10">
            <a:extLst>
              <a:ext uri="{FF2B5EF4-FFF2-40B4-BE49-F238E27FC236}">
                <a16:creationId xmlns:a16="http://schemas.microsoft.com/office/drawing/2014/main" id="{5C05FE6E-2298-C996-2C8B-B3D5E11EC259}"/>
              </a:ext>
            </a:extLst>
          </p:cNvPr>
          <p:cNvSpPr txBox="1"/>
          <p:nvPr/>
        </p:nvSpPr>
        <p:spPr>
          <a:xfrm>
            <a:off x="747982" y="1659834"/>
            <a:ext cx="10905456" cy="480131"/>
          </a:xfrm>
          <a:prstGeom prst="rect">
            <a:avLst/>
          </a:prstGeom>
          <a:noFill/>
        </p:spPr>
        <p:txBody>
          <a:bodyPr wrap="square" rtlCol="0">
            <a:spAutoFit/>
          </a:bodyPr>
          <a:lstStyle/>
          <a:p>
            <a:pPr>
              <a:lnSpc>
                <a:spcPct val="90000"/>
              </a:lnSpc>
              <a:spcBef>
                <a:spcPct val="0"/>
              </a:spcBef>
            </a:pPr>
            <a:r>
              <a:rPr lang="en-GB" sz="2800" spc="-50" dirty="0">
                <a:solidFill>
                  <a:schemeClr val="tx1">
                    <a:lumMod val="75000"/>
                    <a:lumOff val="25000"/>
                  </a:schemeClr>
                </a:solidFill>
                <a:latin typeface="+mj-lt"/>
                <a:ea typeface="+mj-ea"/>
                <a:cs typeface="+mj-cs"/>
              </a:rPr>
              <a:t>When we complete today’s session, you will learn …</a:t>
            </a:r>
          </a:p>
        </p:txBody>
      </p:sp>
    </p:spTree>
    <p:extLst>
      <p:ext uri="{BB962C8B-B14F-4D97-AF65-F5344CB8AC3E}">
        <p14:creationId xmlns:p14="http://schemas.microsoft.com/office/powerpoint/2010/main" val="3122216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3B9DABD-D9E8-B04E-52FD-0A9CD5601588}"/>
              </a:ext>
            </a:extLst>
          </p:cNvPr>
          <p:cNvSpPr>
            <a:spLocks noGrp="1"/>
          </p:cNvSpPr>
          <p:nvPr>
            <p:ph type="ftr" sz="quarter" idx="11"/>
          </p:nvPr>
        </p:nvSpPr>
        <p:spPr/>
        <p:txBody>
          <a:bodyPr/>
          <a:lstStyle/>
          <a:p>
            <a:r>
              <a:rPr lang="en-US"/>
              <a:t>LARAVEL TRAINING</a:t>
            </a:r>
            <a:endParaRPr lang="en-US" dirty="0"/>
          </a:p>
        </p:txBody>
      </p:sp>
      <p:sp>
        <p:nvSpPr>
          <p:cNvPr id="3" name="Slide Number Placeholder 2">
            <a:extLst>
              <a:ext uri="{FF2B5EF4-FFF2-40B4-BE49-F238E27FC236}">
                <a16:creationId xmlns:a16="http://schemas.microsoft.com/office/drawing/2014/main" id="{595D9366-9F4F-C5EB-6D39-CF93143FD63C}"/>
              </a:ext>
            </a:extLst>
          </p:cNvPr>
          <p:cNvSpPr>
            <a:spLocks noGrp="1"/>
          </p:cNvSpPr>
          <p:nvPr>
            <p:ph type="sldNum" sz="quarter" idx="12"/>
          </p:nvPr>
        </p:nvSpPr>
        <p:spPr/>
        <p:txBody>
          <a:bodyPr/>
          <a:lstStyle/>
          <a:p>
            <a:fld id="{3A98EE3D-8CD1-4C3F-BD1C-C98C9596463C}" type="slidenum">
              <a:rPr lang="en-US" smtClean="0"/>
              <a:t>5</a:t>
            </a:fld>
            <a:endParaRPr lang="en-US" dirty="0"/>
          </a:p>
        </p:txBody>
      </p:sp>
      <p:sp>
        <p:nvSpPr>
          <p:cNvPr id="9" name="Picture Placeholder 8">
            <a:extLst>
              <a:ext uri="{FF2B5EF4-FFF2-40B4-BE49-F238E27FC236}">
                <a16:creationId xmlns:a16="http://schemas.microsoft.com/office/drawing/2014/main" id="{D75E7A06-60F2-3901-AE8A-B20FC6A2E823}"/>
              </a:ext>
            </a:extLst>
          </p:cNvPr>
          <p:cNvSpPr>
            <a:spLocks noGrp="1"/>
          </p:cNvSpPr>
          <p:nvPr>
            <p:ph type="pic" sz="quarter" idx="13"/>
          </p:nvPr>
        </p:nvSpPr>
        <p:spPr/>
      </p:sp>
      <p:sp>
        <p:nvSpPr>
          <p:cNvPr id="5" name="Title 4">
            <a:extLst>
              <a:ext uri="{FF2B5EF4-FFF2-40B4-BE49-F238E27FC236}">
                <a16:creationId xmlns:a16="http://schemas.microsoft.com/office/drawing/2014/main" id="{B7F07710-3D6E-3EE4-EE18-69027DAC0F3C}"/>
              </a:ext>
            </a:extLst>
          </p:cNvPr>
          <p:cNvSpPr>
            <a:spLocks noGrp="1"/>
          </p:cNvSpPr>
          <p:nvPr>
            <p:ph type="title"/>
          </p:nvPr>
        </p:nvSpPr>
        <p:spPr/>
        <p:txBody>
          <a:bodyPr/>
          <a:lstStyle/>
          <a:p>
            <a:r>
              <a:rPr lang="en-US" dirty="0"/>
              <a:t>Authentication</a:t>
            </a:r>
          </a:p>
        </p:txBody>
      </p:sp>
      <p:sp>
        <p:nvSpPr>
          <p:cNvPr id="6" name="Content Placeholder 5">
            <a:extLst>
              <a:ext uri="{FF2B5EF4-FFF2-40B4-BE49-F238E27FC236}">
                <a16:creationId xmlns:a16="http://schemas.microsoft.com/office/drawing/2014/main" id="{5E254A79-35B9-F5F9-13AF-B3CFFA7E51A4}"/>
              </a:ext>
            </a:extLst>
          </p:cNvPr>
          <p:cNvSpPr>
            <a:spLocks noGrp="1"/>
          </p:cNvSpPr>
          <p:nvPr>
            <p:ph sz="half" idx="1"/>
          </p:nvPr>
        </p:nvSpPr>
        <p:spPr/>
        <p:txBody>
          <a:bodyPr>
            <a:normAutofit/>
          </a:bodyPr>
          <a:lstStyle/>
          <a:p>
            <a:r>
              <a:rPr lang="en-GB" dirty="0"/>
              <a:t>Make “auth” command</a:t>
            </a:r>
          </a:p>
          <a:p>
            <a:pPr lvl="1"/>
            <a:r>
              <a:rPr lang="en-GB" dirty="0"/>
              <a:t>Logging in Users</a:t>
            </a:r>
          </a:p>
          <a:p>
            <a:pPr lvl="1"/>
            <a:r>
              <a:rPr lang="en-GB" dirty="0"/>
              <a:t>Register new Users</a:t>
            </a:r>
          </a:p>
          <a:p>
            <a:pPr lvl="1"/>
            <a:r>
              <a:rPr lang="en-GB" dirty="0"/>
              <a:t>Recover passwords</a:t>
            </a:r>
          </a:p>
        </p:txBody>
      </p:sp>
    </p:spTree>
    <p:extLst>
      <p:ext uri="{BB962C8B-B14F-4D97-AF65-F5344CB8AC3E}">
        <p14:creationId xmlns:p14="http://schemas.microsoft.com/office/powerpoint/2010/main" val="1386346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3B9DABD-D9E8-B04E-52FD-0A9CD5601588}"/>
              </a:ext>
            </a:extLst>
          </p:cNvPr>
          <p:cNvSpPr>
            <a:spLocks noGrp="1"/>
          </p:cNvSpPr>
          <p:nvPr>
            <p:ph type="ftr" sz="quarter" idx="11"/>
          </p:nvPr>
        </p:nvSpPr>
        <p:spPr/>
        <p:txBody>
          <a:bodyPr/>
          <a:lstStyle/>
          <a:p>
            <a:r>
              <a:rPr lang="en-US"/>
              <a:t>LARAVEL TRAINING</a:t>
            </a:r>
            <a:endParaRPr lang="en-US" dirty="0"/>
          </a:p>
        </p:txBody>
      </p:sp>
      <p:sp>
        <p:nvSpPr>
          <p:cNvPr id="3" name="Slide Number Placeholder 2">
            <a:extLst>
              <a:ext uri="{FF2B5EF4-FFF2-40B4-BE49-F238E27FC236}">
                <a16:creationId xmlns:a16="http://schemas.microsoft.com/office/drawing/2014/main" id="{595D9366-9F4F-C5EB-6D39-CF93143FD63C}"/>
              </a:ext>
            </a:extLst>
          </p:cNvPr>
          <p:cNvSpPr>
            <a:spLocks noGrp="1"/>
          </p:cNvSpPr>
          <p:nvPr>
            <p:ph type="sldNum" sz="quarter" idx="12"/>
          </p:nvPr>
        </p:nvSpPr>
        <p:spPr/>
        <p:txBody>
          <a:bodyPr/>
          <a:lstStyle/>
          <a:p>
            <a:fld id="{3A98EE3D-8CD1-4C3F-BD1C-C98C9596463C}" type="slidenum">
              <a:rPr lang="en-US" smtClean="0"/>
              <a:t>6</a:t>
            </a:fld>
            <a:endParaRPr lang="en-US" dirty="0"/>
          </a:p>
        </p:txBody>
      </p:sp>
      <p:sp>
        <p:nvSpPr>
          <p:cNvPr id="9" name="Picture Placeholder 8">
            <a:extLst>
              <a:ext uri="{FF2B5EF4-FFF2-40B4-BE49-F238E27FC236}">
                <a16:creationId xmlns:a16="http://schemas.microsoft.com/office/drawing/2014/main" id="{D75E7A06-60F2-3901-AE8A-B20FC6A2E823}"/>
              </a:ext>
            </a:extLst>
          </p:cNvPr>
          <p:cNvSpPr>
            <a:spLocks noGrp="1"/>
          </p:cNvSpPr>
          <p:nvPr>
            <p:ph type="pic" sz="quarter" idx="13"/>
          </p:nvPr>
        </p:nvSpPr>
        <p:spPr/>
      </p:sp>
      <p:sp>
        <p:nvSpPr>
          <p:cNvPr id="5" name="Title 4">
            <a:extLst>
              <a:ext uri="{FF2B5EF4-FFF2-40B4-BE49-F238E27FC236}">
                <a16:creationId xmlns:a16="http://schemas.microsoft.com/office/drawing/2014/main" id="{B7F07710-3D6E-3EE4-EE18-69027DAC0F3C}"/>
              </a:ext>
            </a:extLst>
          </p:cNvPr>
          <p:cNvSpPr>
            <a:spLocks noGrp="1"/>
          </p:cNvSpPr>
          <p:nvPr>
            <p:ph type="title"/>
          </p:nvPr>
        </p:nvSpPr>
        <p:spPr/>
        <p:txBody>
          <a:bodyPr/>
          <a:lstStyle/>
          <a:p>
            <a:r>
              <a:rPr lang="en-US" dirty="0"/>
              <a:t>Authentication</a:t>
            </a:r>
          </a:p>
        </p:txBody>
      </p:sp>
      <p:sp>
        <p:nvSpPr>
          <p:cNvPr id="6" name="Content Placeholder 5">
            <a:extLst>
              <a:ext uri="{FF2B5EF4-FFF2-40B4-BE49-F238E27FC236}">
                <a16:creationId xmlns:a16="http://schemas.microsoft.com/office/drawing/2014/main" id="{5E254A79-35B9-F5F9-13AF-B3CFFA7E51A4}"/>
              </a:ext>
            </a:extLst>
          </p:cNvPr>
          <p:cNvSpPr>
            <a:spLocks noGrp="1"/>
          </p:cNvSpPr>
          <p:nvPr>
            <p:ph sz="half" idx="1"/>
          </p:nvPr>
        </p:nvSpPr>
        <p:spPr/>
        <p:txBody>
          <a:bodyPr>
            <a:normAutofit/>
          </a:bodyPr>
          <a:lstStyle/>
          <a:p>
            <a:r>
              <a:rPr lang="en-GB" dirty="0"/>
              <a:t>Laravel installation out of the box ships with an authorization layer …</a:t>
            </a:r>
          </a:p>
          <a:p>
            <a:pPr lvl="1"/>
            <a:r>
              <a:rPr lang="en-GB" dirty="0"/>
              <a:t>Logging in Users</a:t>
            </a:r>
          </a:p>
          <a:p>
            <a:pPr lvl="1"/>
            <a:r>
              <a:rPr lang="en-GB" dirty="0"/>
              <a:t>Register new Users</a:t>
            </a:r>
          </a:p>
          <a:p>
            <a:pPr lvl="1"/>
            <a:r>
              <a:rPr lang="en-GB" dirty="0"/>
              <a:t>Recover passwords</a:t>
            </a:r>
          </a:p>
          <a:p>
            <a:r>
              <a:rPr lang="en-GB" dirty="0"/>
              <a:t>Authentication is something one does at the start </a:t>
            </a:r>
          </a:p>
          <a:p>
            <a:r>
              <a:rPr lang="en-GB" dirty="0"/>
              <a:t>Some of the things that we worked through will be reset, which we will sort out …</a:t>
            </a:r>
          </a:p>
        </p:txBody>
      </p:sp>
    </p:spTree>
    <p:extLst>
      <p:ext uri="{BB962C8B-B14F-4D97-AF65-F5344CB8AC3E}">
        <p14:creationId xmlns:p14="http://schemas.microsoft.com/office/powerpoint/2010/main" val="4257957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3B9DABD-D9E8-B04E-52FD-0A9CD5601588}"/>
              </a:ext>
            </a:extLst>
          </p:cNvPr>
          <p:cNvSpPr>
            <a:spLocks noGrp="1"/>
          </p:cNvSpPr>
          <p:nvPr>
            <p:ph type="ftr" sz="quarter" idx="11"/>
          </p:nvPr>
        </p:nvSpPr>
        <p:spPr/>
        <p:txBody>
          <a:bodyPr/>
          <a:lstStyle/>
          <a:p>
            <a:r>
              <a:rPr lang="en-US"/>
              <a:t>LARAVEL TRAINING</a:t>
            </a:r>
            <a:endParaRPr lang="en-US" dirty="0"/>
          </a:p>
        </p:txBody>
      </p:sp>
      <p:sp>
        <p:nvSpPr>
          <p:cNvPr id="3" name="Slide Number Placeholder 2">
            <a:extLst>
              <a:ext uri="{FF2B5EF4-FFF2-40B4-BE49-F238E27FC236}">
                <a16:creationId xmlns:a16="http://schemas.microsoft.com/office/drawing/2014/main" id="{595D9366-9F4F-C5EB-6D39-CF93143FD63C}"/>
              </a:ext>
            </a:extLst>
          </p:cNvPr>
          <p:cNvSpPr>
            <a:spLocks noGrp="1"/>
          </p:cNvSpPr>
          <p:nvPr>
            <p:ph type="sldNum" sz="quarter" idx="12"/>
          </p:nvPr>
        </p:nvSpPr>
        <p:spPr/>
        <p:txBody>
          <a:bodyPr/>
          <a:lstStyle/>
          <a:p>
            <a:fld id="{3A98EE3D-8CD1-4C3F-BD1C-C98C9596463C}" type="slidenum">
              <a:rPr lang="en-US" smtClean="0"/>
              <a:t>7</a:t>
            </a:fld>
            <a:endParaRPr lang="en-US" dirty="0"/>
          </a:p>
        </p:txBody>
      </p:sp>
      <p:sp>
        <p:nvSpPr>
          <p:cNvPr id="9" name="Picture Placeholder 8">
            <a:extLst>
              <a:ext uri="{FF2B5EF4-FFF2-40B4-BE49-F238E27FC236}">
                <a16:creationId xmlns:a16="http://schemas.microsoft.com/office/drawing/2014/main" id="{D75E7A06-60F2-3901-AE8A-B20FC6A2E823}"/>
              </a:ext>
            </a:extLst>
          </p:cNvPr>
          <p:cNvSpPr>
            <a:spLocks noGrp="1"/>
          </p:cNvSpPr>
          <p:nvPr>
            <p:ph type="pic" sz="quarter" idx="13"/>
          </p:nvPr>
        </p:nvSpPr>
        <p:spPr/>
      </p:sp>
      <p:sp>
        <p:nvSpPr>
          <p:cNvPr id="5" name="Title 4">
            <a:extLst>
              <a:ext uri="{FF2B5EF4-FFF2-40B4-BE49-F238E27FC236}">
                <a16:creationId xmlns:a16="http://schemas.microsoft.com/office/drawing/2014/main" id="{B7F07710-3D6E-3EE4-EE18-69027DAC0F3C}"/>
              </a:ext>
            </a:extLst>
          </p:cNvPr>
          <p:cNvSpPr>
            <a:spLocks noGrp="1"/>
          </p:cNvSpPr>
          <p:nvPr>
            <p:ph type="title"/>
          </p:nvPr>
        </p:nvSpPr>
        <p:spPr/>
        <p:txBody>
          <a:bodyPr/>
          <a:lstStyle/>
          <a:p>
            <a:r>
              <a:rPr lang="en-US" dirty="0"/>
              <a:t>Authentication</a:t>
            </a:r>
          </a:p>
        </p:txBody>
      </p:sp>
      <p:sp>
        <p:nvSpPr>
          <p:cNvPr id="6" name="Content Placeholder 5">
            <a:extLst>
              <a:ext uri="{FF2B5EF4-FFF2-40B4-BE49-F238E27FC236}">
                <a16:creationId xmlns:a16="http://schemas.microsoft.com/office/drawing/2014/main" id="{5E254A79-35B9-F5F9-13AF-B3CFFA7E51A4}"/>
              </a:ext>
            </a:extLst>
          </p:cNvPr>
          <p:cNvSpPr>
            <a:spLocks noGrp="1"/>
          </p:cNvSpPr>
          <p:nvPr>
            <p:ph sz="half" idx="1"/>
          </p:nvPr>
        </p:nvSpPr>
        <p:spPr/>
        <p:txBody>
          <a:bodyPr>
            <a:normAutofit/>
          </a:bodyPr>
          <a:lstStyle/>
          <a:p>
            <a:r>
              <a:rPr lang="en-GB" dirty="0"/>
              <a:t>Customers Resource</a:t>
            </a:r>
          </a:p>
          <a:p>
            <a:pPr lvl="1"/>
            <a:r>
              <a:rPr lang="en-GB" dirty="0"/>
              <a:t>Typically Customer Resource is one that be behind the authorization layer</a:t>
            </a:r>
          </a:p>
          <a:p>
            <a:pPr lvl="1"/>
            <a:r>
              <a:rPr lang="en-GB" dirty="0"/>
              <a:t>A user wouldn’t have access to adding, editing, viewing Costumers if they were not an authorized user.</a:t>
            </a:r>
          </a:p>
          <a:p>
            <a:pPr lvl="1"/>
            <a:r>
              <a:rPr lang="en-GB" dirty="0"/>
              <a:t>But the other parts of our Web application are views that everybody has access.</a:t>
            </a:r>
          </a:p>
          <a:p>
            <a:r>
              <a:rPr lang="en-GB" dirty="0"/>
              <a:t>Let us check out the setup to make authentication work …</a:t>
            </a:r>
          </a:p>
          <a:p>
            <a:r>
              <a:rPr lang="en-GB" dirty="0"/>
              <a:t>Install Laravel UI Package</a:t>
            </a:r>
          </a:p>
          <a:p>
            <a:pPr lvl="1"/>
            <a:r>
              <a:rPr lang="en-GB" dirty="0">
                <a:latin typeface="Consolas" panose="020B0609020204030204" pitchFamily="49" charset="0"/>
              </a:rPr>
              <a:t>composer require </a:t>
            </a:r>
            <a:r>
              <a:rPr lang="en-GB" dirty="0" err="1">
                <a:latin typeface="Consolas" panose="020B0609020204030204" pitchFamily="49" charset="0"/>
              </a:rPr>
              <a:t>laravel</a:t>
            </a:r>
            <a:r>
              <a:rPr lang="en-GB" dirty="0">
                <a:latin typeface="Consolas" panose="020B0609020204030204" pitchFamily="49" charset="0"/>
              </a:rPr>
              <a:t>/</a:t>
            </a:r>
            <a:r>
              <a:rPr lang="en-GB" dirty="0" err="1">
                <a:latin typeface="Consolas" panose="020B0609020204030204" pitchFamily="49" charset="0"/>
              </a:rPr>
              <a:t>ui</a:t>
            </a:r>
            <a:endParaRPr lang="en-GB" dirty="0">
              <a:latin typeface="Consolas" panose="020B0609020204030204" pitchFamily="49" charset="0"/>
            </a:endParaRPr>
          </a:p>
          <a:p>
            <a:r>
              <a:rPr lang="en-GB" dirty="0"/>
              <a:t>Install Bootstrap Auth Scaffolding</a:t>
            </a:r>
          </a:p>
          <a:p>
            <a:pPr lvl="1"/>
            <a:r>
              <a:rPr lang="en-GB" dirty="0" err="1">
                <a:latin typeface="Consolas" panose="020B0609020204030204" pitchFamily="49" charset="0"/>
              </a:rPr>
              <a:t>php</a:t>
            </a:r>
            <a:r>
              <a:rPr lang="en-GB" dirty="0">
                <a:latin typeface="Consolas" panose="020B0609020204030204" pitchFamily="49" charset="0"/>
              </a:rPr>
              <a:t> artisan </a:t>
            </a:r>
            <a:r>
              <a:rPr lang="en-GB" dirty="0" err="1">
                <a:latin typeface="Consolas" panose="020B0609020204030204" pitchFamily="49" charset="0"/>
              </a:rPr>
              <a:t>ui</a:t>
            </a:r>
            <a:r>
              <a:rPr lang="en-GB" dirty="0">
                <a:latin typeface="Consolas" panose="020B0609020204030204" pitchFamily="49" charset="0"/>
              </a:rPr>
              <a:t> bootstrap --auth</a:t>
            </a:r>
          </a:p>
          <a:p>
            <a:pPr lvl="1"/>
            <a:endParaRPr lang="en-GB" dirty="0">
              <a:latin typeface="Consolas" panose="020B0609020204030204" pitchFamily="49" charset="0"/>
            </a:endParaRPr>
          </a:p>
          <a:p>
            <a:pPr lvl="1"/>
            <a:endParaRPr lang="en-GB" dirty="0">
              <a:latin typeface="Consolas" panose="020B0609020204030204" pitchFamily="49" charset="0"/>
            </a:endParaRPr>
          </a:p>
        </p:txBody>
      </p:sp>
    </p:spTree>
    <p:extLst>
      <p:ext uri="{BB962C8B-B14F-4D97-AF65-F5344CB8AC3E}">
        <p14:creationId xmlns:p14="http://schemas.microsoft.com/office/powerpoint/2010/main" val="707101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3B9DABD-D9E8-B04E-52FD-0A9CD5601588}"/>
              </a:ext>
            </a:extLst>
          </p:cNvPr>
          <p:cNvSpPr>
            <a:spLocks noGrp="1"/>
          </p:cNvSpPr>
          <p:nvPr>
            <p:ph type="ftr" sz="quarter" idx="11"/>
          </p:nvPr>
        </p:nvSpPr>
        <p:spPr/>
        <p:txBody>
          <a:bodyPr/>
          <a:lstStyle/>
          <a:p>
            <a:r>
              <a:rPr lang="en-US"/>
              <a:t>LARAVEL TRAINING</a:t>
            </a:r>
            <a:endParaRPr lang="en-US" dirty="0"/>
          </a:p>
        </p:txBody>
      </p:sp>
      <p:sp>
        <p:nvSpPr>
          <p:cNvPr id="3" name="Slide Number Placeholder 2">
            <a:extLst>
              <a:ext uri="{FF2B5EF4-FFF2-40B4-BE49-F238E27FC236}">
                <a16:creationId xmlns:a16="http://schemas.microsoft.com/office/drawing/2014/main" id="{595D9366-9F4F-C5EB-6D39-CF93143FD63C}"/>
              </a:ext>
            </a:extLst>
          </p:cNvPr>
          <p:cNvSpPr>
            <a:spLocks noGrp="1"/>
          </p:cNvSpPr>
          <p:nvPr>
            <p:ph type="sldNum" sz="quarter" idx="12"/>
          </p:nvPr>
        </p:nvSpPr>
        <p:spPr/>
        <p:txBody>
          <a:bodyPr/>
          <a:lstStyle/>
          <a:p>
            <a:fld id="{3A98EE3D-8CD1-4C3F-BD1C-C98C9596463C}" type="slidenum">
              <a:rPr lang="en-US" smtClean="0"/>
              <a:t>8</a:t>
            </a:fld>
            <a:endParaRPr lang="en-US" dirty="0"/>
          </a:p>
        </p:txBody>
      </p:sp>
      <p:sp>
        <p:nvSpPr>
          <p:cNvPr id="9" name="Picture Placeholder 8">
            <a:extLst>
              <a:ext uri="{FF2B5EF4-FFF2-40B4-BE49-F238E27FC236}">
                <a16:creationId xmlns:a16="http://schemas.microsoft.com/office/drawing/2014/main" id="{D75E7A06-60F2-3901-AE8A-B20FC6A2E823}"/>
              </a:ext>
            </a:extLst>
          </p:cNvPr>
          <p:cNvSpPr>
            <a:spLocks noGrp="1"/>
          </p:cNvSpPr>
          <p:nvPr>
            <p:ph type="pic" sz="quarter" idx="13"/>
          </p:nvPr>
        </p:nvSpPr>
        <p:spPr/>
      </p:sp>
      <p:sp>
        <p:nvSpPr>
          <p:cNvPr id="5" name="Title 4">
            <a:extLst>
              <a:ext uri="{FF2B5EF4-FFF2-40B4-BE49-F238E27FC236}">
                <a16:creationId xmlns:a16="http://schemas.microsoft.com/office/drawing/2014/main" id="{B7F07710-3D6E-3EE4-EE18-69027DAC0F3C}"/>
              </a:ext>
            </a:extLst>
          </p:cNvPr>
          <p:cNvSpPr>
            <a:spLocks noGrp="1"/>
          </p:cNvSpPr>
          <p:nvPr>
            <p:ph type="title"/>
          </p:nvPr>
        </p:nvSpPr>
        <p:spPr/>
        <p:txBody>
          <a:bodyPr/>
          <a:lstStyle/>
          <a:p>
            <a:r>
              <a:rPr lang="en-US" dirty="0"/>
              <a:t>Authentication</a:t>
            </a:r>
          </a:p>
        </p:txBody>
      </p:sp>
      <p:sp>
        <p:nvSpPr>
          <p:cNvPr id="6" name="Content Placeholder 5">
            <a:extLst>
              <a:ext uri="{FF2B5EF4-FFF2-40B4-BE49-F238E27FC236}">
                <a16:creationId xmlns:a16="http://schemas.microsoft.com/office/drawing/2014/main" id="{5E254A79-35B9-F5F9-13AF-B3CFFA7E51A4}"/>
              </a:ext>
            </a:extLst>
          </p:cNvPr>
          <p:cNvSpPr>
            <a:spLocks noGrp="1"/>
          </p:cNvSpPr>
          <p:nvPr>
            <p:ph sz="half" idx="1"/>
          </p:nvPr>
        </p:nvSpPr>
        <p:spPr/>
        <p:txBody>
          <a:bodyPr>
            <a:normAutofit/>
          </a:bodyPr>
          <a:lstStyle/>
          <a:p>
            <a:r>
              <a:rPr lang="en-GB" dirty="0"/>
              <a:t>Install and Run NPM Packages</a:t>
            </a:r>
          </a:p>
          <a:p>
            <a:r>
              <a:rPr lang="en-GB" dirty="0" err="1">
                <a:latin typeface="Consolas" panose="020B0609020204030204" pitchFamily="49" charset="0"/>
              </a:rPr>
              <a:t>npm</a:t>
            </a:r>
            <a:r>
              <a:rPr lang="en-GB" dirty="0">
                <a:latin typeface="Consolas" panose="020B0609020204030204" pitchFamily="49" charset="0"/>
              </a:rPr>
              <a:t> install</a:t>
            </a:r>
          </a:p>
          <a:p>
            <a:r>
              <a:rPr lang="en-GB" dirty="0"/>
              <a:t>Make sure that you have installed Node.js in your machine otherwise you will not be able to run </a:t>
            </a:r>
            <a:r>
              <a:rPr lang="en-GB" dirty="0" err="1"/>
              <a:t>npm</a:t>
            </a:r>
            <a:r>
              <a:rPr lang="en-GB" dirty="0"/>
              <a:t> commands. If you do not have it, visit Node.js official website, download and install it.</a:t>
            </a:r>
          </a:p>
          <a:p>
            <a:r>
              <a:rPr lang="en-GB" dirty="0"/>
              <a:t>It will take some time to install node modules completely on your Laravel 9 application, once node modules are installed, then run the NPM Dev using the below command.</a:t>
            </a:r>
          </a:p>
          <a:p>
            <a:r>
              <a:rPr lang="en-GB" dirty="0" err="1">
                <a:latin typeface="Consolas" panose="020B0609020204030204" pitchFamily="49" charset="0"/>
              </a:rPr>
              <a:t>npm</a:t>
            </a:r>
            <a:r>
              <a:rPr lang="en-GB" dirty="0">
                <a:latin typeface="Consolas" panose="020B0609020204030204" pitchFamily="49" charset="0"/>
              </a:rPr>
              <a:t> run dev</a:t>
            </a:r>
          </a:p>
          <a:p>
            <a:r>
              <a:rPr lang="en-GB" dirty="0"/>
              <a:t>or</a:t>
            </a:r>
          </a:p>
          <a:p>
            <a:r>
              <a:rPr lang="en-GB" dirty="0" err="1">
                <a:latin typeface="Consolas" panose="020B0609020204030204" pitchFamily="49" charset="0"/>
              </a:rPr>
              <a:t>npm</a:t>
            </a:r>
            <a:r>
              <a:rPr lang="en-GB" dirty="0">
                <a:latin typeface="Consolas" panose="020B0609020204030204" pitchFamily="49" charset="0"/>
              </a:rPr>
              <a:t> install &amp;&amp; </a:t>
            </a:r>
            <a:r>
              <a:rPr lang="en-GB" dirty="0" err="1">
                <a:latin typeface="Consolas" panose="020B0609020204030204" pitchFamily="49" charset="0"/>
              </a:rPr>
              <a:t>npm</a:t>
            </a:r>
            <a:r>
              <a:rPr lang="en-GB" dirty="0">
                <a:latin typeface="Consolas" panose="020B0609020204030204" pitchFamily="49" charset="0"/>
              </a:rPr>
              <a:t> run dev</a:t>
            </a:r>
          </a:p>
        </p:txBody>
      </p:sp>
    </p:spTree>
    <p:extLst>
      <p:ext uri="{BB962C8B-B14F-4D97-AF65-F5344CB8AC3E}">
        <p14:creationId xmlns:p14="http://schemas.microsoft.com/office/powerpoint/2010/main" val="2680592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3B9DABD-D9E8-B04E-52FD-0A9CD5601588}"/>
              </a:ext>
            </a:extLst>
          </p:cNvPr>
          <p:cNvSpPr>
            <a:spLocks noGrp="1"/>
          </p:cNvSpPr>
          <p:nvPr>
            <p:ph type="ftr" sz="quarter" idx="11"/>
          </p:nvPr>
        </p:nvSpPr>
        <p:spPr/>
        <p:txBody>
          <a:bodyPr/>
          <a:lstStyle/>
          <a:p>
            <a:r>
              <a:rPr lang="en-US"/>
              <a:t>LARAVEL TRAINING</a:t>
            </a:r>
            <a:endParaRPr lang="en-US" dirty="0"/>
          </a:p>
        </p:txBody>
      </p:sp>
      <p:sp>
        <p:nvSpPr>
          <p:cNvPr id="3" name="Slide Number Placeholder 2">
            <a:extLst>
              <a:ext uri="{FF2B5EF4-FFF2-40B4-BE49-F238E27FC236}">
                <a16:creationId xmlns:a16="http://schemas.microsoft.com/office/drawing/2014/main" id="{595D9366-9F4F-C5EB-6D39-CF93143FD63C}"/>
              </a:ext>
            </a:extLst>
          </p:cNvPr>
          <p:cNvSpPr>
            <a:spLocks noGrp="1"/>
          </p:cNvSpPr>
          <p:nvPr>
            <p:ph type="sldNum" sz="quarter" idx="12"/>
          </p:nvPr>
        </p:nvSpPr>
        <p:spPr/>
        <p:txBody>
          <a:bodyPr/>
          <a:lstStyle/>
          <a:p>
            <a:fld id="{3A98EE3D-8CD1-4C3F-BD1C-C98C9596463C}" type="slidenum">
              <a:rPr lang="en-US" smtClean="0"/>
              <a:t>9</a:t>
            </a:fld>
            <a:endParaRPr lang="en-US" dirty="0"/>
          </a:p>
        </p:txBody>
      </p:sp>
      <p:sp>
        <p:nvSpPr>
          <p:cNvPr id="9" name="Picture Placeholder 8">
            <a:extLst>
              <a:ext uri="{FF2B5EF4-FFF2-40B4-BE49-F238E27FC236}">
                <a16:creationId xmlns:a16="http://schemas.microsoft.com/office/drawing/2014/main" id="{D75E7A06-60F2-3901-AE8A-B20FC6A2E823}"/>
              </a:ext>
            </a:extLst>
          </p:cNvPr>
          <p:cNvSpPr>
            <a:spLocks noGrp="1"/>
          </p:cNvSpPr>
          <p:nvPr>
            <p:ph type="pic" sz="quarter" idx="13"/>
          </p:nvPr>
        </p:nvSpPr>
        <p:spPr/>
      </p:sp>
      <p:sp>
        <p:nvSpPr>
          <p:cNvPr id="5" name="Title 4">
            <a:extLst>
              <a:ext uri="{FF2B5EF4-FFF2-40B4-BE49-F238E27FC236}">
                <a16:creationId xmlns:a16="http://schemas.microsoft.com/office/drawing/2014/main" id="{B7F07710-3D6E-3EE4-EE18-69027DAC0F3C}"/>
              </a:ext>
            </a:extLst>
          </p:cNvPr>
          <p:cNvSpPr>
            <a:spLocks noGrp="1"/>
          </p:cNvSpPr>
          <p:nvPr>
            <p:ph type="title"/>
          </p:nvPr>
        </p:nvSpPr>
        <p:spPr/>
        <p:txBody>
          <a:bodyPr/>
          <a:lstStyle/>
          <a:p>
            <a:r>
              <a:rPr lang="en-US" dirty="0"/>
              <a:t>Authentication</a:t>
            </a:r>
          </a:p>
        </p:txBody>
      </p:sp>
      <p:sp>
        <p:nvSpPr>
          <p:cNvPr id="6" name="Content Placeholder 5">
            <a:extLst>
              <a:ext uri="{FF2B5EF4-FFF2-40B4-BE49-F238E27FC236}">
                <a16:creationId xmlns:a16="http://schemas.microsoft.com/office/drawing/2014/main" id="{5E254A79-35B9-F5F9-13AF-B3CFFA7E51A4}"/>
              </a:ext>
            </a:extLst>
          </p:cNvPr>
          <p:cNvSpPr>
            <a:spLocks noGrp="1"/>
          </p:cNvSpPr>
          <p:nvPr>
            <p:ph sz="half" idx="1"/>
          </p:nvPr>
        </p:nvSpPr>
        <p:spPr/>
        <p:txBody>
          <a:bodyPr>
            <a:normAutofit/>
          </a:bodyPr>
          <a:lstStyle/>
          <a:p>
            <a:r>
              <a:rPr lang="en-GB" dirty="0"/>
              <a:t>The changes</a:t>
            </a:r>
          </a:p>
          <a:p>
            <a:r>
              <a:rPr lang="en-GB" dirty="0"/>
              <a:t>The change has replaced our menu and views</a:t>
            </a:r>
          </a:p>
          <a:p>
            <a:r>
              <a:rPr lang="en-GB" dirty="0"/>
              <a:t>A new “auth” directory under views</a:t>
            </a:r>
          </a:p>
          <a:p>
            <a:r>
              <a:rPr lang="en-GB" dirty="0"/>
              <a:t>A new home view is created.</a:t>
            </a:r>
          </a:p>
          <a:p>
            <a:r>
              <a:rPr lang="en-GB" dirty="0"/>
              <a:t>New “auth” controllers added.</a:t>
            </a:r>
          </a:p>
          <a:p>
            <a:r>
              <a:rPr lang="en-GB" dirty="0"/>
              <a:t>Let us make the necessary changes to get or menu and views back,</a:t>
            </a:r>
            <a:br>
              <a:rPr lang="en-GB" dirty="0"/>
            </a:br>
            <a:r>
              <a:rPr lang="en-GB" dirty="0"/>
              <a:t>but retaining the authorization layer</a:t>
            </a:r>
            <a:endParaRPr lang="en-GB" dirty="0">
              <a:latin typeface="Consolas" panose="020B0609020204030204" pitchFamily="49" charset="0"/>
            </a:endParaRPr>
          </a:p>
        </p:txBody>
      </p:sp>
    </p:spTree>
    <p:extLst>
      <p:ext uri="{BB962C8B-B14F-4D97-AF65-F5344CB8AC3E}">
        <p14:creationId xmlns:p14="http://schemas.microsoft.com/office/powerpoint/2010/main" val="3638518154"/>
      </p:ext>
    </p:extLst>
  </p:cSld>
  <p:clrMapOvr>
    <a:masterClrMapping/>
  </p:clrMapOvr>
</p:sld>
</file>

<file path=ppt/theme/theme1.xml><?xml version="1.0" encoding="utf-8"?>
<a:theme xmlns:a="http://schemas.openxmlformats.org/drawingml/2006/main" name="RetrospectVTI">
  <a:themeElements>
    <a:clrScheme name="Custom 62">
      <a:dk1>
        <a:srgbClr val="000000"/>
      </a:dk1>
      <a:lt1>
        <a:srgbClr val="FFFFFF"/>
      </a:lt1>
      <a:dk2>
        <a:srgbClr val="322441"/>
      </a:dk2>
      <a:lt2>
        <a:srgbClr val="E8E8E2"/>
      </a:lt2>
      <a:accent1>
        <a:srgbClr val="3F3DE3"/>
      </a:accent1>
      <a:accent2>
        <a:srgbClr val="7229D2"/>
      </a:accent2>
      <a:accent3>
        <a:srgbClr val="C62FE1"/>
      </a:accent3>
      <a:accent4>
        <a:srgbClr val="CF1DA0"/>
      </a:accent4>
      <a:accent5>
        <a:srgbClr val="E12F68"/>
      </a:accent5>
      <a:accent6>
        <a:srgbClr val="CF2E1D"/>
      </a:accent6>
      <a:hlink>
        <a:srgbClr val="87882D"/>
      </a:hlink>
      <a:folHlink>
        <a:srgbClr val="7F7F7F"/>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lassic-Corporate_Teach a Course_02_Win32_MO - v3" id="{9EE2A5A3-E40E-40AC-9760-FB610F2897F3}" vid="{7FC277D3-686C-411B-BE49-3E65515A7D5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18F16D9-EB65-4F11-9CD9-58377B437CF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C65060F-1094-41F3-95E3-03DA10677CAD}">
  <ds:schemaRefs>
    <ds:schemaRef ds:uri="http://schemas.microsoft.com/sharepoint/v3/contenttype/forms"/>
  </ds:schemaRefs>
</ds:datastoreItem>
</file>

<file path=customXml/itemProps3.xml><?xml version="1.0" encoding="utf-8"?>
<ds:datastoreItem xmlns:ds="http://schemas.openxmlformats.org/officeDocument/2006/customXml" ds:itemID="{1A09386F-CDB5-4CE9-AE70-AE4E53A6335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Classic corporate teach a course slides</Template>
  <TotalTime>2277</TotalTime>
  <Words>1356</Words>
  <Application>Microsoft Office PowerPoint</Application>
  <PresentationFormat>Widescreen</PresentationFormat>
  <Paragraphs>218</Paragraphs>
  <Slides>23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Calibri</vt:lpstr>
      <vt:lpstr>Calibri Light</vt:lpstr>
      <vt:lpstr>Consolas</vt:lpstr>
      <vt:lpstr>Wingdings</vt:lpstr>
      <vt:lpstr>RetrospectVTI</vt:lpstr>
      <vt:lpstr>Laravel</vt:lpstr>
      <vt:lpstr>Last Session</vt:lpstr>
      <vt:lpstr>Session Topics</vt:lpstr>
      <vt:lpstr>Today’s learning</vt:lpstr>
      <vt:lpstr>Authentication</vt:lpstr>
      <vt:lpstr>Authentication</vt:lpstr>
      <vt:lpstr>Authentication</vt:lpstr>
      <vt:lpstr>Authentication</vt:lpstr>
      <vt:lpstr>Authentication</vt:lpstr>
      <vt:lpstr>Authentication</vt:lpstr>
      <vt:lpstr>Authentication</vt:lpstr>
      <vt:lpstr>Middleware</vt:lpstr>
      <vt:lpstr>Middleware</vt:lpstr>
      <vt:lpstr>Middleware</vt:lpstr>
      <vt:lpstr>Middleware</vt:lpstr>
      <vt:lpstr>Middleware</vt:lpstr>
      <vt:lpstr>Middleware</vt:lpstr>
      <vt:lpstr>Middleware</vt:lpstr>
      <vt:lpstr>Middleware</vt:lpstr>
      <vt:lpstr>Middleware</vt:lpstr>
      <vt:lpstr>Middleware</vt:lpstr>
      <vt:lpstr>Wrap-up</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Teach a Course</dc:title>
  <dc:creator>Edward Edwards</dc:creator>
  <cp:lastModifiedBy>Edward Edwards</cp:lastModifiedBy>
  <cp:revision>127</cp:revision>
  <dcterms:created xsi:type="dcterms:W3CDTF">2022-06-09T00:16:26Z</dcterms:created>
  <dcterms:modified xsi:type="dcterms:W3CDTF">2022-06-23T03:53:09Z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